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61" r:id="rId3"/>
    <p:sldId id="262" r:id="rId4"/>
    <p:sldId id="263" r:id="rId5"/>
    <p:sldId id="264" r:id="rId6"/>
    <p:sldId id="257" r:id="rId7"/>
    <p:sldId id="265" r:id="rId8"/>
    <p:sldId id="258" r:id="rId9"/>
    <p:sldId id="266" r:id="rId10"/>
    <p:sldId id="259" r:id="rId11"/>
    <p:sldId id="267" r:id="rId12"/>
    <p:sldId id="260" r:id="rId13"/>
    <p:sldId id="268" r:id="rId14"/>
    <p:sldId id="269" r:id="rId15"/>
    <p:sldId id="270" r:id="rId16"/>
    <p:sldId id="272" r:id="rId17"/>
    <p:sldId id="271" r:id="rId1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C0AE93-4714-48C8-8040-345AF89FD1B9}" v="113" dt="2023-10-10T18:48:34.0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10/10/2023</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60563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10/10/2023</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131144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10/10/2023</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246733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10/10/2023</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531713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10/10/2023</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4097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10/10/2023</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005080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10/10/2023</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968825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10/10/2023</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366579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10/10/2023</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658952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10/10/2023</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2639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10/10/2023</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234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10/10/2023</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360413724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2.xml"/><Relationship Id="rId1" Type="http://schemas.openxmlformats.org/officeDocument/2006/relationships/video" Target="https://www.youtube.com/embed/U2AmkwMRVb8?feature=oembed"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757E9E-CCD5-49A5-A016-FC18317317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p:cNvSpPr>
            <a:spLocks noGrp="1"/>
          </p:cNvSpPr>
          <p:nvPr>
            <p:ph type="ctrTitle"/>
          </p:nvPr>
        </p:nvSpPr>
        <p:spPr>
          <a:xfrm>
            <a:off x="3777600" y="1079500"/>
            <a:ext cx="4636800" cy="2138400"/>
          </a:xfrm>
        </p:spPr>
        <p:txBody>
          <a:bodyPr>
            <a:normAutofit/>
          </a:bodyPr>
          <a:lstStyle/>
          <a:p>
            <a:r>
              <a:rPr lang="tr-TR" dirty="0">
                <a:ea typeface="Calibri Light"/>
                <a:cs typeface="Calibri Light"/>
              </a:rPr>
              <a:t>Cilt Sanatı</a:t>
            </a:r>
          </a:p>
        </p:txBody>
      </p:sp>
      <p:sp>
        <p:nvSpPr>
          <p:cNvPr id="3" name="Alt Başlık 2"/>
          <p:cNvSpPr>
            <a:spLocks noGrp="1"/>
          </p:cNvSpPr>
          <p:nvPr>
            <p:ph type="subTitle" idx="1"/>
          </p:nvPr>
        </p:nvSpPr>
        <p:spPr>
          <a:xfrm>
            <a:off x="4335600" y="3059583"/>
            <a:ext cx="3520800" cy="2709392"/>
          </a:xfrm>
        </p:spPr>
        <p:txBody>
          <a:bodyPr vert="horz" lIns="91440" tIns="45720" rIns="91440" bIns="45720" rtlCol="0" anchor="t">
            <a:noAutofit/>
          </a:bodyPr>
          <a:lstStyle/>
          <a:p>
            <a:endParaRPr lang="tr-TR" sz="600" dirty="0">
              <a:solidFill>
                <a:srgbClr val="000000">
                  <a:alpha val="60000"/>
                </a:srgbClr>
              </a:solidFill>
            </a:endParaRPr>
          </a:p>
        </p:txBody>
      </p:sp>
      <p:grpSp>
        <p:nvGrpSpPr>
          <p:cNvPr id="10" name="Group 9">
            <a:extLst>
              <a:ext uri="{FF2B5EF4-FFF2-40B4-BE49-F238E27FC236}">
                <a16:creationId xmlns:a16="http://schemas.microsoft.com/office/drawing/2014/main" id="{1781FF6F-5DEF-409F-A063-7955827239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3168" y="602681"/>
            <a:ext cx="3615648" cy="5932335"/>
            <a:chOff x="402434" y="602681"/>
            <a:chExt cx="3615648" cy="5932335"/>
          </a:xfrm>
        </p:grpSpPr>
        <p:grpSp>
          <p:nvGrpSpPr>
            <p:cNvPr id="11" name="Group 10">
              <a:extLst>
                <a:ext uri="{FF2B5EF4-FFF2-40B4-BE49-F238E27FC236}">
                  <a16:creationId xmlns:a16="http://schemas.microsoft.com/office/drawing/2014/main" id="{54A341EC-5CF3-4B87-BAC5-B44C2A265BA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710054" y="399231"/>
              <a:ext cx="317159" cy="932400"/>
              <a:chOff x="6376988" y="280988"/>
              <a:chExt cx="633413" cy="1862138"/>
            </a:xfrm>
          </p:grpSpPr>
          <p:sp>
            <p:nvSpPr>
              <p:cNvPr id="68" name="Freeform 68">
                <a:extLst>
                  <a:ext uri="{FF2B5EF4-FFF2-40B4-BE49-F238E27FC236}">
                    <a16:creationId xmlns:a16="http://schemas.microsoft.com/office/drawing/2014/main" id="{395C89A6-4089-43C1-88F7-C89EAAB5A0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9">
                <a:extLst>
                  <a:ext uri="{FF2B5EF4-FFF2-40B4-BE49-F238E27FC236}">
                    <a16:creationId xmlns:a16="http://schemas.microsoft.com/office/drawing/2014/main" id="{B6C04A07-DB49-4407-A323-BFFAAAAA40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0" name="Line 70">
                <a:extLst>
                  <a:ext uri="{FF2B5EF4-FFF2-40B4-BE49-F238E27FC236}">
                    <a16:creationId xmlns:a16="http://schemas.microsoft.com/office/drawing/2014/main" id="{59A51CDF-9F3E-4400-A6E3-AF309DF9C95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2" name="Oval 11">
              <a:extLst>
                <a:ext uri="{FF2B5EF4-FFF2-40B4-BE49-F238E27FC236}">
                  <a16:creationId xmlns:a16="http://schemas.microsoft.com/office/drawing/2014/main" id="{43E04776-E965-42A8-AB14-90BD8B6460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333586" y="839438"/>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3" name="Group 12">
              <a:extLst>
                <a:ext uri="{FF2B5EF4-FFF2-40B4-BE49-F238E27FC236}">
                  <a16:creationId xmlns:a16="http://schemas.microsoft.com/office/drawing/2014/main" id="{471644CC-C24B-48BC-8EE3-D72786B6854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1732866" y="390058"/>
              <a:ext cx="1785984" cy="2211229"/>
              <a:chOff x="3125006" y="3171595"/>
              <a:chExt cx="1785984" cy="2211229"/>
            </a:xfrm>
          </p:grpSpPr>
          <p:grpSp>
            <p:nvGrpSpPr>
              <p:cNvPr id="60" name="Group 59">
                <a:extLst>
                  <a:ext uri="{FF2B5EF4-FFF2-40B4-BE49-F238E27FC236}">
                    <a16:creationId xmlns:a16="http://schemas.microsoft.com/office/drawing/2014/main" id="{ADDDB28D-DEEE-460F-98F5-0E2EC1F599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4" name="Straight Connector 63">
                  <a:extLst>
                    <a:ext uri="{FF2B5EF4-FFF2-40B4-BE49-F238E27FC236}">
                      <a16:creationId xmlns:a16="http://schemas.microsoft.com/office/drawing/2014/main" id="{1397A7CF-F6A8-48D5-98AF-B68FC71E00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F863A81-6184-41EB-94AF-C6096CD64A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6" name="Rectangle 30">
                  <a:extLst>
                    <a:ext uri="{FF2B5EF4-FFF2-40B4-BE49-F238E27FC236}">
                      <a16:creationId xmlns:a16="http://schemas.microsoft.com/office/drawing/2014/main" id="{EF436F3D-9653-4DF8-832B-580539C563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30">
                  <a:extLst>
                    <a:ext uri="{FF2B5EF4-FFF2-40B4-BE49-F238E27FC236}">
                      <a16:creationId xmlns:a16="http://schemas.microsoft.com/office/drawing/2014/main" id="{0154A205-573A-4A5C-A3DF-B4DC24A2FF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C2543A46-110B-4E4B-92BD-F8B8E21CD6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62" name="Freeform: Shape 61">
                  <a:extLst>
                    <a:ext uri="{FF2B5EF4-FFF2-40B4-BE49-F238E27FC236}">
                      <a16:creationId xmlns:a16="http://schemas.microsoft.com/office/drawing/2014/main" id="{45471145-1F29-4FC3-8B75-277BD8E22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63" name="Freeform: Shape 62">
                  <a:extLst>
                    <a:ext uri="{FF2B5EF4-FFF2-40B4-BE49-F238E27FC236}">
                      <a16:creationId xmlns:a16="http://schemas.microsoft.com/office/drawing/2014/main" id="{79DA4A81-8892-4F1C-9311-7AEAE2C8D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14" name="Group 13">
              <a:extLst>
                <a:ext uri="{FF2B5EF4-FFF2-40B4-BE49-F238E27FC236}">
                  <a16:creationId xmlns:a16="http://schemas.microsoft.com/office/drawing/2014/main" id="{E4C401AA-847D-4D5A-9199-3B368AD88A4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0000" y="2480400"/>
              <a:ext cx="2457450" cy="3838575"/>
              <a:chOff x="587376" y="280988"/>
              <a:chExt cx="2457450" cy="3838575"/>
            </a:xfrm>
          </p:grpSpPr>
          <p:sp>
            <p:nvSpPr>
              <p:cNvPr id="38" name="Freeform 64">
                <a:extLst>
                  <a:ext uri="{FF2B5EF4-FFF2-40B4-BE49-F238E27FC236}">
                    <a16:creationId xmlns:a16="http://schemas.microsoft.com/office/drawing/2014/main" id="{BCD66427-9375-44C7-B176-87D1E5D901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81">
                <a:extLst>
                  <a:ext uri="{FF2B5EF4-FFF2-40B4-BE49-F238E27FC236}">
                    <a16:creationId xmlns:a16="http://schemas.microsoft.com/office/drawing/2014/main" id="{DBDB153C-43F9-4C36-8330-E06BE08B3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61">
                <a:extLst>
                  <a:ext uri="{FF2B5EF4-FFF2-40B4-BE49-F238E27FC236}">
                    <a16:creationId xmlns:a16="http://schemas.microsoft.com/office/drawing/2014/main" id="{DBD793DD-531D-4E1E-B992-5E5891F600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78">
                <a:extLst>
                  <a:ext uri="{FF2B5EF4-FFF2-40B4-BE49-F238E27FC236}">
                    <a16:creationId xmlns:a16="http://schemas.microsoft.com/office/drawing/2014/main" id="{CEFB136B-DC35-4F4A-83C4-01135B4EF8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84">
                <a:extLst>
                  <a:ext uri="{FF2B5EF4-FFF2-40B4-BE49-F238E27FC236}">
                    <a16:creationId xmlns:a16="http://schemas.microsoft.com/office/drawing/2014/main" id="{9FB85D2A-279F-4702-B280-612D11B547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7">
                <a:extLst>
                  <a:ext uri="{FF2B5EF4-FFF2-40B4-BE49-F238E27FC236}">
                    <a16:creationId xmlns:a16="http://schemas.microsoft.com/office/drawing/2014/main" id="{63C22ADC-4205-46D4-93EB-9549805136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60">
                <a:extLst>
                  <a:ext uri="{FF2B5EF4-FFF2-40B4-BE49-F238E27FC236}">
                    <a16:creationId xmlns:a16="http://schemas.microsoft.com/office/drawing/2014/main" id="{B2FA1D0B-0861-4557-88CC-99D3B909F8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59">
                <a:extLst>
                  <a:ext uri="{FF2B5EF4-FFF2-40B4-BE49-F238E27FC236}">
                    <a16:creationId xmlns:a16="http://schemas.microsoft.com/office/drawing/2014/main" id="{4D751BD9-53BA-45A5-81A1-AACC0A176C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62">
                <a:extLst>
                  <a:ext uri="{FF2B5EF4-FFF2-40B4-BE49-F238E27FC236}">
                    <a16:creationId xmlns:a16="http://schemas.microsoft.com/office/drawing/2014/main" id="{1FDA24E2-9B8A-4508-833C-3E2C2894CD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65">
                <a:extLst>
                  <a:ext uri="{FF2B5EF4-FFF2-40B4-BE49-F238E27FC236}">
                    <a16:creationId xmlns:a16="http://schemas.microsoft.com/office/drawing/2014/main" id="{D2CCA503-DC38-4E11-B299-7DB76F5FAB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79">
                <a:extLst>
                  <a:ext uri="{FF2B5EF4-FFF2-40B4-BE49-F238E27FC236}">
                    <a16:creationId xmlns:a16="http://schemas.microsoft.com/office/drawing/2014/main" id="{D21F0F68-198F-481C-9DF7-93EB338D67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2">
                <a:extLst>
                  <a:ext uri="{FF2B5EF4-FFF2-40B4-BE49-F238E27FC236}">
                    <a16:creationId xmlns:a16="http://schemas.microsoft.com/office/drawing/2014/main" id="{A0B2B8C2-FDD5-497A-9CFD-2981549022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85">
                <a:extLst>
                  <a:ext uri="{FF2B5EF4-FFF2-40B4-BE49-F238E27FC236}">
                    <a16:creationId xmlns:a16="http://schemas.microsoft.com/office/drawing/2014/main" id="{C9A20254-ABE1-475B-9CA8-97E7369F4E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88">
                <a:extLst>
                  <a:ext uri="{FF2B5EF4-FFF2-40B4-BE49-F238E27FC236}">
                    <a16:creationId xmlns:a16="http://schemas.microsoft.com/office/drawing/2014/main" id="{23E12738-13DA-4FBC-9E2B-569CE16058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52" name="Group 51">
                <a:extLst>
                  <a:ext uri="{FF2B5EF4-FFF2-40B4-BE49-F238E27FC236}">
                    <a16:creationId xmlns:a16="http://schemas.microsoft.com/office/drawing/2014/main" id="{A8F1C84D-36A7-432E-8525-755B1F33F7E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53" name="Line 63">
                  <a:extLst>
                    <a:ext uri="{FF2B5EF4-FFF2-40B4-BE49-F238E27FC236}">
                      <a16:creationId xmlns:a16="http://schemas.microsoft.com/office/drawing/2014/main" id="{D43B981D-1875-4E2D-B4B5-431D2CE842E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66">
                  <a:extLst>
                    <a:ext uri="{FF2B5EF4-FFF2-40B4-BE49-F238E27FC236}">
                      <a16:creationId xmlns:a16="http://schemas.microsoft.com/office/drawing/2014/main" id="{07489979-9C7D-4844-B0BB-74A5CDBCDAA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67">
                  <a:extLst>
                    <a:ext uri="{FF2B5EF4-FFF2-40B4-BE49-F238E27FC236}">
                      <a16:creationId xmlns:a16="http://schemas.microsoft.com/office/drawing/2014/main" id="{A778F9B4-BB14-484F-A573-172579C39CF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80">
                  <a:extLst>
                    <a:ext uri="{FF2B5EF4-FFF2-40B4-BE49-F238E27FC236}">
                      <a16:creationId xmlns:a16="http://schemas.microsoft.com/office/drawing/2014/main" id="{26AC9EC4-C293-47D1-AA7B-DE4475793AB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83">
                  <a:extLst>
                    <a:ext uri="{FF2B5EF4-FFF2-40B4-BE49-F238E27FC236}">
                      <a16:creationId xmlns:a16="http://schemas.microsoft.com/office/drawing/2014/main" id="{BACE1CFF-F0A6-4D1D-AC73-0D9D9A59712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86">
                  <a:extLst>
                    <a:ext uri="{FF2B5EF4-FFF2-40B4-BE49-F238E27FC236}">
                      <a16:creationId xmlns:a16="http://schemas.microsoft.com/office/drawing/2014/main" id="{20D155F1-00FF-4612-BB74-15FEDECA9C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89">
                  <a:extLst>
                    <a:ext uri="{FF2B5EF4-FFF2-40B4-BE49-F238E27FC236}">
                      <a16:creationId xmlns:a16="http://schemas.microsoft.com/office/drawing/2014/main" id="{C076FA74-5BAE-496C-8F4F-3F5B4F290E5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sp>
          <p:nvSpPr>
            <p:cNvPr id="15" name="Oval 14">
              <a:extLst>
                <a:ext uri="{FF2B5EF4-FFF2-40B4-BE49-F238E27FC236}">
                  <a16:creationId xmlns:a16="http://schemas.microsoft.com/office/drawing/2014/main" id="{9AC60A04-8CF1-45F0-A385-1EBAD71D7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742320" y="5778888"/>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6" name="Group 15">
              <a:extLst>
                <a:ext uri="{FF2B5EF4-FFF2-40B4-BE49-F238E27FC236}">
                  <a16:creationId xmlns:a16="http://schemas.microsoft.com/office/drawing/2014/main" id="{A41600F8-1DCA-4819-8C06-BAA0C569A2C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2305927" y="2362458"/>
              <a:ext cx="641183" cy="1069728"/>
              <a:chOff x="6484112" y="2967038"/>
              <a:chExt cx="641183" cy="1069728"/>
            </a:xfrm>
          </p:grpSpPr>
          <p:grpSp>
            <p:nvGrpSpPr>
              <p:cNvPr id="30" name="Group 29">
                <a:extLst>
                  <a:ext uri="{FF2B5EF4-FFF2-40B4-BE49-F238E27FC236}">
                    <a16:creationId xmlns:a16="http://schemas.microsoft.com/office/drawing/2014/main" id="{D9AA2C22-184F-48CD-AE38-7835B029DD8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35" name="Freeform 68">
                  <a:extLst>
                    <a:ext uri="{FF2B5EF4-FFF2-40B4-BE49-F238E27FC236}">
                      <a16:creationId xmlns:a16="http://schemas.microsoft.com/office/drawing/2014/main" id="{2BE92945-1DB1-4026-BFF0-E56E756FC2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69">
                  <a:extLst>
                    <a:ext uri="{FF2B5EF4-FFF2-40B4-BE49-F238E27FC236}">
                      <a16:creationId xmlns:a16="http://schemas.microsoft.com/office/drawing/2014/main" id="{D969EC21-F259-4572-8C92-93CBAFD9CF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7" name="Line 70">
                  <a:extLst>
                    <a:ext uri="{FF2B5EF4-FFF2-40B4-BE49-F238E27FC236}">
                      <a16:creationId xmlns:a16="http://schemas.microsoft.com/office/drawing/2014/main" id="{ADE098B8-3E34-4B77-9834-950B20E8CEB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1" name="Group 30">
                <a:extLst>
                  <a:ext uri="{FF2B5EF4-FFF2-40B4-BE49-F238E27FC236}">
                    <a16:creationId xmlns:a16="http://schemas.microsoft.com/office/drawing/2014/main" id="{C838B054-D982-4E4A-810E-B5916C8BB81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32" name="Freeform 68">
                  <a:extLst>
                    <a:ext uri="{FF2B5EF4-FFF2-40B4-BE49-F238E27FC236}">
                      <a16:creationId xmlns:a16="http://schemas.microsoft.com/office/drawing/2014/main" id="{120EE44F-3465-4168-9CC6-960CDC23DC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69">
                  <a:extLst>
                    <a:ext uri="{FF2B5EF4-FFF2-40B4-BE49-F238E27FC236}">
                      <a16:creationId xmlns:a16="http://schemas.microsoft.com/office/drawing/2014/main" id="{1F16E21E-6FF7-4D92-B5AB-F1B210E8D4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4" name="Line 70">
                  <a:extLst>
                    <a:ext uri="{FF2B5EF4-FFF2-40B4-BE49-F238E27FC236}">
                      <a16:creationId xmlns:a16="http://schemas.microsoft.com/office/drawing/2014/main" id="{E6D26AF0-8B26-4B76-B520-39507E64181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7" name="Group 16">
              <a:extLst>
                <a:ext uri="{FF2B5EF4-FFF2-40B4-BE49-F238E27FC236}">
                  <a16:creationId xmlns:a16="http://schemas.microsoft.com/office/drawing/2014/main" id="{46550D95-D676-4064-9B82-6BE9520096B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384669" y="4915016"/>
              <a:ext cx="633413" cy="1620000"/>
              <a:chOff x="3384669" y="4915016"/>
              <a:chExt cx="633413" cy="1620000"/>
            </a:xfrm>
          </p:grpSpPr>
          <p:grpSp>
            <p:nvGrpSpPr>
              <p:cNvPr id="26" name="Group 25">
                <a:extLst>
                  <a:ext uri="{FF2B5EF4-FFF2-40B4-BE49-F238E27FC236}">
                    <a16:creationId xmlns:a16="http://schemas.microsoft.com/office/drawing/2014/main" id="{E3F10329-29C7-42E4-BA22-CD1201CEF79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a:off x="3384669" y="4946104"/>
                <a:ext cx="633413" cy="1419225"/>
                <a:chOff x="5959192" y="333389"/>
                <a:chExt cx="633413" cy="1419225"/>
              </a:xfrm>
            </p:grpSpPr>
            <p:sp>
              <p:nvSpPr>
                <p:cNvPr id="28" name="Freeform 68">
                  <a:extLst>
                    <a:ext uri="{FF2B5EF4-FFF2-40B4-BE49-F238E27FC236}">
                      <a16:creationId xmlns:a16="http://schemas.microsoft.com/office/drawing/2014/main" id="{39A5C44A-06A4-43BE-A666-08E17199C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69">
                  <a:extLst>
                    <a:ext uri="{FF2B5EF4-FFF2-40B4-BE49-F238E27FC236}">
                      <a16:creationId xmlns:a16="http://schemas.microsoft.com/office/drawing/2014/main" id="{4FFD648A-4214-47DB-B980-6A315E2655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27" name="Line 70">
                <a:extLst>
                  <a:ext uri="{FF2B5EF4-FFF2-40B4-BE49-F238E27FC236}">
                    <a16:creationId xmlns:a16="http://schemas.microsoft.com/office/drawing/2014/main" id="{C810BE59-2768-4B0E-A3FD-A6784A2C840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rot="18900000" flipV="1">
                <a:off x="3774042" y="4915016"/>
                <a:ext cx="0" cy="162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8" name="Group 17">
              <a:extLst>
                <a:ext uri="{FF2B5EF4-FFF2-40B4-BE49-F238E27FC236}">
                  <a16:creationId xmlns:a16="http://schemas.microsoft.com/office/drawing/2014/main" id="{11652DC8-2B9B-409D-8B87-E8D97CBF002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40013" y="1046180"/>
              <a:ext cx="903599" cy="2160000"/>
              <a:chOff x="9057947" y="3423463"/>
              <a:chExt cx="903599" cy="2160000"/>
            </a:xfrm>
          </p:grpSpPr>
          <p:grpSp>
            <p:nvGrpSpPr>
              <p:cNvPr id="19" name="Group 18">
                <a:extLst>
                  <a:ext uri="{FF2B5EF4-FFF2-40B4-BE49-F238E27FC236}">
                    <a16:creationId xmlns:a16="http://schemas.microsoft.com/office/drawing/2014/main" id="{403350CC-3DBE-4071-8279-74DBDD4F9DD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24" name="Freeform: Shape 23">
                  <a:extLst>
                    <a:ext uri="{FF2B5EF4-FFF2-40B4-BE49-F238E27FC236}">
                      <a16:creationId xmlns:a16="http://schemas.microsoft.com/office/drawing/2014/main" id="{38432FD0-1F86-419C-BE0D-605DEBE10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5" name="Freeform: Shape 24">
                  <a:extLst>
                    <a:ext uri="{FF2B5EF4-FFF2-40B4-BE49-F238E27FC236}">
                      <a16:creationId xmlns:a16="http://schemas.microsoft.com/office/drawing/2014/main" id="{8F4BCABC-4173-4006-9B50-22E0BE31D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nvGrpSpPr>
              <p:cNvPr id="20" name="Group 19">
                <a:extLst>
                  <a:ext uri="{FF2B5EF4-FFF2-40B4-BE49-F238E27FC236}">
                    <a16:creationId xmlns:a16="http://schemas.microsoft.com/office/drawing/2014/main" id="{8E6DD52D-5C11-4364-A277-0BC6C05CACB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21" name="Straight Connector 20">
                  <a:extLst>
                    <a:ext uri="{FF2B5EF4-FFF2-40B4-BE49-F238E27FC236}">
                      <a16:creationId xmlns:a16="http://schemas.microsoft.com/office/drawing/2014/main" id="{A2C9CE77-5338-4C9B-BCB7-1D6A7A2C7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2" name="Rectangle 5">
                  <a:extLst>
                    <a:ext uri="{FF2B5EF4-FFF2-40B4-BE49-F238E27FC236}">
                      <a16:creationId xmlns:a16="http://schemas.microsoft.com/office/drawing/2014/main" id="{DD8C86C1-51BA-4CB2-918E-99A73E2EC3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5">
                  <a:extLst>
                    <a:ext uri="{FF2B5EF4-FFF2-40B4-BE49-F238E27FC236}">
                      <a16:creationId xmlns:a16="http://schemas.microsoft.com/office/drawing/2014/main" id="{713D5C9F-7DFE-4DDD-A89E-55BCBDFEC0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cxnSp>
        <p:nvCxnSpPr>
          <p:cNvPr id="72" name="Straight Connector 71">
            <a:extLst>
              <a:ext uri="{FF2B5EF4-FFF2-40B4-BE49-F238E27FC236}">
                <a16:creationId xmlns:a16="http://schemas.microsoft.com/office/drawing/2014/main" id="{D56ACE5F-BE95-4218-ADF7-6F1DEF6A94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801DF50F-B47F-405F-BDF3-73DAC01BB9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173184" y="602681"/>
            <a:ext cx="3615648" cy="5932335"/>
            <a:chOff x="402434" y="602681"/>
            <a:chExt cx="3615648" cy="5932335"/>
          </a:xfrm>
        </p:grpSpPr>
        <p:grpSp>
          <p:nvGrpSpPr>
            <p:cNvPr id="75" name="Group 74">
              <a:extLst>
                <a:ext uri="{FF2B5EF4-FFF2-40B4-BE49-F238E27FC236}">
                  <a16:creationId xmlns:a16="http://schemas.microsoft.com/office/drawing/2014/main" id="{2457533F-CAD7-46C2-9CB3-8505B2DFABA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710054" y="399231"/>
              <a:ext cx="317159" cy="932400"/>
              <a:chOff x="6376988" y="280988"/>
              <a:chExt cx="633413" cy="1862138"/>
            </a:xfrm>
          </p:grpSpPr>
          <p:sp>
            <p:nvSpPr>
              <p:cNvPr id="132" name="Freeform 68">
                <a:extLst>
                  <a:ext uri="{FF2B5EF4-FFF2-40B4-BE49-F238E27FC236}">
                    <a16:creationId xmlns:a16="http://schemas.microsoft.com/office/drawing/2014/main" id="{66E9686F-CED0-475E-A28A-D8CDBCCDD1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69">
                <a:extLst>
                  <a:ext uri="{FF2B5EF4-FFF2-40B4-BE49-F238E27FC236}">
                    <a16:creationId xmlns:a16="http://schemas.microsoft.com/office/drawing/2014/main" id="{254AFE2B-C030-4DF5-B113-1A9ECB6A65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4" name="Line 70">
                <a:extLst>
                  <a:ext uri="{FF2B5EF4-FFF2-40B4-BE49-F238E27FC236}">
                    <a16:creationId xmlns:a16="http://schemas.microsoft.com/office/drawing/2014/main" id="{02E0618D-FC2B-49B2-B15F-0EA6139909E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6" name="Oval 75">
              <a:extLst>
                <a:ext uri="{FF2B5EF4-FFF2-40B4-BE49-F238E27FC236}">
                  <a16:creationId xmlns:a16="http://schemas.microsoft.com/office/drawing/2014/main" id="{3BC4DEAB-C1FD-4FA7-9417-3E053D540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333586" y="839438"/>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77" name="Group 76">
              <a:extLst>
                <a:ext uri="{FF2B5EF4-FFF2-40B4-BE49-F238E27FC236}">
                  <a16:creationId xmlns:a16="http://schemas.microsoft.com/office/drawing/2014/main" id="{77615B8B-540B-420B-87F1-5F51415E7F2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1732866" y="390058"/>
              <a:ext cx="1785984" cy="2211229"/>
              <a:chOff x="3125006" y="3171595"/>
              <a:chExt cx="1785984" cy="2211229"/>
            </a:xfrm>
          </p:grpSpPr>
          <p:grpSp>
            <p:nvGrpSpPr>
              <p:cNvPr id="124" name="Group 123">
                <a:extLst>
                  <a:ext uri="{FF2B5EF4-FFF2-40B4-BE49-F238E27FC236}">
                    <a16:creationId xmlns:a16="http://schemas.microsoft.com/office/drawing/2014/main" id="{82E16796-0833-4B54-AED9-A3611C9BD19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8" name="Straight Connector 127">
                  <a:extLst>
                    <a:ext uri="{FF2B5EF4-FFF2-40B4-BE49-F238E27FC236}">
                      <a16:creationId xmlns:a16="http://schemas.microsoft.com/office/drawing/2014/main" id="{F1E2155D-D771-4139-BC04-B5F026AEBB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746D84B4-B9EF-417C-A565-F9B86978E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30" name="Rectangle 30">
                  <a:extLst>
                    <a:ext uri="{FF2B5EF4-FFF2-40B4-BE49-F238E27FC236}">
                      <a16:creationId xmlns:a16="http://schemas.microsoft.com/office/drawing/2014/main" id="{66FFC568-D3F5-4FA6-B28A-516DE623F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30">
                  <a:extLst>
                    <a:ext uri="{FF2B5EF4-FFF2-40B4-BE49-F238E27FC236}">
                      <a16:creationId xmlns:a16="http://schemas.microsoft.com/office/drawing/2014/main" id="{2C3FB912-25F7-4822-B327-DA1E9B335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a:extLst>
                  <a:ext uri="{FF2B5EF4-FFF2-40B4-BE49-F238E27FC236}">
                    <a16:creationId xmlns:a16="http://schemas.microsoft.com/office/drawing/2014/main" id="{4FC8FB21-D7E1-4978-AD20-5E68B4C580E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26" name="Freeform: Shape 125">
                  <a:extLst>
                    <a:ext uri="{FF2B5EF4-FFF2-40B4-BE49-F238E27FC236}">
                      <a16:creationId xmlns:a16="http://schemas.microsoft.com/office/drawing/2014/main" id="{51BBD3DF-C644-4E9C-A11C-B6336B889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27" name="Freeform: Shape 126">
                  <a:extLst>
                    <a:ext uri="{FF2B5EF4-FFF2-40B4-BE49-F238E27FC236}">
                      <a16:creationId xmlns:a16="http://schemas.microsoft.com/office/drawing/2014/main" id="{0B53158D-9F0C-4064-B804-2C1F8AEBE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78" name="Group 77">
              <a:extLst>
                <a:ext uri="{FF2B5EF4-FFF2-40B4-BE49-F238E27FC236}">
                  <a16:creationId xmlns:a16="http://schemas.microsoft.com/office/drawing/2014/main" id="{B9D93B3C-5026-425E-9179-CBB944A9096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0000" y="2480400"/>
              <a:ext cx="2457450" cy="3838575"/>
              <a:chOff x="587376" y="280988"/>
              <a:chExt cx="2457450" cy="3838575"/>
            </a:xfrm>
          </p:grpSpPr>
          <p:sp>
            <p:nvSpPr>
              <p:cNvPr id="102" name="Freeform 64">
                <a:extLst>
                  <a:ext uri="{FF2B5EF4-FFF2-40B4-BE49-F238E27FC236}">
                    <a16:creationId xmlns:a16="http://schemas.microsoft.com/office/drawing/2014/main" id="{5C84A49A-BD66-4BEA-A06B-2FA89468BB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81">
                <a:extLst>
                  <a:ext uri="{FF2B5EF4-FFF2-40B4-BE49-F238E27FC236}">
                    <a16:creationId xmlns:a16="http://schemas.microsoft.com/office/drawing/2014/main" id="{EB8895A6-E32C-4B09-B9E0-314C000A28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61">
                <a:extLst>
                  <a:ext uri="{FF2B5EF4-FFF2-40B4-BE49-F238E27FC236}">
                    <a16:creationId xmlns:a16="http://schemas.microsoft.com/office/drawing/2014/main" id="{6ABA4FEE-5223-4565-9B11-5E7CD13236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78">
                <a:extLst>
                  <a:ext uri="{FF2B5EF4-FFF2-40B4-BE49-F238E27FC236}">
                    <a16:creationId xmlns:a16="http://schemas.microsoft.com/office/drawing/2014/main" id="{38C78FAF-A05E-4962-8571-B6C83FB4EF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84">
                <a:extLst>
                  <a:ext uri="{FF2B5EF4-FFF2-40B4-BE49-F238E27FC236}">
                    <a16:creationId xmlns:a16="http://schemas.microsoft.com/office/drawing/2014/main" id="{B94F41EA-CB57-4E1D-9C7F-6E482F0EB6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87">
                <a:extLst>
                  <a:ext uri="{FF2B5EF4-FFF2-40B4-BE49-F238E27FC236}">
                    <a16:creationId xmlns:a16="http://schemas.microsoft.com/office/drawing/2014/main" id="{36E5C22C-6491-4028-8C8F-2BBA91B692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60">
                <a:extLst>
                  <a:ext uri="{FF2B5EF4-FFF2-40B4-BE49-F238E27FC236}">
                    <a16:creationId xmlns:a16="http://schemas.microsoft.com/office/drawing/2014/main" id="{C68EAD32-DAD2-4E24-A17D-9EF57C0FA5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59">
                <a:extLst>
                  <a:ext uri="{FF2B5EF4-FFF2-40B4-BE49-F238E27FC236}">
                    <a16:creationId xmlns:a16="http://schemas.microsoft.com/office/drawing/2014/main" id="{0C6E1ABE-BB08-4327-9CDD-11A5D0130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62">
                <a:extLst>
                  <a:ext uri="{FF2B5EF4-FFF2-40B4-BE49-F238E27FC236}">
                    <a16:creationId xmlns:a16="http://schemas.microsoft.com/office/drawing/2014/main" id="{88D096DA-BFC9-44D7-8441-490FA2D404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Freeform 65">
                <a:extLst>
                  <a:ext uri="{FF2B5EF4-FFF2-40B4-BE49-F238E27FC236}">
                    <a16:creationId xmlns:a16="http://schemas.microsoft.com/office/drawing/2014/main" id="{152CB9CF-F70A-46B0-AB37-7922D326BD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79">
                <a:extLst>
                  <a:ext uri="{FF2B5EF4-FFF2-40B4-BE49-F238E27FC236}">
                    <a16:creationId xmlns:a16="http://schemas.microsoft.com/office/drawing/2014/main" id="{28240976-82E5-4A37-8E2B-A07CCFD13D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82">
                <a:extLst>
                  <a:ext uri="{FF2B5EF4-FFF2-40B4-BE49-F238E27FC236}">
                    <a16:creationId xmlns:a16="http://schemas.microsoft.com/office/drawing/2014/main" id="{0C25B6B7-4317-4482-A474-2830FA6E59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85">
                <a:extLst>
                  <a:ext uri="{FF2B5EF4-FFF2-40B4-BE49-F238E27FC236}">
                    <a16:creationId xmlns:a16="http://schemas.microsoft.com/office/drawing/2014/main" id="{5C0EDF04-E84E-457D-A5F9-7746545AB2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88">
                <a:extLst>
                  <a:ext uri="{FF2B5EF4-FFF2-40B4-BE49-F238E27FC236}">
                    <a16:creationId xmlns:a16="http://schemas.microsoft.com/office/drawing/2014/main" id="{566313AB-A9AB-4B84-8C23-50E7259171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16" name="Group 115">
                <a:extLst>
                  <a:ext uri="{FF2B5EF4-FFF2-40B4-BE49-F238E27FC236}">
                    <a16:creationId xmlns:a16="http://schemas.microsoft.com/office/drawing/2014/main" id="{2F31BFB5-317D-4135-930A-240F7A56EA8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17" name="Line 63">
                  <a:extLst>
                    <a:ext uri="{FF2B5EF4-FFF2-40B4-BE49-F238E27FC236}">
                      <a16:creationId xmlns:a16="http://schemas.microsoft.com/office/drawing/2014/main" id="{9102C0AC-7FF7-4F4B-B7C1-C8CE4846A1C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Line 66">
                  <a:extLst>
                    <a:ext uri="{FF2B5EF4-FFF2-40B4-BE49-F238E27FC236}">
                      <a16:creationId xmlns:a16="http://schemas.microsoft.com/office/drawing/2014/main" id="{64BAC77C-E14F-4FA8-9D0A-55B646EEA46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Line 67">
                  <a:extLst>
                    <a:ext uri="{FF2B5EF4-FFF2-40B4-BE49-F238E27FC236}">
                      <a16:creationId xmlns:a16="http://schemas.microsoft.com/office/drawing/2014/main" id="{0B88DC73-9AC3-42F8-8C9E-94EE9B61AE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Line 80">
                  <a:extLst>
                    <a:ext uri="{FF2B5EF4-FFF2-40B4-BE49-F238E27FC236}">
                      <a16:creationId xmlns:a16="http://schemas.microsoft.com/office/drawing/2014/main" id="{26BBA2D9-E4D0-424E-9825-61A9B3C0A37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Line 83">
                  <a:extLst>
                    <a:ext uri="{FF2B5EF4-FFF2-40B4-BE49-F238E27FC236}">
                      <a16:creationId xmlns:a16="http://schemas.microsoft.com/office/drawing/2014/main" id="{F6D4FA39-E0CC-4991-83D0-606E03CF1D3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Line 86">
                  <a:extLst>
                    <a:ext uri="{FF2B5EF4-FFF2-40B4-BE49-F238E27FC236}">
                      <a16:creationId xmlns:a16="http://schemas.microsoft.com/office/drawing/2014/main" id="{3819BE2B-7D47-443C-B1DF-2EA57679D17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Line 89">
                  <a:extLst>
                    <a:ext uri="{FF2B5EF4-FFF2-40B4-BE49-F238E27FC236}">
                      <a16:creationId xmlns:a16="http://schemas.microsoft.com/office/drawing/2014/main" id="{86B1E78E-D338-4BAE-9FB1-1A9118AD3DD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sp>
          <p:nvSpPr>
            <p:cNvPr id="79" name="Oval 78">
              <a:extLst>
                <a:ext uri="{FF2B5EF4-FFF2-40B4-BE49-F238E27FC236}">
                  <a16:creationId xmlns:a16="http://schemas.microsoft.com/office/drawing/2014/main" id="{4EC68A1A-796C-4F5F-8F41-0124729201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742320" y="5778888"/>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80" name="Group 79">
              <a:extLst>
                <a:ext uri="{FF2B5EF4-FFF2-40B4-BE49-F238E27FC236}">
                  <a16:creationId xmlns:a16="http://schemas.microsoft.com/office/drawing/2014/main" id="{272E52F1-29AD-47C2-904E-60B72D4A910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2305927" y="2362458"/>
              <a:ext cx="641183" cy="1069728"/>
              <a:chOff x="6484112" y="2967038"/>
              <a:chExt cx="641183" cy="1069728"/>
            </a:xfrm>
          </p:grpSpPr>
          <p:grpSp>
            <p:nvGrpSpPr>
              <p:cNvPr id="94" name="Group 93">
                <a:extLst>
                  <a:ext uri="{FF2B5EF4-FFF2-40B4-BE49-F238E27FC236}">
                    <a16:creationId xmlns:a16="http://schemas.microsoft.com/office/drawing/2014/main" id="{B3F829B9-B86F-47B0-A187-2202CCB861B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99" name="Freeform 68">
                  <a:extLst>
                    <a:ext uri="{FF2B5EF4-FFF2-40B4-BE49-F238E27FC236}">
                      <a16:creationId xmlns:a16="http://schemas.microsoft.com/office/drawing/2014/main" id="{ED1B3641-1CFF-46F3-873A-3B6AA5D79E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69">
                  <a:extLst>
                    <a:ext uri="{FF2B5EF4-FFF2-40B4-BE49-F238E27FC236}">
                      <a16:creationId xmlns:a16="http://schemas.microsoft.com/office/drawing/2014/main" id="{2C8E8742-B905-4C81-9553-19C64E8F3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1" name="Line 70">
                  <a:extLst>
                    <a:ext uri="{FF2B5EF4-FFF2-40B4-BE49-F238E27FC236}">
                      <a16:creationId xmlns:a16="http://schemas.microsoft.com/office/drawing/2014/main" id="{E10BE229-40F6-4A15-9282-BD78053FB5E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5" name="Group 94">
                <a:extLst>
                  <a:ext uri="{FF2B5EF4-FFF2-40B4-BE49-F238E27FC236}">
                    <a16:creationId xmlns:a16="http://schemas.microsoft.com/office/drawing/2014/main" id="{543B3E07-5E30-43C1-9169-90E713C27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96" name="Freeform 68">
                  <a:extLst>
                    <a:ext uri="{FF2B5EF4-FFF2-40B4-BE49-F238E27FC236}">
                      <a16:creationId xmlns:a16="http://schemas.microsoft.com/office/drawing/2014/main" id="{03FCAAE2-5982-4748-8355-1245B74523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69">
                  <a:extLst>
                    <a:ext uri="{FF2B5EF4-FFF2-40B4-BE49-F238E27FC236}">
                      <a16:creationId xmlns:a16="http://schemas.microsoft.com/office/drawing/2014/main" id="{3B21621D-2AAA-4224-B85E-F14F1587A1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8" name="Line 70">
                  <a:extLst>
                    <a:ext uri="{FF2B5EF4-FFF2-40B4-BE49-F238E27FC236}">
                      <a16:creationId xmlns:a16="http://schemas.microsoft.com/office/drawing/2014/main" id="{B69DCE92-933C-4180-9ECE-C159FF0ED2B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81" name="Group 80">
              <a:extLst>
                <a:ext uri="{FF2B5EF4-FFF2-40B4-BE49-F238E27FC236}">
                  <a16:creationId xmlns:a16="http://schemas.microsoft.com/office/drawing/2014/main" id="{3774B519-16FD-45D1-81B3-F10B796BD15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384669" y="4915016"/>
              <a:ext cx="633413" cy="1620000"/>
              <a:chOff x="3384669" y="4915016"/>
              <a:chExt cx="633413" cy="1620000"/>
            </a:xfrm>
          </p:grpSpPr>
          <p:grpSp>
            <p:nvGrpSpPr>
              <p:cNvPr id="90" name="Group 89">
                <a:extLst>
                  <a:ext uri="{FF2B5EF4-FFF2-40B4-BE49-F238E27FC236}">
                    <a16:creationId xmlns:a16="http://schemas.microsoft.com/office/drawing/2014/main" id="{E1718837-BAB1-4751-8766-2CD3B309475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a:off x="3384669" y="4946104"/>
                <a:ext cx="633413" cy="1419225"/>
                <a:chOff x="5959192" y="333389"/>
                <a:chExt cx="633413" cy="1419225"/>
              </a:xfrm>
            </p:grpSpPr>
            <p:sp>
              <p:nvSpPr>
                <p:cNvPr id="92" name="Freeform 68">
                  <a:extLst>
                    <a:ext uri="{FF2B5EF4-FFF2-40B4-BE49-F238E27FC236}">
                      <a16:creationId xmlns:a16="http://schemas.microsoft.com/office/drawing/2014/main" id="{85774601-5D43-405D-B593-93550F4C57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69">
                  <a:extLst>
                    <a:ext uri="{FF2B5EF4-FFF2-40B4-BE49-F238E27FC236}">
                      <a16:creationId xmlns:a16="http://schemas.microsoft.com/office/drawing/2014/main" id="{3E1DA161-17EA-4A32-A428-C2368EBACB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91" name="Line 70">
                <a:extLst>
                  <a:ext uri="{FF2B5EF4-FFF2-40B4-BE49-F238E27FC236}">
                    <a16:creationId xmlns:a16="http://schemas.microsoft.com/office/drawing/2014/main" id="{C5270C31-E701-47DC-BAC5-DE712455395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rot="18900000" flipV="1">
                <a:off x="3774042" y="4915016"/>
                <a:ext cx="0" cy="162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2" name="Group 81">
              <a:extLst>
                <a:ext uri="{FF2B5EF4-FFF2-40B4-BE49-F238E27FC236}">
                  <a16:creationId xmlns:a16="http://schemas.microsoft.com/office/drawing/2014/main" id="{9B78A593-AB03-4D7B-8996-22F6035661E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40013" y="1046180"/>
              <a:ext cx="903599" cy="2160000"/>
              <a:chOff x="9057947" y="3423463"/>
              <a:chExt cx="903599" cy="2160000"/>
            </a:xfrm>
          </p:grpSpPr>
          <p:grpSp>
            <p:nvGrpSpPr>
              <p:cNvPr id="83" name="Group 82">
                <a:extLst>
                  <a:ext uri="{FF2B5EF4-FFF2-40B4-BE49-F238E27FC236}">
                    <a16:creationId xmlns:a16="http://schemas.microsoft.com/office/drawing/2014/main" id="{C4C08476-8891-498B-95DD-3D4BB02B4EF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88" name="Freeform: Shape 87">
                  <a:extLst>
                    <a:ext uri="{FF2B5EF4-FFF2-40B4-BE49-F238E27FC236}">
                      <a16:creationId xmlns:a16="http://schemas.microsoft.com/office/drawing/2014/main" id="{C9C077B4-3B4E-4043-BAF4-65306ADBE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89" name="Freeform: Shape 88">
                  <a:extLst>
                    <a:ext uri="{FF2B5EF4-FFF2-40B4-BE49-F238E27FC236}">
                      <a16:creationId xmlns:a16="http://schemas.microsoft.com/office/drawing/2014/main" id="{0CCC2DDE-715C-4561-A70C-60428A65C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nvGrpSpPr>
              <p:cNvPr id="84" name="Group 83">
                <a:extLst>
                  <a:ext uri="{FF2B5EF4-FFF2-40B4-BE49-F238E27FC236}">
                    <a16:creationId xmlns:a16="http://schemas.microsoft.com/office/drawing/2014/main" id="{4E49FC98-B2F5-43E4-A679-8E5570FB844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85" name="Straight Connector 84">
                  <a:extLst>
                    <a:ext uri="{FF2B5EF4-FFF2-40B4-BE49-F238E27FC236}">
                      <a16:creationId xmlns:a16="http://schemas.microsoft.com/office/drawing/2014/main" id="{AA01852B-2060-4247-9EE9-0E6754450B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86" name="Rectangle 5">
                  <a:extLst>
                    <a:ext uri="{FF2B5EF4-FFF2-40B4-BE49-F238E27FC236}">
                      <a16:creationId xmlns:a16="http://schemas.microsoft.com/office/drawing/2014/main" id="{13822ECB-A528-476C-B4CB-4A3F54A82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5">
                  <a:extLst>
                    <a:ext uri="{FF2B5EF4-FFF2-40B4-BE49-F238E27FC236}">
                      <a16:creationId xmlns:a16="http://schemas.microsoft.com/office/drawing/2014/main" id="{FCD6DA27-598F-4F38-A652-5C6F6F2B9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7" name="Rectangle 16">
            <a:extLst>
              <a:ext uri="{FF2B5EF4-FFF2-40B4-BE49-F238E27FC236}">
                <a16:creationId xmlns:a16="http://schemas.microsoft.com/office/drawing/2014/main" id="{1F4CD6D0-88B6-45F4-AC60-54587D3C9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çerik Yer Tutucusu 3" descr="İslam Seçen - Türk Cilt Sanatı - 2. Bölüm - YouTube">
            <a:extLst>
              <a:ext uri="{FF2B5EF4-FFF2-40B4-BE49-F238E27FC236}">
                <a16:creationId xmlns:a16="http://schemas.microsoft.com/office/drawing/2014/main" id="{5432AE59-C28F-009D-7883-F9A8B27F2779}"/>
              </a:ext>
            </a:extLst>
          </p:cNvPr>
          <p:cNvPicPr>
            <a:picLocks noGrp="1" noChangeAspect="1"/>
          </p:cNvPicPr>
          <p:nvPr>
            <p:ph idx="1"/>
          </p:nvPr>
        </p:nvPicPr>
        <p:blipFill rotWithShape="1">
          <a:blip r:embed="rId2"/>
          <a:srcRect r="444"/>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19" name="Rectangle 18">
            <a:extLst>
              <a:ext uri="{FF2B5EF4-FFF2-40B4-BE49-F238E27FC236}">
                <a16:creationId xmlns:a16="http://schemas.microsoft.com/office/drawing/2014/main" id="{3092D32E-B1E6-4335-BD86-8461882A7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03300" y="-1052423"/>
            <a:ext cx="6857999" cy="8883647"/>
          </a:xfrm>
          <a:prstGeom prst="rect">
            <a:avLst/>
          </a:prstGeom>
          <a:gradFill flip="none" rotWithShape="1">
            <a:gsLst>
              <a:gs pos="0">
                <a:srgbClr val="000000">
                  <a:alpha val="35000"/>
                </a:srgbClr>
              </a:gs>
              <a:gs pos="100000">
                <a:srgbClr val="000000">
                  <a:alpha val="0"/>
                </a:srgbClr>
              </a:gs>
              <a:gs pos="60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Başlık 1">
            <a:extLst>
              <a:ext uri="{FF2B5EF4-FFF2-40B4-BE49-F238E27FC236}">
                <a16:creationId xmlns:a16="http://schemas.microsoft.com/office/drawing/2014/main" id="{05FC89B6-0608-06DD-C629-C75C53C5C965}"/>
              </a:ext>
            </a:extLst>
          </p:cNvPr>
          <p:cNvSpPr>
            <a:spLocks noGrp="1"/>
          </p:cNvSpPr>
          <p:nvPr>
            <p:ph type="title"/>
          </p:nvPr>
        </p:nvSpPr>
        <p:spPr>
          <a:xfrm>
            <a:off x="990000" y="395289"/>
            <a:ext cx="4075200" cy="2226688"/>
          </a:xfrm>
        </p:spPr>
        <p:txBody>
          <a:bodyPr vert="horz" lIns="91440" tIns="45720" rIns="91440" bIns="45720" rtlCol="0" anchor="b" anchorCtr="0">
            <a:normAutofit/>
          </a:bodyPr>
          <a:lstStyle/>
          <a:p>
            <a:pPr algn="ctr"/>
            <a:endParaRPr lang="en-US" sz="4800">
              <a:solidFill>
                <a:srgbClr val="FFFFFF"/>
              </a:solidFill>
            </a:endParaRPr>
          </a:p>
        </p:txBody>
      </p:sp>
      <p:grpSp>
        <p:nvGrpSpPr>
          <p:cNvPr id="21" name="Group 20">
            <a:extLst>
              <a:ext uri="{FF2B5EF4-FFF2-40B4-BE49-F238E27FC236}">
                <a16:creationId xmlns:a16="http://schemas.microsoft.com/office/drawing/2014/main" id="{53D83BC4-A03A-4B80-BE2E-AB1542ABAD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22" name="Rectangle 21">
              <a:extLst>
                <a:ext uri="{FF2B5EF4-FFF2-40B4-BE49-F238E27FC236}">
                  <a16:creationId xmlns:a16="http://schemas.microsoft.com/office/drawing/2014/main" id="{2F6F3D9A-452B-4940-9828-23E2DA52F7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FC141C93-0464-49A4-80F9-CBA4B473210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4" name="Group 23">
                <a:extLst>
                  <a:ext uri="{FF2B5EF4-FFF2-40B4-BE49-F238E27FC236}">
                    <a16:creationId xmlns:a16="http://schemas.microsoft.com/office/drawing/2014/main" id="{0FBE46EE-1DFB-4A24-A727-EABB7534FB2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2892A7AB-12E4-4169-836F-A0D0C91B7F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69">
                  <a:extLst>
                    <a:ext uri="{FF2B5EF4-FFF2-40B4-BE49-F238E27FC236}">
                      <a16:creationId xmlns:a16="http://schemas.microsoft.com/office/drawing/2014/main" id="{1F214575-72DE-4088-8694-62F426EF7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Line 70">
                  <a:extLst>
                    <a:ext uri="{FF2B5EF4-FFF2-40B4-BE49-F238E27FC236}">
                      <a16:creationId xmlns:a16="http://schemas.microsoft.com/office/drawing/2014/main" id="{DE02F19E-EAED-436A-985B-21E4AFF3ECF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5" name="Group 24">
                <a:extLst>
                  <a:ext uri="{FF2B5EF4-FFF2-40B4-BE49-F238E27FC236}">
                    <a16:creationId xmlns:a16="http://schemas.microsoft.com/office/drawing/2014/main" id="{6748F1F2-C6CE-4B1D-BC12-02955EA2BA8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6" name="Freeform 68">
                  <a:extLst>
                    <a:ext uri="{FF2B5EF4-FFF2-40B4-BE49-F238E27FC236}">
                      <a16:creationId xmlns:a16="http://schemas.microsoft.com/office/drawing/2014/main" id="{80A5916D-E677-43F6-96A9-E16E5A8431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69">
                  <a:extLst>
                    <a:ext uri="{FF2B5EF4-FFF2-40B4-BE49-F238E27FC236}">
                      <a16:creationId xmlns:a16="http://schemas.microsoft.com/office/drawing/2014/main" id="{115C4984-068B-47EF-9298-FC8384998B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Line 70">
                  <a:extLst>
                    <a:ext uri="{FF2B5EF4-FFF2-40B4-BE49-F238E27FC236}">
                      <a16:creationId xmlns:a16="http://schemas.microsoft.com/office/drawing/2014/main" id="{8E1D9610-842B-4FB4-912A-67F61723EBF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1208875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2D76E3-BBAC-4D3C-9314-D3076FA90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3F7F1F5-600A-0F1B-D89D-75EBF3ABB44A}"/>
              </a:ext>
            </a:extLst>
          </p:cNvPr>
          <p:cNvSpPr>
            <a:spLocks noGrp="1"/>
          </p:cNvSpPr>
          <p:nvPr>
            <p:ph type="title"/>
          </p:nvPr>
        </p:nvSpPr>
        <p:spPr>
          <a:xfrm>
            <a:off x="4056600" y="536575"/>
            <a:ext cx="4078800" cy="1453003"/>
          </a:xfrm>
        </p:spPr>
        <p:txBody>
          <a:bodyPr wrap="square" anchor="b">
            <a:normAutofit/>
          </a:bodyPr>
          <a:lstStyle/>
          <a:p>
            <a:pPr algn="ctr"/>
            <a:endParaRPr lang="tr-TR"/>
          </a:p>
        </p:txBody>
      </p:sp>
      <p:grpSp>
        <p:nvGrpSpPr>
          <p:cNvPr id="10" name="Group 9">
            <a:extLst>
              <a:ext uri="{FF2B5EF4-FFF2-40B4-BE49-F238E27FC236}">
                <a16:creationId xmlns:a16="http://schemas.microsoft.com/office/drawing/2014/main" id="{75C945D9-C3DE-4D90-9F29-7BE223AAF1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11" name="Group 10">
              <a:extLst>
                <a:ext uri="{FF2B5EF4-FFF2-40B4-BE49-F238E27FC236}">
                  <a16:creationId xmlns:a16="http://schemas.microsoft.com/office/drawing/2014/main" id="{08D338B3-6DA4-45F7-91E3-7D8C28D0B26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30" name="Freeform 64">
                <a:extLst>
                  <a:ext uri="{FF2B5EF4-FFF2-40B4-BE49-F238E27FC236}">
                    <a16:creationId xmlns:a16="http://schemas.microsoft.com/office/drawing/2014/main" id="{6185FD3E-487C-45A4-AD94-24F4F7BACD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81">
                <a:extLst>
                  <a:ext uri="{FF2B5EF4-FFF2-40B4-BE49-F238E27FC236}">
                    <a16:creationId xmlns:a16="http://schemas.microsoft.com/office/drawing/2014/main" id="{DABEF2EB-1FA6-476D-ADEC-ACC991D1EE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61">
                <a:extLst>
                  <a:ext uri="{FF2B5EF4-FFF2-40B4-BE49-F238E27FC236}">
                    <a16:creationId xmlns:a16="http://schemas.microsoft.com/office/drawing/2014/main" id="{702C2E5D-FD1A-49AB-9CF7-7F656660A9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78">
                <a:extLst>
                  <a:ext uri="{FF2B5EF4-FFF2-40B4-BE49-F238E27FC236}">
                    <a16:creationId xmlns:a16="http://schemas.microsoft.com/office/drawing/2014/main" id="{FE338B6A-36C1-4245-B24F-94D4DE5F7C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84">
                <a:extLst>
                  <a:ext uri="{FF2B5EF4-FFF2-40B4-BE49-F238E27FC236}">
                    <a16:creationId xmlns:a16="http://schemas.microsoft.com/office/drawing/2014/main" id="{6CDA6293-4165-4383-9C97-2A66792280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87">
                <a:extLst>
                  <a:ext uri="{FF2B5EF4-FFF2-40B4-BE49-F238E27FC236}">
                    <a16:creationId xmlns:a16="http://schemas.microsoft.com/office/drawing/2014/main" id="{CACA95C4-6FB3-44B0-981E-06BBAE8F02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60">
                <a:extLst>
                  <a:ext uri="{FF2B5EF4-FFF2-40B4-BE49-F238E27FC236}">
                    <a16:creationId xmlns:a16="http://schemas.microsoft.com/office/drawing/2014/main" id="{87433F39-33A6-4FCE-9B83-3D9A47A7C5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9">
                <a:extLst>
                  <a:ext uri="{FF2B5EF4-FFF2-40B4-BE49-F238E27FC236}">
                    <a16:creationId xmlns:a16="http://schemas.microsoft.com/office/drawing/2014/main" id="{09C092FC-35CB-41D8-8B13-9A238EE30C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62">
                <a:extLst>
                  <a:ext uri="{FF2B5EF4-FFF2-40B4-BE49-F238E27FC236}">
                    <a16:creationId xmlns:a16="http://schemas.microsoft.com/office/drawing/2014/main" id="{A0DF137B-3079-4986-913B-939546E64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65">
                <a:extLst>
                  <a:ext uri="{FF2B5EF4-FFF2-40B4-BE49-F238E27FC236}">
                    <a16:creationId xmlns:a16="http://schemas.microsoft.com/office/drawing/2014/main" id="{D660B18D-F0F5-419B-B3F1-B039757C95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79">
                <a:extLst>
                  <a:ext uri="{FF2B5EF4-FFF2-40B4-BE49-F238E27FC236}">
                    <a16:creationId xmlns:a16="http://schemas.microsoft.com/office/drawing/2014/main" id="{80FAC823-69BF-42B9-BA6A-E365E721EB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82">
                <a:extLst>
                  <a:ext uri="{FF2B5EF4-FFF2-40B4-BE49-F238E27FC236}">
                    <a16:creationId xmlns:a16="http://schemas.microsoft.com/office/drawing/2014/main" id="{5B5DFB3A-61ED-4206-9B53-3E8A8CE9FF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85">
                <a:extLst>
                  <a:ext uri="{FF2B5EF4-FFF2-40B4-BE49-F238E27FC236}">
                    <a16:creationId xmlns:a16="http://schemas.microsoft.com/office/drawing/2014/main" id="{C72D0A40-CAB7-45AB-B832-628D138C69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8">
                <a:extLst>
                  <a:ext uri="{FF2B5EF4-FFF2-40B4-BE49-F238E27FC236}">
                    <a16:creationId xmlns:a16="http://schemas.microsoft.com/office/drawing/2014/main" id="{A1757DD3-2A1D-4CED-A678-ECE520A1B4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44" name="Group 43">
                <a:extLst>
                  <a:ext uri="{FF2B5EF4-FFF2-40B4-BE49-F238E27FC236}">
                    <a16:creationId xmlns:a16="http://schemas.microsoft.com/office/drawing/2014/main" id="{42918845-1F95-46C2-8F59-32EB33C4A36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5" name="Line 63">
                  <a:extLst>
                    <a:ext uri="{FF2B5EF4-FFF2-40B4-BE49-F238E27FC236}">
                      <a16:creationId xmlns:a16="http://schemas.microsoft.com/office/drawing/2014/main" id="{E7391FC0-5104-4751-BB86-0D12BFFBE32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Line 66">
                  <a:extLst>
                    <a:ext uri="{FF2B5EF4-FFF2-40B4-BE49-F238E27FC236}">
                      <a16:creationId xmlns:a16="http://schemas.microsoft.com/office/drawing/2014/main" id="{094BBC13-5B24-4DFD-A5AD-892345304C5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67">
                  <a:extLst>
                    <a:ext uri="{FF2B5EF4-FFF2-40B4-BE49-F238E27FC236}">
                      <a16:creationId xmlns:a16="http://schemas.microsoft.com/office/drawing/2014/main" id="{5D6BCBF6-E4C8-49C4-BCE6-A57F7EB6CAC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80">
                  <a:extLst>
                    <a:ext uri="{FF2B5EF4-FFF2-40B4-BE49-F238E27FC236}">
                      <a16:creationId xmlns:a16="http://schemas.microsoft.com/office/drawing/2014/main" id="{4A5F536F-42F0-4F01-9893-075DD5BCCE7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83">
                  <a:extLst>
                    <a:ext uri="{FF2B5EF4-FFF2-40B4-BE49-F238E27FC236}">
                      <a16:creationId xmlns:a16="http://schemas.microsoft.com/office/drawing/2014/main" id="{60BE5073-8B4E-47B4-AC5B-31D8FD99D2C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86">
                  <a:extLst>
                    <a:ext uri="{FF2B5EF4-FFF2-40B4-BE49-F238E27FC236}">
                      <a16:creationId xmlns:a16="http://schemas.microsoft.com/office/drawing/2014/main" id="{B210067F-EA9E-4248-B2D2-39D656B3AF6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89">
                  <a:extLst>
                    <a:ext uri="{FF2B5EF4-FFF2-40B4-BE49-F238E27FC236}">
                      <a16:creationId xmlns:a16="http://schemas.microsoft.com/office/drawing/2014/main" id="{B5121029-6739-4142-9E53-48DCA4F8BDC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2" name="Group 11">
              <a:extLst>
                <a:ext uri="{FF2B5EF4-FFF2-40B4-BE49-F238E27FC236}">
                  <a16:creationId xmlns:a16="http://schemas.microsoft.com/office/drawing/2014/main" id="{B6776FFF-7CFE-4739-9104-473DA3681A0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22" name="Group 21">
                <a:extLst>
                  <a:ext uri="{FF2B5EF4-FFF2-40B4-BE49-F238E27FC236}">
                    <a16:creationId xmlns:a16="http://schemas.microsoft.com/office/drawing/2014/main" id="{739C6C41-5DF4-4A11-89B7-BAB3F63B581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6" name="Straight Connector 25">
                  <a:extLst>
                    <a:ext uri="{FF2B5EF4-FFF2-40B4-BE49-F238E27FC236}">
                      <a16:creationId xmlns:a16="http://schemas.microsoft.com/office/drawing/2014/main" id="{A6F0F36F-7ABB-4F4C-9CC5-443B1936F4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F2DB5F0-FD30-4907-86AB-7DA7CA3E31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8" name="Rectangle 30">
                  <a:extLst>
                    <a:ext uri="{FF2B5EF4-FFF2-40B4-BE49-F238E27FC236}">
                      <a16:creationId xmlns:a16="http://schemas.microsoft.com/office/drawing/2014/main" id="{0A419F00-E825-4E5E-92EA-DDF22BB2FB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30">
                  <a:extLst>
                    <a:ext uri="{FF2B5EF4-FFF2-40B4-BE49-F238E27FC236}">
                      <a16:creationId xmlns:a16="http://schemas.microsoft.com/office/drawing/2014/main" id="{D7C5E6F1-BF29-4F80-A5F4-81345C2901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72CEDE34-3360-4BFF-8F28-053990E691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4" name="Freeform: Shape 23">
                  <a:extLst>
                    <a:ext uri="{FF2B5EF4-FFF2-40B4-BE49-F238E27FC236}">
                      <a16:creationId xmlns:a16="http://schemas.microsoft.com/office/drawing/2014/main" id="{898E96F4-030D-444B-B62F-0DA028337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5" name="Freeform: Shape 24">
                  <a:extLst>
                    <a:ext uri="{FF2B5EF4-FFF2-40B4-BE49-F238E27FC236}">
                      <a16:creationId xmlns:a16="http://schemas.microsoft.com/office/drawing/2014/main" id="{A5D902ED-F254-4B06-9B62-AF188FF41A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13" name="Group 12">
              <a:extLst>
                <a:ext uri="{FF2B5EF4-FFF2-40B4-BE49-F238E27FC236}">
                  <a16:creationId xmlns:a16="http://schemas.microsoft.com/office/drawing/2014/main" id="{DEBB14B7-5333-4EA3-A883-B3D949DA56E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4" name="Group 13">
                <a:extLst>
                  <a:ext uri="{FF2B5EF4-FFF2-40B4-BE49-F238E27FC236}">
                    <a16:creationId xmlns:a16="http://schemas.microsoft.com/office/drawing/2014/main" id="{1F2F0B6D-3339-445E-AE6F-EA80BB952C5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9" name="Freeform 68">
                  <a:extLst>
                    <a:ext uri="{FF2B5EF4-FFF2-40B4-BE49-F238E27FC236}">
                      <a16:creationId xmlns:a16="http://schemas.microsoft.com/office/drawing/2014/main" id="{1FD745BE-AAE8-4FD8-B107-4730C82F8C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9">
                  <a:extLst>
                    <a:ext uri="{FF2B5EF4-FFF2-40B4-BE49-F238E27FC236}">
                      <a16:creationId xmlns:a16="http://schemas.microsoft.com/office/drawing/2014/main" id="{55D7086E-72EA-4FBD-8B82-D3ECF7D51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 name="Line 70">
                  <a:extLst>
                    <a:ext uri="{FF2B5EF4-FFF2-40B4-BE49-F238E27FC236}">
                      <a16:creationId xmlns:a16="http://schemas.microsoft.com/office/drawing/2014/main" id="{246D59ED-9B4E-4F44-B189-00E3B8D72DC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5" name="Group 14">
                <a:extLst>
                  <a:ext uri="{FF2B5EF4-FFF2-40B4-BE49-F238E27FC236}">
                    <a16:creationId xmlns:a16="http://schemas.microsoft.com/office/drawing/2014/main" id="{B726404C-494E-4C74-9581-BE06BE0D27C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6" name="Freeform 68">
                  <a:extLst>
                    <a:ext uri="{FF2B5EF4-FFF2-40B4-BE49-F238E27FC236}">
                      <a16:creationId xmlns:a16="http://schemas.microsoft.com/office/drawing/2014/main" id="{C61F0CD3-7875-46CD-A844-0B022BEF27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69">
                  <a:extLst>
                    <a:ext uri="{FF2B5EF4-FFF2-40B4-BE49-F238E27FC236}">
                      <a16:creationId xmlns:a16="http://schemas.microsoft.com/office/drawing/2014/main" id="{D83F2F78-08A8-49BE-AF85-1C3DD28602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 name="Line 70">
                  <a:extLst>
                    <a:ext uri="{FF2B5EF4-FFF2-40B4-BE49-F238E27FC236}">
                      <a16:creationId xmlns:a16="http://schemas.microsoft.com/office/drawing/2014/main" id="{93069262-0DE6-4BA7-9773-656AF1E6CFD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cxnSp>
        <p:nvCxnSpPr>
          <p:cNvPr id="53" name="Straight Connector 52">
            <a:extLst>
              <a:ext uri="{FF2B5EF4-FFF2-40B4-BE49-F238E27FC236}">
                <a16:creationId xmlns:a16="http://schemas.microsoft.com/office/drawing/2014/main" id="{22725E2D-27B9-4A2E-B161-230C61B080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6D14C67D-898D-27B4-8366-10ABFE7CDB3B}"/>
              </a:ext>
            </a:extLst>
          </p:cNvPr>
          <p:cNvSpPr>
            <a:spLocks noGrp="1"/>
          </p:cNvSpPr>
          <p:nvPr>
            <p:ph idx="1"/>
          </p:nvPr>
        </p:nvSpPr>
        <p:spPr>
          <a:xfrm>
            <a:off x="4056600" y="2877018"/>
            <a:ext cx="4078800" cy="2901482"/>
          </a:xfrm>
        </p:spPr>
        <p:txBody>
          <a:bodyPr vert="horz" lIns="91440" tIns="45720" rIns="91440" bIns="45720" rtlCol="0" anchor="t">
            <a:normAutofit/>
          </a:bodyPr>
          <a:lstStyle/>
          <a:p>
            <a:pPr marL="0" indent="0">
              <a:lnSpc>
                <a:spcPct val="140000"/>
              </a:lnSpc>
              <a:buNone/>
            </a:pPr>
            <a:r>
              <a:rPr lang="tr-TR" sz="1400">
                <a:latin typeface="MS Sans Serif"/>
              </a:rPr>
              <a:t>Eşit aralıklarla forma sırtlarına testereyle, dikim için iplerin geçirileceği oyuklar açılır. Alt ve üst formaların üstüne 2 beyaz kağıt (forma büyüklüğünde ve ikiye katlanmış olarak) konur. Böylece formalar dikime hazırlanmış olur. Dikim ipleri gerilmiş tezgaha, yarıklarına oturacak biçimde ayarlanarak, yerleştirilir.</a:t>
            </a:r>
            <a:endParaRPr lang="tr-TR" sz="1400">
              <a:solidFill>
                <a:srgbClr val="000000">
                  <a:alpha val="60000"/>
                </a:srgbClr>
              </a:solidFill>
            </a:endParaRPr>
          </a:p>
        </p:txBody>
      </p:sp>
      <p:grpSp>
        <p:nvGrpSpPr>
          <p:cNvPr id="55" name="Group 54">
            <a:extLst>
              <a:ext uri="{FF2B5EF4-FFF2-40B4-BE49-F238E27FC236}">
                <a16:creationId xmlns:a16="http://schemas.microsoft.com/office/drawing/2014/main" id="{55C23123-3C5C-4A8B-AD1C-138D7B73D8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56" name="Group 55">
              <a:extLst>
                <a:ext uri="{FF2B5EF4-FFF2-40B4-BE49-F238E27FC236}">
                  <a16:creationId xmlns:a16="http://schemas.microsoft.com/office/drawing/2014/main" id="{ADC1AC98-A945-45DC-A533-43311AB5AF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75" name="Freeform 64">
                <a:extLst>
                  <a:ext uri="{FF2B5EF4-FFF2-40B4-BE49-F238E27FC236}">
                    <a16:creationId xmlns:a16="http://schemas.microsoft.com/office/drawing/2014/main" id="{525BFDD7-7DC7-4933-95CA-274FF3A12B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81">
                <a:extLst>
                  <a:ext uri="{FF2B5EF4-FFF2-40B4-BE49-F238E27FC236}">
                    <a16:creationId xmlns:a16="http://schemas.microsoft.com/office/drawing/2014/main" id="{56EAE20D-E363-445F-AAA9-8923C7A41D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61">
                <a:extLst>
                  <a:ext uri="{FF2B5EF4-FFF2-40B4-BE49-F238E27FC236}">
                    <a16:creationId xmlns:a16="http://schemas.microsoft.com/office/drawing/2014/main" id="{63DF7269-8701-4F88-89A3-EA45D9DF59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78">
                <a:extLst>
                  <a:ext uri="{FF2B5EF4-FFF2-40B4-BE49-F238E27FC236}">
                    <a16:creationId xmlns:a16="http://schemas.microsoft.com/office/drawing/2014/main" id="{2DDEEFE7-743E-40D3-AB86-C074CADC93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84">
                <a:extLst>
                  <a:ext uri="{FF2B5EF4-FFF2-40B4-BE49-F238E27FC236}">
                    <a16:creationId xmlns:a16="http://schemas.microsoft.com/office/drawing/2014/main" id="{6DC0260D-7AA3-4733-B3CB-6389FCCABD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87">
                <a:extLst>
                  <a:ext uri="{FF2B5EF4-FFF2-40B4-BE49-F238E27FC236}">
                    <a16:creationId xmlns:a16="http://schemas.microsoft.com/office/drawing/2014/main" id="{E9487A85-3305-4BD8-A4FB-7939820DE3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60">
                <a:extLst>
                  <a:ext uri="{FF2B5EF4-FFF2-40B4-BE49-F238E27FC236}">
                    <a16:creationId xmlns:a16="http://schemas.microsoft.com/office/drawing/2014/main" id="{9A56408A-8D1F-4308-888A-C10250ED40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59">
                <a:extLst>
                  <a:ext uri="{FF2B5EF4-FFF2-40B4-BE49-F238E27FC236}">
                    <a16:creationId xmlns:a16="http://schemas.microsoft.com/office/drawing/2014/main" id="{B8EA7519-3D12-4CBF-9CF9-2DBF5379C4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62">
                <a:extLst>
                  <a:ext uri="{FF2B5EF4-FFF2-40B4-BE49-F238E27FC236}">
                    <a16:creationId xmlns:a16="http://schemas.microsoft.com/office/drawing/2014/main" id="{CBCFA958-AB70-45BC-86FB-95916AC882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65">
                <a:extLst>
                  <a:ext uri="{FF2B5EF4-FFF2-40B4-BE49-F238E27FC236}">
                    <a16:creationId xmlns:a16="http://schemas.microsoft.com/office/drawing/2014/main" id="{EC7CC8AD-3574-4368-9084-30AA269FB7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79">
                <a:extLst>
                  <a:ext uri="{FF2B5EF4-FFF2-40B4-BE49-F238E27FC236}">
                    <a16:creationId xmlns:a16="http://schemas.microsoft.com/office/drawing/2014/main" id="{AAF385D0-C8F4-4D2E-A604-55B0C4A37A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82">
                <a:extLst>
                  <a:ext uri="{FF2B5EF4-FFF2-40B4-BE49-F238E27FC236}">
                    <a16:creationId xmlns:a16="http://schemas.microsoft.com/office/drawing/2014/main" id="{5807D27C-D4CF-4DD8-95BF-BE0E820995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85">
                <a:extLst>
                  <a:ext uri="{FF2B5EF4-FFF2-40B4-BE49-F238E27FC236}">
                    <a16:creationId xmlns:a16="http://schemas.microsoft.com/office/drawing/2014/main" id="{AF358179-B76F-48FB-9D1E-25F2B422B7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88">
                <a:extLst>
                  <a:ext uri="{FF2B5EF4-FFF2-40B4-BE49-F238E27FC236}">
                    <a16:creationId xmlns:a16="http://schemas.microsoft.com/office/drawing/2014/main" id="{4F860F54-6F02-429D-84F9-216C593FDA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89" name="Group 88">
                <a:extLst>
                  <a:ext uri="{FF2B5EF4-FFF2-40B4-BE49-F238E27FC236}">
                    <a16:creationId xmlns:a16="http://schemas.microsoft.com/office/drawing/2014/main" id="{AF2CD1C6-D2DC-4C27-A7A3-0D6ECCB7B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0" name="Line 63">
                  <a:extLst>
                    <a:ext uri="{FF2B5EF4-FFF2-40B4-BE49-F238E27FC236}">
                      <a16:creationId xmlns:a16="http://schemas.microsoft.com/office/drawing/2014/main" id="{17251CE3-FBBE-4B37-B229-DF726C4AE56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Line 66">
                  <a:extLst>
                    <a:ext uri="{FF2B5EF4-FFF2-40B4-BE49-F238E27FC236}">
                      <a16:creationId xmlns:a16="http://schemas.microsoft.com/office/drawing/2014/main" id="{14522961-6FA8-43A3-894B-20435789E3A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Line 67">
                  <a:extLst>
                    <a:ext uri="{FF2B5EF4-FFF2-40B4-BE49-F238E27FC236}">
                      <a16:creationId xmlns:a16="http://schemas.microsoft.com/office/drawing/2014/main" id="{54230A9C-2E62-416C-A910-A26CB0BB744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80">
                  <a:extLst>
                    <a:ext uri="{FF2B5EF4-FFF2-40B4-BE49-F238E27FC236}">
                      <a16:creationId xmlns:a16="http://schemas.microsoft.com/office/drawing/2014/main" id="{EDC7B8CE-339C-4B31-9A1E-1E6F3F20E51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83">
                  <a:extLst>
                    <a:ext uri="{FF2B5EF4-FFF2-40B4-BE49-F238E27FC236}">
                      <a16:creationId xmlns:a16="http://schemas.microsoft.com/office/drawing/2014/main" id="{D5900B3C-A349-4C11-8871-F0C656F06A2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86">
                  <a:extLst>
                    <a:ext uri="{FF2B5EF4-FFF2-40B4-BE49-F238E27FC236}">
                      <a16:creationId xmlns:a16="http://schemas.microsoft.com/office/drawing/2014/main" id="{B836DF39-5332-440E-BD43-94EF14B9F7A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89">
                  <a:extLst>
                    <a:ext uri="{FF2B5EF4-FFF2-40B4-BE49-F238E27FC236}">
                      <a16:creationId xmlns:a16="http://schemas.microsoft.com/office/drawing/2014/main" id="{25596AFB-7112-451F-A40E-C4D365BC050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7" name="Group 56">
              <a:extLst>
                <a:ext uri="{FF2B5EF4-FFF2-40B4-BE49-F238E27FC236}">
                  <a16:creationId xmlns:a16="http://schemas.microsoft.com/office/drawing/2014/main" id="{467B87DF-BE21-4275-A328-36294B5E87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67" name="Group 66">
                <a:extLst>
                  <a:ext uri="{FF2B5EF4-FFF2-40B4-BE49-F238E27FC236}">
                    <a16:creationId xmlns:a16="http://schemas.microsoft.com/office/drawing/2014/main" id="{5DF7768E-3A7E-48EA-AE6B-544137E0171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1" name="Straight Connector 70">
                  <a:extLst>
                    <a:ext uri="{FF2B5EF4-FFF2-40B4-BE49-F238E27FC236}">
                      <a16:creationId xmlns:a16="http://schemas.microsoft.com/office/drawing/2014/main" id="{0C7E39C2-9BBA-4C6E-B352-FADF72FF84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5FF2688-1869-4A97-A594-AD2F8C720A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3" name="Rectangle 30">
                  <a:extLst>
                    <a:ext uri="{FF2B5EF4-FFF2-40B4-BE49-F238E27FC236}">
                      <a16:creationId xmlns:a16="http://schemas.microsoft.com/office/drawing/2014/main" id="{035F350E-CDEC-47D7-B1F6-BB33F7263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30">
                  <a:extLst>
                    <a:ext uri="{FF2B5EF4-FFF2-40B4-BE49-F238E27FC236}">
                      <a16:creationId xmlns:a16="http://schemas.microsoft.com/office/drawing/2014/main" id="{32757671-5219-4448-9D74-96978B78F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a:extLst>
                  <a:ext uri="{FF2B5EF4-FFF2-40B4-BE49-F238E27FC236}">
                    <a16:creationId xmlns:a16="http://schemas.microsoft.com/office/drawing/2014/main" id="{A62FFE05-1BB5-478B-ACB7-0201D6E0B86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69" name="Freeform: Shape 68">
                  <a:extLst>
                    <a:ext uri="{FF2B5EF4-FFF2-40B4-BE49-F238E27FC236}">
                      <a16:creationId xmlns:a16="http://schemas.microsoft.com/office/drawing/2014/main" id="{08CF1D90-5BE7-4777-9D00-4B898D6A5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70" name="Freeform: Shape 69">
                  <a:extLst>
                    <a:ext uri="{FF2B5EF4-FFF2-40B4-BE49-F238E27FC236}">
                      <a16:creationId xmlns:a16="http://schemas.microsoft.com/office/drawing/2014/main" id="{D066325E-CB67-49CD-9A41-2CFD6BCC90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58" name="Group 57">
              <a:extLst>
                <a:ext uri="{FF2B5EF4-FFF2-40B4-BE49-F238E27FC236}">
                  <a16:creationId xmlns:a16="http://schemas.microsoft.com/office/drawing/2014/main" id="{7405EB12-3265-4FD8-AE15-B453CFF0849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59" name="Group 58">
                <a:extLst>
                  <a:ext uri="{FF2B5EF4-FFF2-40B4-BE49-F238E27FC236}">
                    <a16:creationId xmlns:a16="http://schemas.microsoft.com/office/drawing/2014/main" id="{BCD1DA60-1F78-4286-AD75-48457E4E42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64" name="Freeform 68">
                  <a:extLst>
                    <a:ext uri="{FF2B5EF4-FFF2-40B4-BE49-F238E27FC236}">
                      <a16:creationId xmlns:a16="http://schemas.microsoft.com/office/drawing/2014/main" id="{F2434CC9-D9BE-4CC5-A618-AC659C5CBD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9">
                  <a:extLst>
                    <a:ext uri="{FF2B5EF4-FFF2-40B4-BE49-F238E27FC236}">
                      <a16:creationId xmlns:a16="http://schemas.microsoft.com/office/drawing/2014/main" id="{B9A88CD6-DA9C-42B2-A37B-5A0E1BED7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6" name="Line 70">
                  <a:extLst>
                    <a:ext uri="{FF2B5EF4-FFF2-40B4-BE49-F238E27FC236}">
                      <a16:creationId xmlns:a16="http://schemas.microsoft.com/office/drawing/2014/main" id="{4A018333-A419-44AE-9CF5-57D5319073C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0" name="Group 59">
                <a:extLst>
                  <a:ext uri="{FF2B5EF4-FFF2-40B4-BE49-F238E27FC236}">
                    <a16:creationId xmlns:a16="http://schemas.microsoft.com/office/drawing/2014/main" id="{4C9BB730-80E2-4F3A-882B-7ED9186ABD9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61" name="Freeform 68">
                  <a:extLst>
                    <a:ext uri="{FF2B5EF4-FFF2-40B4-BE49-F238E27FC236}">
                      <a16:creationId xmlns:a16="http://schemas.microsoft.com/office/drawing/2014/main" id="{D48E4E69-835A-40C7-A548-8947A81DC1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69">
                  <a:extLst>
                    <a:ext uri="{FF2B5EF4-FFF2-40B4-BE49-F238E27FC236}">
                      <a16:creationId xmlns:a16="http://schemas.microsoft.com/office/drawing/2014/main" id="{E4F80DAC-11B8-4A6F-9CAA-8C62C6A2E6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3" name="Line 70">
                  <a:extLst>
                    <a:ext uri="{FF2B5EF4-FFF2-40B4-BE49-F238E27FC236}">
                      <a16:creationId xmlns:a16="http://schemas.microsoft.com/office/drawing/2014/main" id="{FF491AF2-6D67-4650-B34C-5BB5F112840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2242219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7" name="Rectangle 16">
            <a:extLst>
              <a:ext uri="{FF2B5EF4-FFF2-40B4-BE49-F238E27FC236}">
                <a16:creationId xmlns:a16="http://schemas.microsoft.com/office/drawing/2014/main" id="{1F4CD6D0-88B6-45F4-AC60-54587D3C9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çerik Yer Tutucusu 3" descr="Cilt sanatı ile deforme olan eserler restore ediliyor - Ferizli Haber">
            <a:extLst>
              <a:ext uri="{FF2B5EF4-FFF2-40B4-BE49-F238E27FC236}">
                <a16:creationId xmlns:a16="http://schemas.microsoft.com/office/drawing/2014/main" id="{D459BC7E-1054-3E60-A787-3E70F4DB4B0A}"/>
              </a:ext>
            </a:extLst>
          </p:cNvPr>
          <p:cNvPicPr>
            <a:picLocks noGrp="1" noChangeAspect="1"/>
          </p:cNvPicPr>
          <p:nvPr>
            <p:ph idx="1"/>
          </p:nvPr>
        </p:nvPicPr>
        <p:blipFill rotWithShape="1">
          <a:blip r:embed="rId2"/>
          <a:srcRect r="444"/>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19" name="Rectangle 18">
            <a:extLst>
              <a:ext uri="{FF2B5EF4-FFF2-40B4-BE49-F238E27FC236}">
                <a16:creationId xmlns:a16="http://schemas.microsoft.com/office/drawing/2014/main" id="{3092D32E-B1E6-4335-BD86-8461882A7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03300" y="-1052423"/>
            <a:ext cx="6857999" cy="8883647"/>
          </a:xfrm>
          <a:prstGeom prst="rect">
            <a:avLst/>
          </a:prstGeom>
          <a:gradFill flip="none" rotWithShape="1">
            <a:gsLst>
              <a:gs pos="0">
                <a:srgbClr val="000000">
                  <a:alpha val="35000"/>
                </a:srgbClr>
              </a:gs>
              <a:gs pos="100000">
                <a:srgbClr val="000000">
                  <a:alpha val="0"/>
                </a:srgbClr>
              </a:gs>
              <a:gs pos="60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Başlık 1">
            <a:extLst>
              <a:ext uri="{FF2B5EF4-FFF2-40B4-BE49-F238E27FC236}">
                <a16:creationId xmlns:a16="http://schemas.microsoft.com/office/drawing/2014/main" id="{434D9D9C-3D34-53C1-F37C-15FCACCC1F3E}"/>
              </a:ext>
            </a:extLst>
          </p:cNvPr>
          <p:cNvSpPr>
            <a:spLocks noGrp="1"/>
          </p:cNvSpPr>
          <p:nvPr>
            <p:ph type="title"/>
          </p:nvPr>
        </p:nvSpPr>
        <p:spPr>
          <a:xfrm>
            <a:off x="990000" y="395289"/>
            <a:ext cx="4075200" cy="2226688"/>
          </a:xfrm>
        </p:spPr>
        <p:txBody>
          <a:bodyPr vert="horz" lIns="91440" tIns="45720" rIns="91440" bIns="45720" rtlCol="0" anchor="b" anchorCtr="0">
            <a:normAutofit/>
          </a:bodyPr>
          <a:lstStyle/>
          <a:p>
            <a:pPr algn="ctr"/>
            <a:endParaRPr lang="en-US" sz="4800">
              <a:solidFill>
                <a:srgbClr val="FFFFFF"/>
              </a:solidFill>
            </a:endParaRPr>
          </a:p>
        </p:txBody>
      </p:sp>
      <p:grpSp>
        <p:nvGrpSpPr>
          <p:cNvPr id="21" name="Group 20">
            <a:extLst>
              <a:ext uri="{FF2B5EF4-FFF2-40B4-BE49-F238E27FC236}">
                <a16:creationId xmlns:a16="http://schemas.microsoft.com/office/drawing/2014/main" id="{53D83BC4-A03A-4B80-BE2E-AB1542ABAD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22" name="Rectangle 21">
              <a:extLst>
                <a:ext uri="{FF2B5EF4-FFF2-40B4-BE49-F238E27FC236}">
                  <a16:creationId xmlns:a16="http://schemas.microsoft.com/office/drawing/2014/main" id="{2F6F3D9A-452B-4940-9828-23E2DA52F7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FC141C93-0464-49A4-80F9-CBA4B473210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4" name="Group 23">
                <a:extLst>
                  <a:ext uri="{FF2B5EF4-FFF2-40B4-BE49-F238E27FC236}">
                    <a16:creationId xmlns:a16="http://schemas.microsoft.com/office/drawing/2014/main" id="{0FBE46EE-1DFB-4A24-A727-EABB7534FB2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2892A7AB-12E4-4169-836F-A0D0C91B7F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69">
                  <a:extLst>
                    <a:ext uri="{FF2B5EF4-FFF2-40B4-BE49-F238E27FC236}">
                      <a16:creationId xmlns:a16="http://schemas.microsoft.com/office/drawing/2014/main" id="{1F214575-72DE-4088-8694-62F426EF7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Line 70">
                  <a:extLst>
                    <a:ext uri="{FF2B5EF4-FFF2-40B4-BE49-F238E27FC236}">
                      <a16:creationId xmlns:a16="http://schemas.microsoft.com/office/drawing/2014/main" id="{DE02F19E-EAED-436A-985B-21E4AFF3ECF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5" name="Group 24">
                <a:extLst>
                  <a:ext uri="{FF2B5EF4-FFF2-40B4-BE49-F238E27FC236}">
                    <a16:creationId xmlns:a16="http://schemas.microsoft.com/office/drawing/2014/main" id="{6748F1F2-C6CE-4B1D-BC12-02955EA2BA8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6" name="Freeform 68">
                  <a:extLst>
                    <a:ext uri="{FF2B5EF4-FFF2-40B4-BE49-F238E27FC236}">
                      <a16:creationId xmlns:a16="http://schemas.microsoft.com/office/drawing/2014/main" id="{80A5916D-E677-43F6-96A9-E16E5A8431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69">
                  <a:extLst>
                    <a:ext uri="{FF2B5EF4-FFF2-40B4-BE49-F238E27FC236}">
                      <a16:creationId xmlns:a16="http://schemas.microsoft.com/office/drawing/2014/main" id="{115C4984-068B-47EF-9298-FC8384998B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Line 70">
                  <a:extLst>
                    <a:ext uri="{FF2B5EF4-FFF2-40B4-BE49-F238E27FC236}">
                      <a16:creationId xmlns:a16="http://schemas.microsoft.com/office/drawing/2014/main" id="{8E1D9610-842B-4FB4-912A-67F61723EBF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1100794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75B027C-C58E-F71D-D1B7-224C1EB369B1}"/>
              </a:ext>
            </a:extLst>
          </p:cNvPr>
          <p:cNvSpPr>
            <a:spLocks noGrp="1"/>
          </p:cNvSpPr>
          <p:nvPr>
            <p:ph type="title"/>
          </p:nvPr>
        </p:nvSpPr>
        <p:spPr>
          <a:xfrm>
            <a:off x="990000" y="536575"/>
            <a:ext cx="4078800" cy="1453003"/>
          </a:xfrm>
        </p:spPr>
        <p:txBody>
          <a:bodyPr vert="horz" wrap="square" lIns="91440" tIns="45720" rIns="91440" bIns="45720" rtlCol="0" anchor="b" anchorCtr="0">
            <a:normAutofit/>
          </a:bodyPr>
          <a:lstStyle/>
          <a:p>
            <a:pPr algn="ctr"/>
            <a:endParaRPr lang="en-US" sz="3200" kern="1200" cap="none" spc="0" baseline="0">
              <a:solidFill>
                <a:schemeClr val="tx1"/>
              </a:solidFill>
              <a:latin typeface="+mj-lt"/>
              <a:ea typeface="+mj-ea"/>
              <a:cs typeface="+mj-cs"/>
            </a:endParaRPr>
          </a:p>
        </p:txBody>
      </p:sp>
      <p:cxnSp>
        <p:nvCxnSpPr>
          <p:cNvPr id="12" name="Straight Connector 11">
            <a:extLst>
              <a:ext uri="{FF2B5EF4-FFF2-40B4-BE49-F238E27FC236}">
                <a16:creationId xmlns:a16="http://schemas.microsoft.com/office/drawing/2014/main" id="{76D745DA-D03E-47A2-9936-01C39D51A4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7594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Metin kutusu 3">
            <a:extLst>
              <a:ext uri="{FF2B5EF4-FFF2-40B4-BE49-F238E27FC236}">
                <a16:creationId xmlns:a16="http://schemas.microsoft.com/office/drawing/2014/main" id="{9529074B-263A-5D1E-9977-101FDCCE28B7}"/>
              </a:ext>
            </a:extLst>
          </p:cNvPr>
          <p:cNvSpPr txBox="1"/>
          <p:nvPr/>
        </p:nvSpPr>
        <p:spPr>
          <a:xfrm>
            <a:off x="990000" y="2877018"/>
            <a:ext cx="4078800" cy="290148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140000"/>
              </a:lnSpc>
              <a:spcAft>
                <a:spcPts val="600"/>
              </a:spcAft>
            </a:pPr>
            <a:r>
              <a:rPr lang="en-US" sz="1400" spc="50">
                <a:solidFill>
                  <a:schemeClr val="tx1">
                    <a:alpha val="60000"/>
                  </a:schemeClr>
                </a:solidFill>
              </a:rPr>
              <a:t>Her ip üstünden bir tur geçecek biçimde dikim yapılır (böylece, kitabın bir bütün olarak cilt gövdesi hazırlanmış olur). Dikilen sırta biçim vermek için yapıştırıcı (tutkal) sürülüp, üstü ince bez ya da kâğıtla örtülür. Dikim iplerinin boşta kalan uçları püsküllendirilip, formalar üstüne konan iç kapağa yapıştırılır.</a:t>
            </a:r>
          </a:p>
        </p:txBody>
      </p:sp>
      <p:pic>
        <p:nvPicPr>
          <p:cNvPr id="5" name="İçerik Yer Tutucusu 4" descr="Cilt Sanatı, Kur'an Kapağı, 16. Yüzyıl">
            <a:extLst>
              <a:ext uri="{FF2B5EF4-FFF2-40B4-BE49-F238E27FC236}">
                <a16:creationId xmlns:a16="http://schemas.microsoft.com/office/drawing/2014/main" id="{CAFB1B52-DD9E-A224-4C8A-75909BC10CAF}"/>
              </a:ext>
            </a:extLst>
          </p:cNvPr>
          <p:cNvPicPr>
            <a:picLocks noGrp="1" noChangeAspect="1"/>
          </p:cNvPicPr>
          <p:nvPr>
            <p:ph idx="1"/>
          </p:nvPr>
        </p:nvPicPr>
        <p:blipFill rotWithShape="1">
          <a:blip r:embed="rId2"/>
          <a:srcRect l="13414" r="12399" b="2"/>
          <a:stretch/>
        </p:blipFill>
        <p:spPr>
          <a:xfrm>
            <a:off x="6080462" y="10"/>
            <a:ext cx="6111538" cy="6857990"/>
          </a:xfrm>
          <a:prstGeom prst="rect">
            <a:avLst/>
          </a:prstGeom>
        </p:spPr>
      </p:pic>
    </p:spTree>
    <p:extLst>
      <p:ext uri="{BB962C8B-B14F-4D97-AF65-F5344CB8AC3E}">
        <p14:creationId xmlns:p14="http://schemas.microsoft.com/office/powerpoint/2010/main" val="3055015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1" name="Straight Connector 100">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03" name="Group 102">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04" name="Group 103">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06"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5"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09" name="Rectangle 108">
            <a:extLst>
              <a:ext uri="{FF2B5EF4-FFF2-40B4-BE49-F238E27FC236}">
                <a16:creationId xmlns:a16="http://schemas.microsoft.com/office/drawing/2014/main" id="{1F4CD6D0-88B6-45F4-AC60-54587D3C9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çerik Yer Tutucusu 3" descr="Dergi yığını">
            <a:extLst>
              <a:ext uri="{FF2B5EF4-FFF2-40B4-BE49-F238E27FC236}">
                <a16:creationId xmlns:a16="http://schemas.microsoft.com/office/drawing/2014/main" id="{1930261A-BA37-DCE5-84CD-0B5AD945A184}"/>
              </a:ext>
            </a:extLst>
          </p:cNvPr>
          <p:cNvPicPr>
            <a:picLocks noGrp="1" noChangeAspect="1"/>
          </p:cNvPicPr>
          <p:nvPr>
            <p:ph idx="1"/>
          </p:nvPr>
        </p:nvPicPr>
        <p:blipFill rotWithShape="1">
          <a:blip r:embed="rId2"/>
          <a:srcRect b="15730"/>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111" name="Rectangle 110">
            <a:extLst>
              <a:ext uri="{FF2B5EF4-FFF2-40B4-BE49-F238E27FC236}">
                <a16:creationId xmlns:a16="http://schemas.microsoft.com/office/drawing/2014/main" id="{C2E86F6D-198D-45C3-AC93-8D31B8A4D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678805"/>
            <a:ext cx="12191999" cy="4179193"/>
          </a:xfrm>
          <a:prstGeom prst="rect">
            <a:avLst/>
          </a:prstGeom>
          <a:gradFill flip="none" rotWithShape="1">
            <a:gsLst>
              <a:gs pos="0">
                <a:srgbClr val="000000">
                  <a:alpha val="40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Başlık 1">
            <a:extLst>
              <a:ext uri="{FF2B5EF4-FFF2-40B4-BE49-F238E27FC236}">
                <a16:creationId xmlns:a16="http://schemas.microsoft.com/office/drawing/2014/main" id="{A847AEC8-0389-1717-C44A-D573CEBCC103}"/>
              </a:ext>
            </a:extLst>
          </p:cNvPr>
          <p:cNvSpPr>
            <a:spLocks noGrp="1"/>
          </p:cNvSpPr>
          <p:nvPr>
            <p:ph type="title"/>
          </p:nvPr>
        </p:nvSpPr>
        <p:spPr>
          <a:xfrm>
            <a:off x="1079510" y="4769810"/>
            <a:ext cx="4457690" cy="1332000"/>
          </a:xfrm>
        </p:spPr>
        <p:txBody>
          <a:bodyPr vert="horz" lIns="91440" tIns="45720" rIns="91440" bIns="45720" rtlCol="0" anchor="ctr" anchorCtr="0">
            <a:normAutofit/>
          </a:bodyPr>
          <a:lstStyle/>
          <a:p>
            <a:pPr algn="ctr">
              <a:lnSpc>
                <a:spcPct val="90000"/>
              </a:lnSpc>
            </a:pPr>
            <a:r>
              <a:rPr lang="en-US" sz="4400" b="1">
                <a:solidFill>
                  <a:srgbClr val="FFFFFF"/>
                </a:solidFill>
              </a:rPr>
              <a:t>Cilt Sanatı Gereçleri</a:t>
            </a:r>
            <a:endParaRPr lang="en-US" sz="4400">
              <a:solidFill>
                <a:srgbClr val="FFFFFF"/>
              </a:solidFill>
            </a:endParaRPr>
          </a:p>
          <a:p>
            <a:pPr algn="ctr">
              <a:lnSpc>
                <a:spcPct val="90000"/>
              </a:lnSpc>
            </a:pPr>
            <a:endParaRPr lang="en-US" sz="4400">
              <a:solidFill>
                <a:srgbClr val="FFFFFF"/>
              </a:solidFill>
            </a:endParaRPr>
          </a:p>
        </p:txBody>
      </p:sp>
      <p:cxnSp>
        <p:nvCxnSpPr>
          <p:cNvPr id="113" name="Straight Connector 112">
            <a:extLst>
              <a:ext uri="{FF2B5EF4-FFF2-40B4-BE49-F238E27FC236}">
                <a16:creationId xmlns:a16="http://schemas.microsoft.com/office/drawing/2014/main" id="{6C14D892-36B8-4065-9158-50C22E1E69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35810"/>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767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1C29494-0508-34B6-7EE0-CE29A506524D}"/>
              </a:ext>
            </a:extLst>
          </p:cNvPr>
          <p:cNvSpPr>
            <a:spLocks noGrp="1"/>
          </p:cNvSpPr>
          <p:nvPr>
            <p:ph type="title"/>
          </p:nvPr>
        </p:nvSpPr>
        <p:spPr>
          <a:xfrm>
            <a:off x="990000" y="423382"/>
            <a:ext cx="4078800" cy="1569660"/>
          </a:xfrm>
        </p:spPr>
        <p:txBody>
          <a:bodyPr wrap="square" anchor="b">
            <a:normAutofit/>
          </a:bodyPr>
          <a:lstStyle/>
          <a:p>
            <a:pPr algn="ctr"/>
            <a:endParaRPr lang="tr-TR"/>
          </a:p>
        </p:txBody>
      </p:sp>
      <p:sp>
        <p:nvSpPr>
          <p:cNvPr id="3" name="İçerik Yer Tutucusu 2">
            <a:extLst>
              <a:ext uri="{FF2B5EF4-FFF2-40B4-BE49-F238E27FC236}">
                <a16:creationId xmlns:a16="http://schemas.microsoft.com/office/drawing/2014/main" id="{4906522E-2D73-2046-8190-BDC2D7468A6A}"/>
              </a:ext>
            </a:extLst>
          </p:cNvPr>
          <p:cNvSpPr>
            <a:spLocks noGrp="1"/>
          </p:cNvSpPr>
          <p:nvPr>
            <p:ph idx="1"/>
          </p:nvPr>
        </p:nvSpPr>
        <p:spPr>
          <a:xfrm>
            <a:off x="990000" y="2361601"/>
            <a:ext cx="4078800" cy="3416900"/>
          </a:xfrm>
        </p:spPr>
        <p:txBody>
          <a:bodyPr vert="horz" lIns="91440" tIns="45720" rIns="91440" bIns="45720" rtlCol="0">
            <a:normAutofit/>
          </a:bodyPr>
          <a:lstStyle/>
          <a:p>
            <a:pPr marL="359410" indent="-359410">
              <a:lnSpc>
                <a:spcPct val="140000"/>
              </a:lnSpc>
            </a:pPr>
            <a:r>
              <a:rPr lang="tr-TR" sz="1100">
                <a:latin typeface="MS Sans Serif"/>
              </a:rPr>
              <a:t>Cilt yapımında kullanılan gereçlerin başında deri gelir. Sahtiyan (keçi derisi), meşin (koyun derisi), ceylan ve deve derileri ciltçilikte kullanılan başlıca gereçlerdir. Derilerin renklerinde daha çok siyah ve kahverenginin tonları yeğlenmiş, ayrıca kırmızı, vişne rengi, yeşil, mavi, mor renkli deriler de ciltçilikte kullanılmıştır. 14. </a:t>
            </a:r>
            <a:r>
              <a:rPr lang="tr-TR" sz="1100" err="1">
                <a:latin typeface="MS Sans Serif"/>
              </a:rPr>
              <a:t>yy’dan</a:t>
            </a:r>
            <a:r>
              <a:rPr lang="tr-TR" sz="1100">
                <a:latin typeface="MS Sans Serif"/>
              </a:rPr>
              <a:t> başlayarak Anadolu’da dericilik büyük ölçüde gelişmiş, Kırşehir, Kastamonu, Safranbolu, Trabzon, Konya ve bazı Batı Anadolu kentlerinde işlenen deriler dış pazarlara gönderilmiştir </a:t>
            </a:r>
            <a:endParaRPr lang="tr-TR" sz="1100"/>
          </a:p>
        </p:txBody>
      </p:sp>
      <p:pic>
        <p:nvPicPr>
          <p:cNvPr id="4" name="Resim 3" descr="iç mekan, masa, yemek, gıda, sanat içeren bir resim&#10;&#10;Açıklama otomatik olarak oluşturuldu">
            <a:extLst>
              <a:ext uri="{FF2B5EF4-FFF2-40B4-BE49-F238E27FC236}">
                <a16:creationId xmlns:a16="http://schemas.microsoft.com/office/drawing/2014/main" id="{C706F0B0-06C7-1992-2861-86B904CE8134}"/>
              </a:ext>
            </a:extLst>
          </p:cNvPr>
          <p:cNvPicPr>
            <a:picLocks noChangeAspect="1"/>
          </p:cNvPicPr>
          <p:nvPr/>
        </p:nvPicPr>
        <p:blipFill rotWithShape="1">
          <a:blip r:embed="rId2"/>
          <a:srcRect l="3814"/>
          <a:stretch/>
        </p:blipFill>
        <p:spPr>
          <a:xfrm>
            <a:off x="6096001" y="540033"/>
            <a:ext cx="5555012" cy="5775279"/>
          </a:xfrm>
          <a:prstGeom prst="rect">
            <a:avLst/>
          </a:prstGeom>
        </p:spPr>
      </p:pic>
    </p:spTree>
    <p:extLst>
      <p:ext uri="{BB962C8B-B14F-4D97-AF65-F5344CB8AC3E}">
        <p14:creationId xmlns:p14="http://schemas.microsoft.com/office/powerpoint/2010/main" val="475780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2D76E3-BBAC-4D3C-9314-D3076FA90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A94E8EB-0C5E-4277-D7AA-8F3802B9FDE3}"/>
              </a:ext>
            </a:extLst>
          </p:cNvPr>
          <p:cNvSpPr>
            <a:spLocks noGrp="1"/>
          </p:cNvSpPr>
          <p:nvPr>
            <p:ph type="title"/>
          </p:nvPr>
        </p:nvSpPr>
        <p:spPr>
          <a:xfrm>
            <a:off x="4056600" y="536575"/>
            <a:ext cx="4078800" cy="1453003"/>
          </a:xfrm>
        </p:spPr>
        <p:txBody>
          <a:bodyPr wrap="square" anchor="b">
            <a:normAutofit/>
          </a:bodyPr>
          <a:lstStyle/>
          <a:p>
            <a:pPr algn="ctr"/>
            <a:r>
              <a:rPr lang="tr-TR" dirty="0"/>
              <a:t>Günümüzde cilt sanatı</a:t>
            </a:r>
            <a:endParaRPr lang="tr-TR"/>
          </a:p>
        </p:txBody>
      </p:sp>
      <p:grpSp>
        <p:nvGrpSpPr>
          <p:cNvPr id="10" name="Group 9">
            <a:extLst>
              <a:ext uri="{FF2B5EF4-FFF2-40B4-BE49-F238E27FC236}">
                <a16:creationId xmlns:a16="http://schemas.microsoft.com/office/drawing/2014/main" id="{75C945D9-C3DE-4D90-9F29-7BE223AAF1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11" name="Group 10">
              <a:extLst>
                <a:ext uri="{FF2B5EF4-FFF2-40B4-BE49-F238E27FC236}">
                  <a16:creationId xmlns:a16="http://schemas.microsoft.com/office/drawing/2014/main" id="{08D338B3-6DA4-45F7-91E3-7D8C28D0B26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30" name="Freeform 64">
                <a:extLst>
                  <a:ext uri="{FF2B5EF4-FFF2-40B4-BE49-F238E27FC236}">
                    <a16:creationId xmlns:a16="http://schemas.microsoft.com/office/drawing/2014/main" id="{6185FD3E-487C-45A4-AD94-24F4F7BACD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81">
                <a:extLst>
                  <a:ext uri="{FF2B5EF4-FFF2-40B4-BE49-F238E27FC236}">
                    <a16:creationId xmlns:a16="http://schemas.microsoft.com/office/drawing/2014/main" id="{DABEF2EB-1FA6-476D-ADEC-ACC991D1EE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61">
                <a:extLst>
                  <a:ext uri="{FF2B5EF4-FFF2-40B4-BE49-F238E27FC236}">
                    <a16:creationId xmlns:a16="http://schemas.microsoft.com/office/drawing/2014/main" id="{702C2E5D-FD1A-49AB-9CF7-7F656660A9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78">
                <a:extLst>
                  <a:ext uri="{FF2B5EF4-FFF2-40B4-BE49-F238E27FC236}">
                    <a16:creationId xmlns:a16="http://schemas.microsoft.com/office/drawing/2014/main" id="{FE338B6A-36C1-4245-B24F-94D4DE5F7C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84">
                <a:extLst>
                  <a:ext uri="{FF2B5EF4-FFF2-40B4-BE49-F238E27FC236}">
                    <a16:creationId xmlns:a16="http://schemas.microsoft.com/office/drawing/2014/main" id="{6CDA6293-4165-4383-9C97-2A66792280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87">
                <a:extLst>
                  <a:ext uri="{FF2B5EF4-FFF2-40B4-BE49-F238E27FC236}">
                    <a16:creationId xmlns:a16="http://schemas.microsoft.com/office/drawing/2014/main" id="{CACA95C4-6FB3-44B0-981E-06BBAE8F02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60">
                <a:extLst>
                  <a:ext uri="{FF2B5EF4-FFF2-40B4-BE49-F238E27FC236}">
                    <a16:creationId xmlns:a16="http://schemas.microsoft.com/office/drawing/2014/main" id="{87433F39-33A6-4FCE-9B83-3D9A47A7C5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9">
                <a:extLst>
                  <a:ext uri="{FF2B5EF4-FFF2-40B4-BE49-F238E27FC236}">
                    <a16:creationId xmlns:a16="http://schemas.microsoft.com/office/drawing/2014/main" id="{09C092FC-35CB-41D8-8B13-9A238EE30C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62">
                <a:extLst>
                  <a:ext uri="{FF2B5EF4-FFF2-40B4-BE49-F238E27FC236}">
                    <a16:creationId xmlns:a16="http://schemas.microsoft.com/office/drawing/2014/main" id="{A0DF137B-3079-4986-913B-939546E64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65">
                <a:extLst>
                  <a:ext uri="{FF2B5EF4-FFF2-40B4-BE49-F238E27FC236}">
                    <a16:creationId xmlns:a16="http://schemas.microsoft.com/office/drawing/2014/main" id="{D660B18D-F0F5-419B-B3F1-B039757C95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79">
                <a:extLst>
                  <a:ext uri="{FF2B5EF4-FFF2-40B4-BE49-F238E27FC236}">
                    <a16:creationId xmlns:a16="http://schemas.microsoft.com/office/drawing/2014/main" id="{80FAC823-69BF-42B9-BA6A-E365E721EB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82">
                <a:extLst>
                  <a:ext uri="{FF2B5EF4-FFF2-40B4-BE49-F238E27FC236}">
                    <a16:creationId xmlns:a16="http://schemas.microsoft.com/office/drawing/2014/main" id="{5B5DFB3A-61ED-4206-9B53-3E8A8CE9FF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85">
                <a:extLst>
                  <a:ext uri="{FF2B5EF4-FFF2-40B4-BE49-F238E27FC236}">
                    <a16:creationId xmlns:a16="http://schemas.microsoft.com/office/drawing/2014/main" id="{C72D0A40-CAB7-45AB-B832-628D138C69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8">
                <a:extLst>
                  <a:ext uri="{FF2B5EF4-FFF2-40B4-BE49-F238E27FC236}">
                    <a16:creationId xmlns:a16="http://schemas.microsoft.com/office/drawing/2014/main" id="{A1757DD3-2A1D-4CED-A678-ECE520A1B4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44" name="Group 43">
                <a:extLst>
                  <a:ext uri="{FF2B5EF4-FFF2-40B4-BE49-F238E27FC236}">
                    <a16:creationId xmlns:a16="http://schemas.microsoft.com/office/drawing/2014/main" id="{42918845-1F95-46C2-8F59-32EB33C4A36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5" name="Line 63">
                  <a:extLst>
                    <a:ext uri="{FF2B5EF4-FFF2-40B4-BE49-F238E27FC236}">
                      <a16:creationId xmlns:a16="http://schemas.microsoft.com/office/drawing/2014/main" id="{E7391FC0-5104-4751-BB86-0D12BFFBE32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Line 66">
                  <a:extLst>
                    <a:ext uri="{FF2B5EF4-FFF2-40B4-BE49-F238E27FC236}">
                      <a16:creationId xmlns:a16="http://schemas.microsoft.com/office/drawing/2014/main" id="{094BBC13-5B24-4DFD-A5AD-892345304C5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67">
                  <a:extLst>
                    <a:ext uri="{FF2B5EF4-FFF2-40B4-BE49-F238E27FC236}">
                      <a16:creationId xmlns:a16="http://schemas.microsoft.com/office/drawing/2014/main" id="{5D6BCBF6-E4C8-49C4-BCE6-A57F7EB6CAC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80">
                  <a:extLst>
                    <a:ext uri="{FF2B5EF4-FFF2-40B4-BE49-F238E27FC236}">
                      <a16:creationId xmlns:a16="http://schemas.microsoft.com/office/drawing/2014/main" id="{4A5F536F-42F0-4F01-9893-075DD5BCCE7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83">
                  <a:extLst>
                    <a:ext uri="{FF2B5EF4-FFF2-40B4-BE49-F238E27FC236}">
                      <a16:creationId xmlns:a16="http://schemas.microsoft.com/office/drawing/2014/main" id="{60BE5073-8B4E-47B4-AC5B-31D8FD99D2C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86">
                  <a:extLst>
                    <a:ext uri="{FF2B5EF4-FFF2-40B4-BE49-F238E27FC236}">
                      <a16:creationId xmlns:a16="http://schemas.microsoft.com/office/drawing/2014/main" id="{B210067F-EA9E-4248-B2D2-39D656B3AF6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89">
                  <a:extLst>
                    <a:ext uri="{FF2B5EF4-FFF2-40B4-BE49-F238E27FC236}">
                      <a16:creationId xmlns:a16="http://schemas.microsoft.com/office/drawing/2014/main" id="{B5121029-6739-4142-9E53-48DCA4F8BDC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2" name="Group 11">
              <a:extLst>
                <a:ext uri="{FF2B5EF4-FFF2-40B4-BE49-F238E27FC236}">
                  <a16:creationId xmlns:a16="http://schemas.microsoft.com/office/drawing/2014/main" id="{B6776FFF-7CFE-4739-9104-473DA3681A0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22" name="Group 21">
                <a:extLst>
                  <a:ext uri="{FF2B5EF4-FFF2-40B4-BE49-F238E27FC236}">
                    <a16:creationId xmlns:a16="http://schemas.microsoft.com/office/drawing/2014/main" id="{739C6C41-5DF4-4A11-89B7-BAB3F63B581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6" name="Straight Connector 25">
                  <a:extLst>
                    <a:ext uri="{FF2B5EF4-FFF2-40B4-BE49-F238E27FC236}">
                      <a16:creationId xmlns:a16="http://schemas.microsoft.com/office/drawing/2014/main" id="{A6F0F36F-7ABB-4F4C-9CC5-443B1936F4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F2DB5F0-FD30-4907-86AB-7DA7CA3E31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8" name="Rectangle 30">
                  <a:extLst>
                    <a:ext uri="{FF2B5EF4-FFF2-40B4-BE49-F238E27FC236}">
                      <a16:creationId xmlns:a16="http://schemas.microsoft.com/office/drawing/2014/main" id="{0A419F00-E825-4E5E-92EA-DDF22BB2FB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30">
                  <a:extLst>
                    <a:ext uri="{FF2B5EF4-FFF2-40B4-BE49-F238E27FC236}">
                      <a16:creationId xmlns:a16="http://schemas.microsoft.com/office/drawing/2014/main" id="{D7C5E6F1-BF29-4F80-A5F4-81345C2901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72CEDE34-3360-4BFF-8F28-053990E691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4" name="Freeform: Shape 23">
                  <a:extLst>
                    <a:ext uri="{FF2B5EF4-FFF2-40B4-BE49-F238E27FC236}">
                      <a16:creationId xmlns:a16="http://schemas.microsoft.com/office/drawing/2014/main" id="{898E96F4-030D-444B-B62F-0DA028337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5" name="Freeform: Shape 24">
                  <a:extLst>
                    <a:ext uri="{FF2B5EF4-FFF2-40B4-BE49-F238E27FC236}">
                      <a16:creationId xmlns:a16="http://schemas.microsoft.com/office/drawing/2014/main" id="{A5D902ED-F254-4B06-9B62-AF188FF41A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13" name="Group 12">
              <a:extLst>
                <a:ext uri="{FF2B5EF4-FFF2-40B4-BE49-F238E27FC236}">
                  <a16:creationId xmlns:a16="http://schemas.microsoft.com/office/drawing/2014/main" id="{DEBB14B7-5333-4EA3-A883-B3D949DA56E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4" name="Group 13">
                <a:extLst>
                  <a:ext uri="{FF2B5EF4-FFF2-40B4-BE49-F238E27FC236}">
                    <a16:creationId xmlns:a16="http://schemas.microsoft.com/office/drawing/2014/main" id="{1F2F0B6D-3339-445E-AE6F-EA80BB952C5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9" name="Freeform 68">
                  <a:extLst>
                    <a:ext uri="{FF2B5EF4-FFF2-40B4-BE49-F238E27FC236}">
                      <a16:creationId xmlns:a16="http://schemas.microsoft.com/office/drawing/2014/main" id="{1FD745BE-AAE8-4FD8-B107-4730C82F8C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9">
                  <a:extLst>
                    <a:ext uri="{FF2B5EF4-FFF2-40B4-BE49-F238E27FC236}">
                      <a16:creationId xmlns:a16="http://schemas.microsoft.com/office/drawing/2014/main" id="{55D7086E-72EA-4FBD-8B82-D3ECF7D51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 name="Line 70">
                  <a:extLst>
                    <a:ext uri="{FF2B5EF4-FFF2-40B4-BE49-F238E27FC236}">
                      <a16:creationId xmlns:a16="http://schemas.microsoft.com/office/drawing/2014/main" id="{246D59ED-9B4E-4F44-B189-00E3B8D72DC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5" name="Group 14">
                <a:extLst>
                  <a:ext uri="{FF2B5EF4-FFF2-40B4-BE49-F238E27FC236}">
                    <a16:creationId xmlns:a16="http://schemas.microsoft.com/office/drawing/2014/main" id="{B726404C-494E-4C74-9581-BE06BE0D27C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6" name="Freeform 68">
                  <a:extLst>
                    <a:ext uri="{FF2B5EF4-FFF2-40B4-BE49-F238E27FC236}">
                      <a16:creationId xmlns:a16="http://schemas.microsoft.com/office/drawing/2014/main" id="{C61F0CD3-7875-46CD-A844-0B022BEF27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69">
                  <a:extLst>
                    <a:ext uri="{FF2B5EF4-FFF2-40B4-BE49-F238E27FC236}">
                      <a16:creationId xmlns:a16="http://schemas.microsoft.com/office/drawing/2014/main" id="{D83F2F78-08A8-49BE-AF85-1C3DD28602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 name="Line 70">
                  <a:extLst>
                    <a:ext uri="{FF2B5EF4-FFF2-40B4-BE49-F238E27FC236}">
                      <a16:creationId xmlns:a16="http://schemas.microsoft.com/office/drawing/2014/main" id="{93069262-0DE6-4BA7-9773-656AF1E6CFD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cxnSp>
        <p:nvCxnSpPr>
          <p:cNvPr id="53" name="Straight Connector 52">
            <a:extLst>
              <a:ext uri="{FF2B5EF4-FFF2-40B4-BE49-F238E27FC236}">
                <a16:creationId xmlns:a16="http://schemas.microsoft.com/office/drawing/2014/main" id="{22725E2D-27B9-4A2E-B161-230C61B080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58DC08B4-6CDF-8BC0-6435-96B470571BA4}"/>
              </a:ext>
            </a:extLst>
          </p:cNvPr>
          <p:cNvSpPr>
            <a:spLocks noGrp="1"/>
          </p:cNvSpPr>
          <p:nvPr>
            <p:ph idx="1"/>
          </p:nvPr>
        </p:nvSpPr>
        <p:spPr>
          <a:xfrm>
            <a:off x="4056600" y="2877018"/>
            <a:ext cx="4078800" cy="2901482"/>
          </a:xfrm>
        </p:spPr>
        <p:txBody>
          <a:bodyPr>
            <a:normAutofit/>
          </a:bodyPr>
          <a:lstStyle/>
          <a:p>
            <a:endParaRPr lang="tr-TR"/>
          </a:p>
        </p:txBody>
      </p:sp>
      <p:grpSp>
        <p:nvGrpSpPr>
          <p:cNvPr id="55" name="Group 54">
            <a:extLst>
              <a:ext uri="{FF2B5EF4-FFF2-40B4-BE49-F238E27FC236}">
                <a16:creationId xmlns:a16="http://schemas.microsoft.com/office/drawing/2014/main" id="{55C23123-3C5C-4A8B-AD1C-138D7B73D8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56" name="Group 55">
              <a:extLst>
                <a:ext uri="{FF2B5EF4-FFF2-40B4-BE49-F238E27FC236}">
                  <a16:creationId xmlns:a16="http://schemas.microsoft.com/office/drawing/2014/main" id="{ADC1AC98-A945-45DC-A533-43311AB5AF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75" name="Freeform 64">
                <a:extLst>
                  <a:ext uri="{FF2B5EF4-FFF2-40B4-BE49-F238E27FC236}">
                    <a16:creationId xmlns:a16="http://schemas.microsoft.com/office/drawing/2014/main" id="{525BFDD7-7DC7-4933-95CA-274FF3A12B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81">
                <a:extLst>
                  <a:ext uri="{FF2B5EF4-FFF2-40B4-BE49-F238E27FC236}">
                    <a16:creationId xmlns:a16="http://schemas.microsoft.com/office/drawing/2014/main" id="{56EAE20D-E363-445F-AAA9-8923C7A41D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61">
                <a:extLst>
                  <a:ext uri="{FF2B5EF4-FFF2-40B4-BE49-F238E27FC236}">
                    <a16:creationId xmlns:a16="http://schemas.microsoft.com/office/drawing/2014/main" id="{63DF7269-8701-4F88-89A3-EA45D9DF59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78">
                <a:extLst>
                  <a:ext uri="{FF2B5EF4-FFF2-40B4-BE49-F238E27FC236}">
                    <a16:creationId xmlns:a16="http://schemas.microsoft.com/office/drawing/2014/main" id="{2DDEEFE7-743E-40D3-AB86-C074CADC93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84">
                <a:extLst>
                  <a:ext uri="{FF2B5EF4-FFF2-40B4-BE49-F238E27FC236}">
                    <a16:creationId xmlns:a16="http://schemas.microsoft.com/office/drawing/2014/main" id="{6DC0260D-7AA3-4733-B3CB-6389FCCABD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87">
                <a:extLst>
                  <a:ext uri="{FF2B5EF4-FFF2-40B4-BE49-F238E27FC236}">
                    <a16:creationId xmlns:a16="http://schemas.microsoft.com/office/drawing/2014/main" id="{E9487A85-3305-4BD8-A4FB-7939820DE3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60">
                <a:extLst>
                  <a:ext uri="{FF2B5EF4-FFF2-40B4-BE49-F238E27FC236}">
                    <a16:creationId xmlns:a16="http://schemas.microsoft.com/office/drawing/2014/main" id="{9A56408A-8D1F-4308-888A-C10250ED40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59">
                <a:extLst>
                  <a:ext uri="{FF2B5EF4-FFF2-40B4-BE49-F238E27FC236}">
                    <a16:creationId xmlns:a16="http://schemas.microsoft.com/office/drawing/2014/main" id="{B8EA7519-3D12-4CBF-9CF9-2DBF5379C4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62">
                <a:extLst>
                  <a:ext uri="{FF2B5EF4-FFF2-40B4-BE49-F238E27FC236}">
                    <a16:creationId xmlns:a16="http://schemas.microsoft.com/office/drawing/2014/main" id="{CBCFA958-AB70-45BC-86FB-95916AC882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65">
                <a:extLst>
                  <a:ext uri="{FF2B5EF4-FFF2-40B4-BE49-F238E27FC236}">
                    <a16:creationId xmlns:a16="http://schemas.microsoft.com/office/drawing/2014/main" id="{EC7CC8AD-3574-4368-9084-30AA269FB7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79">
                <a:extLst>
                  <a:ext uri="{FF2B5EF4-FFF2-40B4-BE49-F238E27FC236}">
                    <a16:creationId xmlns:a16="http://schemas.microsoft.com/office/drawing/2014/main" id="{AAF385D0-C8F4-4D2E-A604-55B0C4A37A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82">
                <a:extLst>
                  <a:ext uri="{FF2B5EF4-FFF2-40B4-BE49-F238E27FC236}">
                    <a16:creationId xmlns:a16="http://schemas.microsoft.com/office/drawing/2014/main" id="{5807D27C-D4CF-4DD8-95BF-BE0E820995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85">
                <a:extLst>
                  <a:ext uri="{FF2B5EF4-FFF2-40B4-BE49-F238E27FC236}">
                    <a16:creationId xmlns:a16="http://schemas.microsoft.com/office/drawing/2014/main" id="{AF358179-B76F-48FB-9D1E-25F2B422B7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88">
                <a:extLst>
                  <a:ext uri="{FF2B5EF4-FFF2-40B4-BE49-F238E27FC236}">
                    <a16:creationId xmlns:a16="http://schemas.microsoft.com/office/drawing/2014/main" id="{4F860F54-6F02-429D-84F9-216C593FDA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89" name="Group 88">
                <a:extLst>
                  <a:ext uri="{FF2B5EF4-FFF2-40B4-BE49-F238E27FC236}">
                    <a16:creationId xmlns:a16="http://schemas.microsoft.com/office/drawing/2014/main" id="{AF2CD1C6-D2DC-4C27-A7A3-0D6ECCB7B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0" name="Line 63">
                  <a:extLst>
                    <a:ext uri="{FF2B5EF4-FFF2-40B4-BE49-F238E27FC236}">
                      <a16:creationId xmlns:a16="http://schemas.microsoft.com/office/drawing/2014/main" id="{17251CE3-FBBE-4B37-B229-DF726C4AE56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Line 66">
                  <a:extLst>
                    <a:ext uri="{FF2B5EF4-FFF2-40B4-BE49-F238E27FC236}">
                      <a16:creationId xmlns:a16="http://schemas.microsoft.com/office/drawing/2014/main" id="{14522961-6FA8-43A3-894B-20435789E3A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Line 67">
                  <a:extLst>
                    <a:ext uri="{FF2B5EF4-FFF2-40B4-BE49-F238E27FC236}">
                      <a16:creationId xmlns:a16="http://schemas.microsoft.com/office/drawing/2014/main" id="{54230A9C-2E62-416C-A910-A26CB0BB744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80">
                  <a:extLst>
                    <a:ext uri="{FF2B5EF4-FFF2-40B4-BE49-F238E27FC236}">
                      <a16:creationId xmlns:a16="http://schemas.microsoft.com/office/drawing/2014/main" id="{EDC7B8CE-339C-4B31-9A1E-1E6F3F20E51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83">
                  <a:extLst>
                    <a:ext uri="{FF2B5EF4-FFF2-40B4-BE49-F238E27FC236}">
                      <a16:creationId xmlns:a16="http://schemas.microsoft.com/office/drawing/2014/main" id="{D5900B3C-A349-4C11-8871-F0C656F06A2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86">
                  <a:extLst>
                    <a:ext uri="{FF2B5EF4-FFF2-40B4-BE49-F238E27FC236}">
                      <a16:creationId xmlns:a16="http://schemas.microsoft.com/office/drawing/2014/main" id="{B836DF39-5332-440E-BD43-94EF14B9F7A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89">
                  <a:extLst>
                    <a:ext uri="{FF2B5EF4-FFF2-40B4-BE49-F238E27FC236}">
                      <a16:creationId xmlns:a16="http://schemas.microsoft.com/office/drawing/2014/main" id="{25596AFB-7112-451F-A40E-C4D365BC050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7" name="Group 56">
              <a:extLst>
                <a:ext uri="{FF2B5EF4-FFF2-40B4-BE49-F238E27FC236}">
                  <a16:creationId xmlns:a16="http://schemas.microsoft.com/office/drawing/2014/main" id="{467B87DF-BE21-4275-A328-36294B5E87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67" name="Group 66">
                <a:extLst>
                  <a:ext uri="{FF2B5EF4-FFF2-40B4-BE49-F238E27FC236}">
                    <a16:creationId xmlns:a16="http://schemas.microsoft.com/office/drawing/2014/main" id="{5DF7768E-3A7E-48EA-AE6B-544137E0171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1" name="Straight Connector 70">
                  <a:extLst>
                    <a:ext uri="{FF2B5EF4-FFF2-40B4-BE49-F238E27FC236}">
                      <a16:creationId xmlns:a16="http://schemas.microsoft.com/office/drawing/2014/main" id="{0C7E39C2-9BBA-4C6E-B352-FADF72FF84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5FF2688-1869-4A97-A594-AD2F8C720A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3" name="Rectangle 30">
                  <a:extLst>
                    <a:ext uri="{FF2B5EF4-FFF2-40B4-BE49-F238E27FC236}">
                      <a16:creationId xmlns:a16="http://schemas.microsoft.com/office/drawing/2014/main" id="{035F350E-CDEC-47D7-B1F6-BB33F7263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30">
                  <a:extLst>
                    <a:ext uri="{FF2B5EF4-FFF2-40B4-BE49-F238E27FC236}">
                      <a16:creationId xmlns:a16="http://schemas.microsoft.com/office/drawing/2014/main" id="{32757671-5219-4448-9D74-96978B78F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a:extLst>
                  <a:ext uri="{FF2B5EF4-FFF2-40B4-BE49-F238E27FC236}">
                    <a16:creationId xmlns:a16="http://schemas.microsoft.com/office/drawing/2014/main" id="{A62FFE05-1BB5-478B-ACB7-0201D6E0B86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69" name="Freeform: Shape 68">
                  <a:extLst>
                    <a:ext uri="{FF2B5EF4-FFF2-40B4-BE49-F238E27FC236}">
                      <a16:creationId xmlns:a16="http://schemas.microsoft.com/office/drawing/2014/main" id="{08CF1D90-5BE7-4777-9D00-4B898D6A5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70" name="Freeform: Shape 69">
                  <a:extLst>
                    <a:ext uri="{FF2B5EF4-FFF2-40B4-BE49-F238E27FC236}">
                      <a16:creationId xmlns:a16="http://schemas.microsoft.com/office/drawing/2014/main" id="{D066325E-CB67-49CD-9A41-2CFD6BCC90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58" name="Group 57">
              <a:extLst>
                <a:ext uri="{FF2B5EF4-FFF2-40B4-BE49-F238E27FC236}">
                  <a16:creationId xmlns:a16="http://schemas.microsoft.com/office/drawing/2014/main" id="{7405EB12-3265-4FD8-AE15-B453CFF0849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59" name="Group 58">
                <a:extLst>
                  <a:ext uri="{FF2B5EF4-FFF2-40B4-BE49-F238E27FC236}">
                    <a16:creationId xmlns:a16="http://schemas.microsoft.com/office/drawing/2014/main" id="{BCD1DA60-1F78-4286-AD75-48457E4E42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64" name="Freeform 68">
                  <a:extLst>
                    <a:ext uri="{FF2B5EF4-FFF2-40B4-BE49-F238E27FC236}">
                      <a16:creationId xmlns:a16="http://schemas.microsoft.com/office/drawing/2014/main" id="{F2434CC9-D9BE-4CC5-A618-AC659C5CBD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9">
                  <a:extLst>
                    <a:ext uri="{FF2B5EF4-FFF2-40B4-BE49-F238E27FC236}">
                      <a16:creationId xmlns:a16="http://schemas.microsoft.com/office/drawing/2014/main" id="{B9A88CD6-DA9C-42B2-A37B-5A0E1BED7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6" name="Line 70">
                  <a:extLst>
                    <a:ext uri="{FF2B5EF4-FFF2-40B4-BE49-F238E27FC236}">
                      <a16:creationId xmlns:a16="http://schemas.microsoft.com/office/drawing/2014/main" id="{4A018333-A419-44AE-9CF5-57D5319073C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0" name="Group 59">
                <a:extLst>
                  <a:ext uri="{FF2B5EF4-FFF2-40B4-BE49-F238E27FC236}">
                    <a16:creationId xmlns:a16="http://schemas.microsoft.com/office/drawing/2014/main" id="{4C9BB730-80E2-4F3A-882B-7ED9186ABD9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61" name="Freeform 68">
                  <a:extLst>
                    <a:ext uri="{FF2B5EF4-FFF2-40B4-BE49-F238E27FC236}">
                      <a16:creationId xmlns:a16="http://schemas.microsoft.com/office/drawing/2014/main" id="{D48E4E69-835A-40C7-A548-8947A81DC1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69">
                  <a:extLst>
                    <a:ext uri="{FF2B5EF4-FFF2-40B4-BE49-F238E27FC236}">
                      <a16:creationId xmlns:a16="http://schemas.microsoft.com/office/drawing/2014/main" id="{E4F80DAC-11B8-4A6F-9CAA-8C62C6A2E6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3" name="Line 70">
                  <a:extLst>
                    <a:ext uri="{FF2B5EF4-FFF2-40B4-BE49-F238E27FC236}">
                      <a16:creationId xmlns:a16="http://schemas.microsoft.com/office/drawing/2014/main" id="{FF491AF2-6D67-4650-B34C-5BB5F112840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1876835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D431E56-D60B-01CC-9F05-2F2C36303424}"/>
              </a:ext>
            </a:extLst>
          </p:cNvPr>
          <p:cNvSpPr>
            <a:spLocks noGrp="1"/>
          </p:cNvSpPr>
          <p:nvPr>
            <p:ph type="title"/>
          </p:nvPr>
        </p:nvSpPr>
        <p:spPr/>
        <p:txBody>
          <a:bodyPr/>
          <a:lstStyle/>
          <a:p>
            <a:endParaRPr lang="tr-TR"/>
          </a:p>
        </p:txBody>
      </p:sp>
      <p:pic>
        <p:nvPicPr>
          <p:cNvPr id="4" name="Çevrimiçi Medya 3" title="Velhasıl - Cilt Sanatı">
            <a:hlinkClick r:id="" action="ppaction://media"/>
            <a:extLst>
              <a:ext uri="{FF2B5EF4-FFF2-40B4-BE49-F238E27FC236}">
                <a16:creationId xmlns:a16="http://schemas.microsoft.com/office/drawing/2014/main" id="{289466D5-B2EE-4FC1-237D-5A2113741E30}"/>
              </a:ext>
            </a:extLst>
          </p:cNvPr>
          <p:cNvPicPr>
            <a:picLocks noGrp="1" noRot="1" noChangeAspect="1"/>
          </p:cNvPicPr>
          <p:nvPr>
            <p:ph idx="1"/>
            <a:videoFile r:link="rId1"/>
          </p:nvPr>
        </p:nvPicPr>
        <p:blipFill>
          <a:blip r:embed="rId3"/>
          <a:stretch>
            <a:fillRect/>
          </a:stretch>
        </p:blipFill>
        <p:spPr>
          <a:xfrm>
            <a:off x="-37629" y="-2851"/>
            <a:ext cx="12267258" cy="6890925"/>
          </a:xfrm>
        </p:spPr>
      </p:pic>
    </p:spTree>
    <p:extLst>
      <p:ext uri="{BB962C8B-B14F-4D97-AF65-F5344CB8AC3E}">
        <p14:creationId xmlns:p14="http://schemas.microsoft.com/office/powerpoint/2010/main" val="2570264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27EC6-61A4-4CA2-925A-D9C31421C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çerik Yer Tutucusu 3" descr="Güzel Bir Cilt için | Pervin Dinçer">
            <a:extLst>
              <a:ext uri="{FF2B5EF4-FFF2-40B4-BE49-F238E27FC236}">
                <a16:creationId xmlns:a16="http://schemas.microsoft.com/office/drawing/2014/main" id="{A4400355-9B73-7A46-8BA1-A90C08835B9C}"/>
              </a:ext>
            </a:extLst>
          </p:cNvPr>
          <p:cNvPicPr>
            <a:picLocks noGrp="1" noChangeAspect="1"/>
          </p:cNvPicPr>
          <p:nvPr>
            <p:ph idx="1"/>
          </p:nvPr>
        </p:nvPicPr>
        <p:blipFill rotWithShape="1">
          <a:blip r:embed="rId2"/>
          <a:srcRect b="4661"/>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Tree>
    <p:extLst>
      <p:ext uri="{BB962C8B-B14F-4D97-AF65-F5344CB8AC3E}">
        <p14:creationId xmlns:p14="http://schemas.microsoft.com/office/powerpoint/2010/main" val="2500887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27EC6-61A4-4CA2-925A-D9C31421C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çerik Yer Tutucusu 3" descr="Cilt Bakımı, Yüz Maskeleri ve Cilt Bakım Önerileri - Elele">
            <a:extLst>
              <a:ext uri="{FF2B5EF4-FFF2-40B4-BE49-F238E27FC236}">
                <a16:creationId xmlns:a16="http://schemas.microsoft.com/office/drawing/2014/main" id="{E62E9B75-94E8-AEB2-8DE3-0F662E248DA0}"/>
              </a:ext>
            </a:extLst>
          </p:cNvPr>
          <p:cNvPicPr>
            <a:picLocks noGrp="1" noChangeAspect="1"/>
          </p:cNvPicPr>
          <p:nvPr>
            <p:ph idx="1"/>
          </p:nvPr>
        </p:nvPicPr>
        <p:blipFill rotWithShape="1">
          <a:blip r:embed="rId2"/>
          <a:srcRect l="444"/>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Tree>
    <p:extLst>
      <p:ext uri="{BB962C8B-B14F-4D97-AF65-F5344CB8AC3E}">
        <p14:creationId xmlns:p14="http://schemas.microsoft.com/office/powerpoint/2010/main" val="214208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27EC6-61A4-4CA2-925A-D9C31421C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çerik Yer Tutucusu 3" descr="mucize iksirler: Cilt bakımı için hücre yenileyici karışım">
            <a:extLst>
              <a:ext uri="{FF2B5EF4-FFF2-40B4-BE49-F238E27FC236}">
                <a16:creationId xmlns:a16="http://schemas.microsoft.com/office/drawing/2014/main" id="{3EDFE1F2-52E4-2121-7A4E-0D974B1E60CD}"/>
              </a:ext>
            </a:extLst>
          </p:cNvPr>
          <p:cNvPicPr>
            <a:picLocks noGrp="1" noChangeAspect="1"/>
          </p:cNvPicPr>
          <p:nvPr>
            <p:ph idx="1"/>
          </p:nvPr>
        </p:nvPicPr>
        <p:blipFill rotWithShape="1">
          <a:blip r:embed="rId2"/>
          <a:srcRect b="14773"/>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Tree>
    <p:extLst>
      <p:ext uri="{BB962C8B-B14F-4D97-AF65-F5344CB8AC3E}">
        <p14:creationId xmlns:p14="http://schemas.microsoft.com/office/powerpoint/2010/main" val="1475637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27EC6-61A4-4CA2-925A-D9C31421C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çerik Yer Tutucusu 3" descr="Trollface Dancing Gif">
            <a:extLst>
              <a:ext uri="{FF2B5EF4-FFF2-40B4-BE49-F238E27FC236}">
                <a16:creationId xmlns:a16="http://schemas.microsoft.com/office/drawing/2014/main" id="{EB360922-7E4B-D195-296B-3C3C1623228F}"/>
              </a:ext>
            </a:extLst>
          </p:cNvPr>
          <p:cNvPicPr>
            <a:picLocks noGrp="1" noChangeAspect="1"/>
          </p:cNvPicPr>
          <p:nvPr>
            <p:ph idx="1"/>
          </p:nvPr>
        </p:nvPicPr>
        <p:blipFill rotWithShape="1">
          <a:blip r:embed="rId2"/>
          <a:srcRect t="8887" b="34863"/>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Tree>
    <p:extLst>
      <p:ext uri="{BB962C8B-B14F-4D97-AF65-F5344CB8AC3E}">
        <p14:creationId xmlns:p14="http://schemas.microsoft.com/office/powerpoint/2010/main" val="3587537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58" name="Straight Connector 57">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61" name="Group 60">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63"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62"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66" name="Rectangle 65">
            <a:extLst>
              <a:ext uri="{FF2B5EF4-FFF2-40B4-BE49-F238E27FC236}">
                <a16:creationId xmlns:a16="http://schemas.microsoft.com/office/drawing/2014/main" id="{1F4CD6D0-88B6-45F4-AC60-54587D3C9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çerik Yer Tutucusu 3" descr="Cilt Sanatı - Semerkand Vakfı">
            <a:extLst>
              <a:ext uri="{FF2B5EF4-FFF2-40B4-BE49-F238E27FC236}">
                <a16:creationId xmlns:a16="http://schemas.microsoft.com/office/drawing/2014/main" id="{D84DB070-3CF9-459D-0A5E-DEEEDB2684C9}"/>
              </a:ext>
            </a:extLst>
          </p:cNvPr>
          <p:cNvPicPr>
            <a:picLocks noGrp="1" noChangeAspect="1"/>
          </p:cNvPicPr>
          <p:nvPr>
            <p:ph idx="1"/>
          </p:nvPr>
        </p:nvPicPr>
        <p:blipFill rotWithShape="1">
          <a:blip r:embed="rId2"/>
          <a:srcRect r="4446" b="1"/>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68" name="Rectangle 67">
            <a:extLst>
              <a:ext uri="{FF2B5EF4-FFF2-40B4-BE49-F238E27FC236}">
                <a16:creationId xmlns:a16="http://schemas.microsoft.com/office/drawing/2014/main" id="{C2E86F6D-198D-45C3-AC93-8D31B8A4D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678805"/>
            <a:ext cx="12191999" cy="4179193"/>
          </a:xfrm>
          <a:prstGeom prst="rect">
            <a:avLst/>
          </a:prstGeom>
          <a:gradFill flip="none" rotWithShape="1">
            <a:gsLst>
              <a:gs pos="0">
                <a:srgbClr val="000000">
                  <a:alpha val="40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Başlık 1">
            <a:extLst>
              <a:ext uri="{FF2B5EF4-FFF2-40B4-BE49-F238E27FC236}">
                <a16:creationId xmlns:a16="http://schemas.microsoft.com/office/drawing/2014/main" id="{02994358-FD98-FA6E-F772-DAFECF3BFF8F}"/>
              </a:ext>
            </a:extLst>
          </p:cNvPr>
          <p:cNvSpPr>
            <a:spLocks noGrp="1"/>
          </p:cNvSpPr>
          <p:nvPr>
            <p:ph type="title"/>
          </p:nvPr>
        </p:nvSpPr>
        <p:spPr>
          <a:xfrm>
            <a:off x="1079510" y="4769810"/>
            <a:ext cx="4457690" cy="1332000"/>
          </a:xfrm>
        </p:spPr>
        <p:txBody>
          <a:bodyPr vert="horz" lIns="91440" tIns="45720" rIns="91440" bIns="45720" rtlCol="0" anchor="ctr" anchorCtr="0">
            <a:normAutofit/>
          </a:bodyPr>
          <a:lstStyle/>
          <a:p>
            <a:pPr algn="ctr">
              <a:lnSpc>
                <a:spcPct val="90000"/>
              </a:lnSpc>
            </a:pPr>
            <a:r>
              <a:rPr lang="en-US" sz="1600">
                <a:solidFill>
                  <a:srgbClr val="FFFFFF"/>
                </a:solidFill>
              </a:rPr>
              <a:t>Cilt Sanatı, elyazması ya da baskı ürünü bir yapıtın sayfalarını, hem kullanımını kolaylaştırmak, hem dış etkilerden korumak, hem de süslemek amacıyla bir araya toplayıp kapak geçirmek için yapılan işlemlerin tümünü kapsayan sanat dalıdır.</a:t>
            </a:r>
          </a:p>
        </p:txBody>
      </p:sp>
      <p:cxnSp>
        <p:nvCxnSpPr>
          <p:cNvPr id="70" name="Straight Connector 69">
            <a:extLst>
              <a:ext uri="{FF2B5EF4-FFF2-40B4-BE49-F238E27FC236}">
                <a16:creationId xmlns:a16="http://schemas.microsoft.com/office/drawing/2014/main" id="{6C14D892-36B8-4065-9158-50C22E1E69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35810"/>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3800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7" name="Rectangle 16">
            <a:extLst>
              <a:ext uri="{FF2B5EF4-FFF2-40B4-BE49-F238E27FC236}">
                <a16:creationId xmlns:a16="http://schemas.microsoft.com/office/drawing/2014/main" id="{1F4CD6D0-88B6-45F4-AC60-54587D3C9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çerik Yer Tutucusu 3" descr="Cilt ve Ciltçilik Sanatı Özellikleri - Tarihsel Gelişimi Hakkında Bilgi">
            <a:extLst>
              <a:ext uri="{FF2B5EF4-FFF2-40B4-BE49-F238E27FC236}">
                <a16:creationId xmlns:a16="http://schemas.microsoft.com/office/drawing/2014/main" id="{BFD55F68-E711-D6B6-9B67-A4A011B723BA}"/>
              </a:ext>
            </a:extLst>
          </p:cNvPr>
          <p:cNvPicPr>
            <a:picLocks noGrp="1" noChangeAspect="1"/>
          </p:cNvPicPr>
          <p:nvPr>
            <p:ph idx="1"/>
          </p:nvPr>
        </p:nvPicPr>
        <p:blipFill rotWithShape="1">
          <a:blip r:embed="rId2"/>
          <a:srcRect t="14143" b="1588"/>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19" name="Rectangle 18">
            <a:extLst>
              <a:ext uri="{FF2B5EF4-FFF2-40B4-BE49-F238E27FC236}">
                <a16:creationId xmlns:a16="http://schemas.microsoft.com/office/drawing/2014/main" id="{DCFCE6BC-4706-49A2-816A-A44669F98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8637" y="1"/>
            <a:ext cx="8894726" cy="6858000"/>
          </a:xfrm>
          <a:prstGeom prst="rect">
            <a:avLst/>
          </a:prstGeom>
          <a:gradFill flip="none" rotWithShape="1">
            <a:gsLst>
              <a:gs pos="0">
                <a:srgbClr val="000000">
                  <a:alpha val="34902"/>
                </a:srgbClr>
              </a:gs>
              <a:gs pos="80000">
                <a:srgbClr val="000000">
                  <a:alpha val="0"/>
                </a:srgbClr>
              </a:gs>
              <a:gs pos="51000">
                <a:srgbClr val="000000">
                  <a:alpha val="2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Başlık 1">
            <a:extLst>
              <a:ext uri="{FF2B5EF4-FFF2-40B4-BE49-F238E27FC236}">
                <a16:creationId xmlns:a16="http://schemas.microsoft.com/office/drawing/2014/main" id="{0D5FF827-F0AA-9607-88DE-3B81B143542A}"/>
              </a:ext>
            </a:extLst>
          </p:cNvPr>
          <p:cNvSpPr>
            <a:spLocks noGrp="1"/>
          </p:cNvSpPr>
          <p:nvPr>
            <p:ph type="title"/>
          </p:nvPr>
        </p:nvSpPr>
        <p:spPr>
          <a:xfrm>
            <a:off x="2107200" y="1096965"/>
            <a:ext cx="7977600" cy="2085696"/>
          </a:xfrm>
        </p:spPr>
        <p:txBody>
          <a:bodyPr vert="horz" lIns="91440" tIns="45720" rIns="91440" bIns="45720" rtlCol="0" anchor="b" anchorCtr="0">
            <a:normAutofit/>
          </a:bodyPr>
          <a:lstStyle/>
          <a:p>
            <a:pPr algn="ctr">
              <a:lnSpc>
                <a:spcPct val="90000"/>
              </a:lnSpc>
            </a:pPr>
            <a:r>
              <a:rPr lang="en-US" sz="3700">
                <a:solidFill>
                  <a:srgbClr val="FFFFFF"/>
                </a:solidFill>
              </a:rPr>
              <a:t>ilk zamanlar kitap yapraklarının çirişle yapıştırılması ve bir kapağa dikilmesiyle başlamış, daha sonra geliştirilmiştir.</a:t>
            </a:r>
          </a:p>
        </p:txBody>
      </p:sp>
      <p:cxnSp>
        <p:nvCxnSpPr>
          <p:cNvPr id="21" name="Straight Connector 2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0928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12">
            <a:extLst>
              <a:ext uri="{FF2B5EF4-FFF2-40B4-BE49-F238E27FC236}">
                <a16:creationId xmlns:a16="http://schemas.microsoft.com/office/drawing/2014/main" id="{2C627EC6-61A4-4CA2-925A-D9C31421C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çerik Yer Tutucusu 3" descr="Cilt Sanatı - Cilt Sanatı Nedir Hakkında Bilgi - Bilgi Bilimi">
            <a:extLst>
              <a:ext uri="{FF2B5EF4-FFF2-40B4-BE49-F238E27FC236}">
                <a16:creationId xmlns:a16="http://schemas.microsoft.com/office/drawing/2014/main" id="{B9BE4444-968A-555C-9CCB-B5DF3BD1EE1F}"/>
              </a:ext>
            </a:extLst>
          </p:cNvPr>
          <p:cNvPicPr>
            <a:picLocks noGrp="1" noChangeAspect="1"/>
          </p:cNvPicPr>
          <p:nvPr>
            <p:ph idx="1"/>
          </p:nvPr>
        </p:nvPicPr>
        <p:blipFill rotWithShape="1">
          <a:blip r:embed="rId2"/>
          <a:srcRect l="305" r="10806"/>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Tree>
    <p:extLst>
      <p:ext uri="{BB962C8B-B14F-4D97-AF65-F5344CB8AC3E}">
        <p14:creationId xmlns:p14="http://schemas.microsoft.com/office/powerpoint/2010/main" val="1132627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5AA36A-D7CC-493C-A0EE-F8AC3564D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4D65999-2451-F3DD-80E6-07425D313EF8}"/>
              </a:ext>
            </a:extLst>
          </p:cNvPr>
          <p:cNvSpPr>
            <a:spLocks noGrp="1"/>
          </p:cNvSpPr>
          <p:nvPr>
            <p:ph type="title"/>
          </p:nvPr>
        </p:nvSpPr>
        <p:spPr>
          <a:xfrm>
            <a:off x="7112369" y="395297"/>
            <a:ext cx="4078800" cy="1594282"/>
          </a:xfrm>
        </p:spPr>
        <p:txBody>
          <a:bodyPr vert="horz" wrap="square" lIns="91440" tIns="45720" rIns="91440" bIns="45720" rtlCol="0" anchor="b" anchorCtr="0">
            <a:normAutofit/>
          </a:bodyPr>
          <a:lstStyle/>
          <a:p>
            <a:pPr algn="ctr"/>
            <a:endParaRPr lang="en-US" sz="3200" kern="1200" cap="none" spc="0" baseline="0">
              <a:solidFill>
                <a:schemeClr val="tx1"/>
              </a:solidFill>
              <a:latin typeface="+mj-lt"/>
              <a:ea typeface="+mj-ea"/>
              <a:cs typeface="+mj-cs"/>
            </a:endParaRPr>
          </a:p>
        </p:txBody>
      </p:sp>
      <p:pic>
        <p:nvPicPr>
          <p:cNvPr id="5" name="İçerik Yer Tutucusu 4" descr="Anadolu Selçuklu Ahşap Sanatı - Semerkand Vakfı">
            <a:extLst>
              <a:ext uri="{FF2B5EF4-FFF2-40B4-BE49-F238E27FC236}">
                <a16:creationId xmlns:a16="http://schemas.microsoft.com/office/drawing/2014/main" id="{DE2AA9F1-3BB3-61EA-F7A1-950B89ED73FC}"/>
              </a:ext>
            </a:extLst>
          </p:cNvPr>
          <p:cNvPicPr>
            <a:picLocks noGrp="1" noChangeAspect="1"/>
          </p:cNvPicPr>
          <p:nvPr>
            <p:ph idx="1"/>
          </p:nvPr>
        </p:nvPicPr>
        <p:blipFill rotWithShape="1">
          <a:blip r:embed="rId2"/>
          <a:srcRect l="25097" r="33652" b="-1"/>
          <a:stretch/>
        </p:blipFill>
        <p:spPr>
          <a:xfrm>
            <a:off x="717006" y="540000"/>
            <a:ext cx="5778000" cy="5778000"/>
          </a:xfrm>
          <a:custGeom>
            <a:avLst/>
            <a:gdLst/>
            <a:ahLst/>
            <a:cxnLst/>
            <a:rect l="l" t="t" r="r" b="b"/>
            <a:pathLst>
              <a:path w="5778000" h="5778000">
                <a:moveTo>
                  <a:pt x="2889000" y="0"/>
                </a:moveTo>
                <a:cubicBezTo>
                  <a:pt x="4484551" y="0"/>
                  <a:pt x="5778000" y="1293449"/>
                  <a:pt x="5778000" y="2889000"/>
                </a:cubicBezTo>
                <a:cubicBezTo>
                  <a:pt x="5778000" y="4484551"/>
                  <a:pt x="4484551" y="5778000"/>
                  <a:pt x="2889000" y="5778000"/>
                </a:cubicBezTo>
                <a:cubicBezTo>
                  <a:pt x="1293449" y="5778000"/>
                  <a:pt x="0" y="4484551"/>
                  <a:pt x="0" y="2889000"/>
                </a:cubicBezTo>
                <a:cubicBezTo>
                  <a:pt x="0" y="1293449"/>
                  <a:pt x="1293449" y="0"/>
                  <a:pt x="2889000" y="0"/>
                </a:cubicBezTo>
                <a:close/>
              </a:path>
            </a:pathLst>
          </a:custGeom>
        </p:spPr>
      </p:pic>
      <p:cxnSp>
        <p:nvCxnSpPr>
          <p:cNvPr id="12" name="Straight Connector 11">
            <a:extLst>
              <a:ext uri="{FF2B5EF4-FFF2-40B4-BE49-F238E27FC236}">
                <a16:creationId xmlns:a16="http://schemas.microsoft.com/office/drawing/2014/main" id="{1850A2DA-FC3C-4E59-9724-29CF2777D3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Metin kutusu 3">
            <a:extLst>
              <a:ext uri="{FF2B5EF4-FFF2-40B4-BE49-F238E27FC236}">
                <a16:creationId xmlns:a16="http://schemas.microsoft.com/office/drawing/2014/main" id="{8F22966B-5B64-D741-BFA7-992EB87D2DCC}"/>
              </a:ext>
            </a:extLst>
          </p:cNvPr>
          <p:cNvSpPr txBox="1"/>
          <p:nvPr/>
        </p:nvSpPr>
        <p:spPr>
          <a:xfrm>
            <a:off x="7112369" y="2877018"/>
            <a:ext cx="4078800" cy="290148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140000"/>
              </a:lnSpc>
              <a:spcAft>
                <a:spcPts val="600"/>
              </a:spcAft>
            </a:pPr>
            <a:r>
              <a:rPr lang="en-US" sz="1600" spc="50">
                <a:solidFill>
                  <a:schemeClr val="tx1">
                    <a:alpha val="60000"/>
                  </a:schemeClr>
                </a:solidFill>
              </a:rPr>
              <a:t>Elle yapılan ciltte, kitap önce formalara ayrılır, sonra 4 ya da 5 kilogramlık çekiçlerle, düzeltmek ve kalınlıklarını azaltmak için formalar dövülüp, düzgün olarak sıraya konur ve iki sağlam tahta arasına, sırtları birkaç milimetre dışarda kalacak biçimde sıkıştırılır.</a:t>
            </a:r>
          </a:p>
        </p:txBody>
      </p:sp>
    </p:spTree>
    <p:extLst>
      <p:ext uri="{BB962C8B-B14F-4D97-AF65-F5344CB8AC3E}">
        <p14:creationId xmlns:p14="http://schemas.microsoft.com/office/powerpoint/2010/main" val="4036047667"/>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17</Slides>
  <Notes>0</Notes>
  <HiddenSlides>0</HiddenSlides>
  <MMClips>0</MMClips>
  <ScaleCrop>false</ScaleCrop>
  <HeadingPairs>
    <vt:vector size="4" baseType="variant">
      <vt:variant>
        <vt:lpstr>Tema</vt:lpstr>
      </vt:variant>
      <vt:variant>
        <vt:i4>1</vt:i4>
      </vt:variant>
      <vt:variant>
        <vt:lpstr>Slayt Başlıkları</vt:lpstr>
      </vt:variant>
      <vt:variant>
        <vt:i4>17</vt:i4>
      </vt:variant>
    </vt:vector>
  </HeadingPairs>
  <TitlesOfParts>
    <vt:vector size="18" baseType="lpstr">
      <vt:lpstr>FrostyVTI</vt:lpstr>
      <vt:lpstr>Cilt Sanatı</vt:lpstr>
      <vt:lpstr>PowerPoint Sunusu</vt:lpstr>
      <vt:lpstr>PowerPoint Sunusu</vt:lpstr>
      <vt:lpstr>PowerPoint Sunusu</vt:lpstr>
      <vt:lpstr>PowerPoint Sunusu</vt:lpstr>
      <vt:lpstr>Cilt Sanatı, elyazması ya da baskı ürünü bir yapıtın sayfalarını, hem kullanımını kolaylaştırmak, hem dış etkilerden korumak, hem de süslemek amacıyla bir araya toplayıp kapak geçirmek için yapılan işlemlerin tümünü kapsayan sanat dalıdır.</vt:lpstr>
      <vt:lpstr>ilk zamanlar kitap yapraklarının çirişle yapıştırılması ve bir kapağa dikilmesiyle başlamış, daha sonra geliştirilmiştir.</vt:lpstr>
      <vt:lpstr>PowerPoint Sunusu</vt:lpstr>
      <vt:lpstr>PowerPoint Sunusu</vt:lpstr>
      <vt:lpstr>PowerPoint Sunusu</vt:lpstr>
      <vt:lpstr>PowerPoint Sunusu</vt:lpstr>
      <vt:lpstr>PowerPoint Sunusu</vt:lpstr>
      <vt:lpstr>PowerPoint Sunusu</vt:lpstr>
      <vt:lpstr>Cilt Sanatı Gereçleri </vt:lpstr>
      <vt:lpstr>PowerPoint Sunusu</vt:lpstr>
      <vt:lpstr>Günümüzde cilt sanatı</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105</cp:revision>
  <dcterms:created xsi:type="dcterms:W3CDTF">2023-10-10T18:14:47Z</dcterms:created>
  <dcterms:modified xsi:type="dcterms:W3CDTF">2023-10-10T18:50:00Z</dcterms:modified>
</cp:coreProperties>
</file>