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9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7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9" r:id="rId39"/>
    <p:sldId id="305" r:id="rId40"/>
    <p:sldId id="298" r:id="rId41"/>
    <p:sldId id="300" r:id="rId42"/>
    <p:sldId id="301" r:id="rId43"/>
    <p:sldId id="302" r:id="rId44"/>
    <p:sldId id="303" r:id="rId45"/>
    <p:sldId id="304" r:id="rId46"/>
    <p:sldId id="306" r:id="rId47"/>
    <p:sldId id="307" r:id="rId48"/>
    <p:sldId id="308" r:id="rId4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17567-F335-4C9F-80E7-65CADBD4B03C}" v="252" dt="2023-10-22T20:03:01.549"/>
    <p1510:client id="{BA2F7A0C-436D-48E8-B95F-F15FF92C3D90}" v="2" dt="2023-10-22T20:03:39.529"/>
    <p1510:client id="{FFDB34FD-C57B-4415-A7C0-C30B8B8946BA}" v="278" dt="2023-10-23T18:12:50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4152 10451 16383 0 0,'9'0'0'0'0,"12"0"0"0"0,6 0 0 0 0,-1 4 0 0 0,4 2 0 0 0,6 9 0 0 0,6 1 0 0 0,-1-1 0 0 0,-6 5 0 0 0,-1-1 0 0 0,3-3 0 0 0,0-5 0 0 0,-7 1 0 0 0,0-3 0 0 0,5-2 0 0 0,0-2 0 0 0,-5 7 0 0 0,0 1 0 0 0,5-2 0 0 0,-4 7 0 0 0,-3 0 0 0 0,3-4 0 0 0,-9-3 0 0 0,-12-4 0 0 0,-16-3 0 0 0,-17-2 0 0 0,-9-2 0 0 0,-7-1 0 0 0,-6 1 0 0 0,-1-1 0 0 0,0 0 0 0 0,-2 1 0 0 0,8-5 0 0 0,5-1 0 0 0,1 0 0 0 0,-3 2 0 0 0,0 0 0 0 0,-3-6 0 0 0,-3-3 0 0 0,-3 1 0 0 0,2 3 0 0 0,17 3 0 0 0,22 2 0 0 0,16 2 0 0 0,16 1 0 0 0,11 2 0 0 0,0 3 0 0 0,-2 3 0 0 0,1 8 0 0 0,4 2 0 0 0,3-2 0 0 0,-1-4 0 0 0,-8 1 0 0 0,0-2 0 0 0,1-2 0 0 0,-4 6 0 0 0,-4 1 0 0 0,3-2 0 0 0,4-4 0 0 0,2-3 0 0 0,-7-7 0 0 0,-7-7 0 0 0,-18-4 0 0 0,-8-7 0 0 0,-14-1 0 0 0,-7 3 0 0 0,-10 4 0 0 0,-7-4 0 0 0,-5 0 0 0 0,-1 4 0 0 0,1 3 0 0 0,-2 4 0 0 0,3 3 0 0 0,0 2 0 0 0,-1 1 0 0 0,3 0 0 0 0,0 1 0 0 0,-2 0 0 0 0,2-1 0 0 0,1 1 0 0 0,-3-1 0 0 0,2 0 0 0 0,0 0 0 0 0,12 0 0 0 0,10-9 0 0 0,14-3 0 0 0,17 1 0 0 0,16 2 0 0 0,7 2 0 0 0,7 3 0 0 0,7 2 0 0 0,-6-3 0 0 0,-5-1 0 0 0,0 1 0 0 0,3 1 0 0 0,-1 1 0 0 0,3 1 0 0 0,2 2 0 0 0,-6-9 0 0 0,-4-3 0 0 0,0 1 0 0 0,5 2 0 0 0,-10 3 0 0 0,-18 2 0 0 0,-15 2 0 0 0,-7 6 0 0 0,-10 1 0 0 0,-11 1 0 0 0,-3-1 0 0 0,4 4 0 0 0,-2-1 0 0 0,-3-1 0 0 0,-1-2 0 0 0,-2-2 0 0 0,6 8 0 0 0,-1 2 0 0 0,2-2 0 0 0,-3-2 0 0 0,-4-3 0 0 0,5-2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26194 14578 16383 0 0,'4'0'0'0'0,"7"0"0"0"0,0 4 0 0 0,8 2 0 0 0,10 0 0 0 0,8 7 0 0 0,3 2 0 0 0,3-2 0 0 0,3-3 0 0 0,-6 6 0 0 0,-5 0 0 0 0,-1-3 0 0 0,4-3 0 0 0,0-4 0 0 0,2-2 0 0 0,3 6 0 0 0,-2 2 0 0 0,2-1 0 0 0,2-3 0 0 0,-2-2 0 0 0,1-2 0 0 0,-8-7 0 0 0,-14-3 0 0 0,-15 1 0 0 0,-9-9 0 0 0,-13-2 0 0 0,-12 2 0 0 0,-7 4 0 0 0,-6-2 0 0 0,-6 2 0 0 0,2 3 0 0 0,-2 1 0 0 0,-1 3 0 0 0,3 2 0 0 0,-1 1 0 0 0,0 0 0 0 0,2 0 0 0 0,-1 1 0 0 0,-1-1 0 0 0,3 1 0 0 0,-1-1 0 0 0,11 0 0 0 0,16 0 0 0 0,20 0 0 0 0,17 0 0 0 0,11 0 0 0 0,7 0 0 0 0,-2 9 0 0 0,2 3 0 0 0,-2-1 0 0 0,2-2 0 0 0,3-3 0 0 0,-1-2 0 0 0,1-1 0 0 0,3-3 0 0 0,-7-4 0 0 0,-5-2 0 0 0,-8-5 0 0 0,0 0 0 0 0,6 2 0 0 0,-4-7 0 0 0,-10 0 0 0 0,-17 2 0 0 0,-8-5 0 0 0,-8 1 0 0 0,-10-6 0 0 0,-9 1 0 0 0,-7 5 0 0 0,-2 5 0 0 0,-2 5 0 0 0,-2 4 0 0 0,8 7 0 0 0,5 3 0 0 0,0 0 0 0 0,7 9 0 0 0,-2 1 0 0 0,0-2 0 0 0,-3-3 0 0 0,3 0 0 0 0,-2-1 0 0 0,5 7 0 0 0,11 0 0 0 0,17-3 0 0 0,13-3 0 0 0,14-5 0 0 0,9-2 0 0 0,4-2 0 0 0,4-2 0 0 0,3 0 0 0 0,-2-1 0 0 0,-1 0 0 0 0,2 1 0 0 0,-3-1 0 0 0,0 1 0 0 0,1 0 0 0 0,-2 0 0 0 0,0 0 0 0 0,-7-5 0 0 0,-1-1 0 0 0,-2 1 0 0 0,3 0 0 0 0,3 2 0 0 0,-4-3 0 0 0,-4-1 0 0 0,-16 1 0 0 0,-20 1 0 0 0,-13 2 0 0 0,-12 1 0 0 0,-11 1 0 0 0,3 10 0 0 0,2 3 0 0 0,-1 0 0 0 0,6 6 0 0 0,-1 0 0 0 0,1-2 0 0 0,5 0 0 0 0,-1-3 0 0 0,-6-3 0 0 0,-1-4 0 0 0,5-2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12593 9418 16383 0 0,'8'0'0'0'0,"13"0"0"0"0,7 0 0 0 0,7 0 0 0 0,7 0 0 0 0,0 0 0 0 0,3 0 0 0 0,2 0 0 0 0,-3 0 0 0 0,1 0 0 0 0,-4 0 0 0 0,1 0 0 0 0,2 0 0 0 0,-11 0 0 0 0,-20 0 0 0 0,-17 0 0 0 0,-16 0 0 0 0,-10 0 0 0 0,-8 0 0 0 0,2 9 0 0 0,-1 3 0 0 0,0-1 0 0 0,8 7 0 0 0,-1 1 0 0 0,-5-4 0 0 0,5 1 0 0 0,2-3 0 0 0,-2-3 0 0 0,3 5 0 0 0,-2 0 0 0 0,-1-2 0 0 0,5 5 0 0 0,-3 0 0 0 0,-5-3 0 0 0,3 0 0 0 0,3-3 0 0 0,14-2 0 0 0,18-4 0 0 0,13-3 0 0 0,12-2 0 0 0,10 0 0 0 0,3-2 0 0 0,3 1 0 0 0,2-1 0 0 0,-3 1 0 0 0,1-1 0 0 0,1 1 0 0 0,-4 0 0 0 0,1 0 0 0 0,-3 0 0 0 0,0 0 0 0 0,2 0 0 0 0,-6-9 0 0 0,-5-3 0 0 0,1 1 0 0 0,4 2 0 0 0,0 2 0 0 0,2 3 0 0 0,4 2 0 0 0,-6-8 0 0 0,-13-1 0 0 0,-20 0 0 0 0,-14 2 0 0 0,-16 3 0 0 0,-11 2 0 0 0,-4 3 0 0 0,-5 0 0 0 0,-2 1 0 0 0,2 0 0 0 0,0 1 0 0 0,8 4 0 0 0,5 1 0 0 0,1 0 0 0 0,-4-1 0 0 0,-1-2 0 0 0,-2-1 0 0 0,-3-1 0 0 0,0 0 0 0 0,-1-1 0 0 0,-2-1 0 0 0,2 1 0 0 0,-1 0 0 0 0,-1 0 0 0 0,2 0 0 0 0,9-5 0 0 0,9-5 0 0 0,10-11 0 0 0,16-1 0 0 0,8-6 0 0 0,11 2 0 0 0,7 5 0 0 0,-2 2 0 0 0,5 4 0 0 0,5 5 0 0 0,-2-5 0 0 0,-4 0 0 0 0,3 2 0 0 0,5 5 0 0 0,1 2 0 0 0,2 3 0 0 0,4 1 0 0 0,-2 2 0 0 0,1 1 0 0 0,-2-1 0 0 0,1 1 0 0 0,-7 4 0 0 0,-9 6 0 0 0,-10 9 0 0 0,-11 2 0 0 0,-11-2 0 0 0,-5 3 0 0 0,-9-2 0 0 0,-6-4 0 0 0,2-1 0 0 0,-4-3 0 0 0,-6-4 0 0 0,-2-3 0 0 0,-4-3 0 0 0,-4-2 0 0 0,2-1 0 0 0,-2 0 0 0 0,7 8 0 0 0,1 3 0 0 0,7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33390 1164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23.10.2023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hyperlink" Target="http://en.wikipedia.org/wiki/39th_Saturn_Awards" TargetMode="External"/><Relationship Id="rId21" Type="http://schemas.openxmlformats.org/officeDocument/2006/relationships/hyperlink" Target="http://en.wikipedia.org/wiki/Producers_Guild_of_America_Awards_2009" TargetMode="External"/><Relationship Id="rId42" Type="http://schemas.openxmlformats.org/officeDocument/2006/relationships/hyperlink" Target="http://en.wikipedia.org/wiki/Producers_Guild_of_America_Awards_2010" TargetMode="External"/><Relationship Id="rId63" Type="http://schemas.openxmlformats.org/officeDocument/2006/relationships/hyperlink" Target="https://breakingbad.fandom.com/wiki/I.F.T." TargetMode="External"/><Relationship Id="rId84" Type="http://schemas.openxmlformats.org/officeDocument/2006/relationships/hyperlink" Target="https://breakingbad.fandom.com/wiki/Betsy_Brandt" TargetMode="External"/><Relationship Id="rId138" Type="http://schemas.openxmlformats.org/officeDocument/2006/relationships/hyperlink" Target="http://en.wikipedia.org/wiki/66th_Primetime_Creative_Arts_Emmy_Awards" TargetMode="External"/><Relationship Id="rId159" Type="http://schemas.openxmlformats.org/officeDocument/2006/relationships/hyperlink" Target="https://breakingbad.fandom.com/wiki/Sharidan_Williams-Sotelo" TargetMode="External"/><Relationship Id="rId107" Type="http://schemas.openxmlformats.org/officeDocument/2006/relationships/hyperlink" Target="https://breakingbad.fandom.com/wiki/Buyout" TargetMode="External"/><Relationship Id="rId11" Type="http://schemas.openxmlformats.org/officeDocument/2006/relationships/hyperlink" Target="http://en.wikipedia.org/wiki/24th_TCA_Awards" TargetMode="External"/><Relationship Id="rId32" Type="http://schemas.openxmlformats.org/officeDocument/2006/relationships/hyperlink" Target="http://en.wikipedia.org/wiki/14th_Satellite_Awards" TargetMode="External"/><Relationship Id="rId53" Type="http://schemas.openxmlformats.org/officeDocument/2006/relationships/hyperlink" Target="http://en.wikipedia.org/wiki/69th_Golden_Globe_Awards" TargetMode="External"/><Relationship Id="rId74" Type="http://schemas.openxmlformats.org/officeDocument/2006/relationships/hyperlink" Target="https://breakingbad.fandom.com/wiki/Crawl_Space" TargetMode="External"/><Relationship Id="rId128" Type="http://schemas.openxmlformats.org/officeDocument/2006/relationships/hyperlink" Target="http://en.wikipedia.org/wiki/Producers_Guild_of_America_Awards_2013" TargetMode="External"/><Relationship Id="rId149" Type="http://schemas.openxmlformats.org/officeDocument/2006/relationships/hyperlink" Target="http://en.wikipedia.org/wiki/40th_Saturn_Awards" TargetMode="External"/><Relationship Id="rId5" Type="http://schemas.openxmlformats.org/officeDocument/2006/relationships/hyperlink" Target="https://breakingbad.fandom.com/wiki/Bryan_Cranston" TargetMode="External"/><Relationship Id="rId95" Type="http://schemas.openxmlformats.org/officeDocument/2006/relationships/hyperlink" Target="http://en.wikipedia.org/wiki/American_Cinema_Editors_Awards_2011" TargetMode="External"/><Relationship Id="rId160" Type="http://schemas.openxmlformats.org/officeDocument/2006/relationships/hyperlink" Target="https://breakingbad.fandom.com/wiki/Todd_Alquist" TargetMode="External"/><Relationship Id="rId22" Type="http://schemas.openxmlformats.org/officeDocument/2006/relationships/hyperlink" Target="http://en.wikipedia.org/wiki/61st_Primetime_Emmy_Awards" TargetMode="External"/><Relationship Id="rId43" Type="http://schemas.openxmlformats.org/officeDocument/2006/relationships/hyperlink" Target="https://www.imdb.com/event/ev0003547/2009/1/" TargetMode="External"/><Relationship Id="rId64" Type="http://schemas.openxmlformats.org/officeDocument/2006/relationships/hyperlink" Target="http://en.wikipedia.org/wiki/American_Cinema_Editors_Awards_2010" TargetMode="External"/><Relationship Id="rId118" Type="http://schemas.openxmlformats.org/officeDocument/2006/relationships/hyperlink" Target="http://en.wikipedia.org/wiki/3rd_Critics%27_Choice_Television_Awards" TargetMode="External"/><Relationship Id="rId139" Type="http://schemas.openxmlformats.org/officeDocument/2006/relationships/hyperlink" Target="https://breakingbad.fandom.com/wiki/Chris_McCaleb" TargetMode="External"/><Relationship Id="rId85" Type="http://schemas.openxmlformats.org/officeDocument/2006/relationships/hyperlink" Target="https://breakingbad.fandom.com/wiki/RJ_Mitte" TargetMode="External"/><Relationship Id="rId150" Type="http://schemas.openxmlformats.org/officeDocument/2006/relationships/hyperlink" Target="https://breakingbad.fandom.com/wiki/Robert_Forster" TargetMode="External"/><Relationship Id="rId12" Type="http://schemas.openxmlformats.org/officeDocument/2006/relationships/hyperlink" Target="http://en.wikipedia.org/wiki/Writers_Guild_of_America_Awards_2008" TargetMode="External"/><Relationship Id="rId17" Type="http://schemas.openxmlformats.org/officeDocument/2006/relationships/hyperlink" Target="http://en.wikipedia.org/wiki/American_Film_Institute_Awards_2008" TargetMode="External"/><Relationship Id="rId33" Type="http://schemas.openxmlformats.org/officeDocument/2006/relationships/hyperlink" Target="http://en.wikipedia.org/wiki/36th_Saturn_Awards" TargetMode="External"/><Relationship Id="rId38" Type="http://schemas.openxmlformats.org/officeDocument/2006/relationships/hyperlink" Target="http://en.wikipedia.org/wiki/American_Cinema_Editors_Awards_2009" TargetMode="External"/><Relationship Id="rId59" Type="http://schemas.openxmlformats.org/officeDocument/2006/relationships/hyperlink" Target="http://en.wikipedia.org/wiki/26th_TCA_Awards" TargetMode="External"/><Relationship Id="rId103" Type="http://schemas.openxmlformats.org/officeDocument/2006/relationships/hyperlink" Target="http://en.wikipedia.org/wiki/65th_Primetime_Emmy_Awards" TargetMode="External"/><Relationship Id="rId108" Type="http://schemas.openxmlformats.org/officeDocument/2006/relationships/hyperlink" Target="https://breakingbad.fandom.com/wiki/Say_My_Name" TargetMode="External"/><Relationship Id="rId124" Type="http://schemas.openxmlformats.org/officeDocument/2006/relationships/hyperlink" Target="http://en.wikipedia.org/wiki/American_Cinema_Editors_Awards_2012" TargetMode="External"/><Relationship Id="rId129" Type="http://schemas.openxmlformats.org/officeDocument/2006/relationships/hyperlink" Target="http://en.wikipedia.org/wiki/34th_Young_Artist_Awards" TargetMode="External"/><Relationship Id="rId54" Type="http://schemas.openxmlformats.org/officeDocument/2006/relationships/hyperlink" Target="http://en.wikipedia.org/wiki/17th_Screen_Actors_Guild_Awards" TargetMode="External"/><Relationship Id="rId70" Type="http://schemas.openxmlformats.org/officeDocument/2006/relationships/hyperlink" Target="http://en.wikipedia.org/wiki/64th_Primetime_Emmy_Awards" TargetMode="External"/><Relationship Id="rId75" Type="http://schemas.openxmlformats.org/officeDocument/2006/relationships/hyperlink" Target="https://breakingbad.fandom.com/wiki/End_Times" TargetMode="External"/><Relationship Id="rId91" Type="http://schemas.openxmlformats.org/officeDocument/2006/relationships/hyperlink" Target="http://en.wikipedia.org/wiki/28th_TCA_Awards" TargetMode="External"/><Relationship Id="rId96" Type="http://schemas.openxmlformats.org/officeDocument/2006/relationships/hyperlink" Target="https://breakingbad.fandom.com/wiki/Gustavo_Fring" TargetMode="External"/><Relationship Id="rId140" Type="http://schemas.openxmlformats.org/officeDocument/2006/relationships/hyperlink" Target="http://en.wikipedia.org/wiki/71st_Golden_Globe_Awards" TargetMode="External"/><Relationship Id="rId145" Type="http://schemas.openxmlformats.org/officeDocument/2006/relationships/hyperlink" Target="https://breakingbad.fandom.com/wiki/Matthew_T._Metzler" TargetMode="External"/><Relationship Id="rId161" Type="http://schemas.openxmlformats.org/officeDocument/2006/relationships/hyperlink" Target="https://breakingbad.fandom.com/wiki/Mark_Freeborn" TargetMode="External"/><Relationship Id="rId166" Type="http://schemas.openxmlformats.org/officeDocument/2006/relationships/hyperlink" Target="http://en.wikipedia.org/wiki/40th_People%27s_Choice_Awar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eakingbad.fandom.com/wiki/John_Toll" TargetMode="External"/><Relationship Id="rId23" Type="http://schemas.openxmlformats.org/officeDocument/2006/relationships/hyperlink" Target="https://breakingbad.fandom.com/wiki/Grilled" TargetMode="External"/><Relationship Id="rId28" Type="http://schemas.openxmlformats.org/officeDocument/2006/relationships/hyperlink" Target="https://breakingbad.fandom.com/wiki/ABQ" TargetMode="External"/><Relationship Id="rId49" Type="http://schemas.openxmlformats.org/officeDocument/2006/relationships/hyperlink" Target="https://breakingbad.fandom.com/wiki/Half_Measures" TargetMode="External"/><Relationship Id="rId114" Type="http://schemas.openxmlformats.org/officeDocument/2006/relationships/hyperlink" Target="https://breakingbad.fandom.com/wiki/Jesse_Plemons" TargetMode="External"/><Relationship Id="rId119" Type="http://schemas.openxmlformats.org/officeDocument/2006/relationships/hyperlink" Target="http://en.wikipedia.org/wiki/29th_TCA_Awards" TargetMode="External"/><Relationship Id="rId44" Type="http://schemas.openxmlformats.org/officeDocument/2006/relationships/hyperlink" Target="http://en.wikipedia.org/wiki/62nd_Primetime_Emmy_Awards" TargetMode="External"/><Relationship Id="rId60" Type="http://schemas.openxmlformats.org/officeDocument/2006/relationships/hyperlink" Target="http://en.wikipedia.org/wiki/Writers_Guild_of_America_Awards_2010" TargetMode="External"/><Relationship Id="rId65" Type="http://schemas.openxmlformats.org/officeDocument/2006/relationships/hyperlink" Target="https://breakingbad.fandom.com/wiki/Kelley_Dixon" TargetMode="External"/><Relationship Id="rId81" Type="http://schemas.openxmlformats.org/officeDocument/2006/relationships/hyperlink" Target="http://en.wikipedia.org/wiki/64th_Primetime_Creative_Arts_Emmy_Awards" TargetMode="External"/><Relationship Id="rId86" Type="http://schemas.openxmlformats.org/officeDocument/2006/relationships/hyperlink" Target="https://breakingbad.fandom.com/wiki/Bob_Odenkirk" TargetMode="External"/><Relationship Id="rId130" Type="http://schemas.openxmlformats.org/officeDocument/2006/relationships/hyperlink" Target="https://www.imdb.com/event/ev0003547/2013/1/" TargetMode="External"/><Relationship Id="rId135" Type="http://schemas.openxmlformats.org/officeDocument/2006/relationships/hyperlink" Target="https://breakingbad.fandom.com/wiki/To%27hajiilee" TargetMode="External"/><Relationship Id="rId151" Type="http://schemas.openxmlformats.org/officeDocument/2006/relationships/hyperlink" Target="http://en.wikipedia.org/wiki/4th_Critics%27_Choice_Television_Awards" TargetMode="External"/><Relationship Id="rId156" Type="http://schemas.openxmlformats.org/officeDocument/2006/relationships/hyperlink" Target="https://breakingbad.fandom.com/wiki/Buried" TargetMode="External"/><Relationship Id="rId13" Type="http://schemas.openxmlformats.org/officeDocument/2006/relationships/hyperlink" Target="https://breakingbad.fandom.com/wiki/Patty_Lin" TargetMode="External"/><Relationship Id="rId18" Type="http://schemas.openxmlformats.org/officeDocument/2006/relationships/hyperlink" Target="http://www.peabodyawards.com/award-profile/breaking-bad" TargetMode="External"/><Relationship Id="rId39" Type="http://schemas.openxmlformats.org/officeDocument/2006/relationships/hyperlink" Target="http://www.imdb.com/event/ev0000546/2010" TargetMode="External"/><Relationship Id="rId109" Type="http://schemas.openxmlformats.org/officeDocument/2006/relationships/hyperlink" Target="https://breakingbad.fandom.com/wiki/Gliding_Over_All" TargetMode="External"/><Relationship Id="rId34" Type="http://schemas.openxmlformats.org/officeDocument/2006/relationships/hyperlink" Target="https://breakingbad.fandom.com/wiki/Raymond_Cruz" TargetMode="External"/><Relationship Id="rId50" Type="http://schemas.openxmlformats.org/officeDocument/2006/relationships/hyperlink" Target="https://breakingbad.fandom.com/wiki/Full_Measure" TargetMode="External"/><Relationship Id="rId55" Type="http://schemas.openxmlformats.org/officeDocument/2006/relationships/hyperlink" Target="http://en.wikipedia.org/wiki/15th_Satellite_Awards" TargetMode="External"/><Relationship Id="rId76" Type="http://schemas.openxmlformats.org/officeDocument/2006/relationships/hyperlink" Target="https://breakingbad.fandom.com/wiki/Face_Off" TargetMode="External"/><Relationship Id="rId97" Type="http://schemas.openxmlformats.org/officeDocument/2006/relationships/hyperlink" Target="https://breakingbad.fandom.com/wiki/Lily_of_the_Valley" TargetMode="External"/><Relationship Id="rId104" Type="http://schemas.openxmlformats.org/officeDocument/2006/relationships/hyperlink" Target="https://breakingbad.fandom.com/wiki/Hazard_Pay" TargetMode="External"/><Relationship Id="rId120" Type="http://schemas.openxmlformats.org/officeDocument/2006/relationships/hyperlink" Target="http://en.wikipedia.org/wiki/65th_Directors_Guild_of_America_Awards" TargetMode="External"/><Relationship Id="rId125" Type="http://schemas.openxmlformats.org/officeDocument/2006/relationships/hyperlink" Target="http://www.imdb.com/event/ev0000546/2013" TargetMode="External"/><Relationship Id="rId141" Type="http://schemas.openxmlformats.org/officeDocument/2006/relationships/hyperlink" Target="http://en.wikipedia.org/wiki/20th_Screen_Actors_Guild_Awards" TargetMode="External"/><Relationship Id="rId146" Type="http://schemas.openxmlformats.org/officeDocument/2006/relationships/hyperlink" Target="https://breakingbad.fandom.com/wiki/Kevin_Rankin" TargetMode="External"/><Relationship Id="rId167" Type="http://schemas.openxmlformats.org/officeDocument/2006/relationships/hyperlink" Target="https://breakingbad.fandom.com/wiki/Walter_White" TargetMode="External"/><Relationship Id="rId7" Type="http://schemas.openxmlformats.org/officeDocument/2006/relationships/hyperlink" Target="https://breakingbad.fandom.com/wiki/Lynne_Willingham" TargetMode="External"/><Relationship Id="rId71" Type="http://schemas.openxmlformats.org/officeDocument/2006/relationships/hyperlink" Target="https://breakingbad.fandom.com/wiki/Box_Cutter" TargetMode="External"/><Relationship Id="rId92" Type="http://schemas.openxmlformats.org/officeDocument/2006/relationships/hyperlink" Target="http://en.wikipedia.org/wiki/64th_Directors_Guild_of_America_Awards" TargetMode="External"/><Relationship Id="rId162" Type="http://schemas.openxmlformats.org/officeDocument/2006/relationships/hyperlink" Target="http://en.wikipedia.org/wiki/American_Film_Institute_Awards_2013" TargetMode="External"/><Relationship Id="rId2" Type="http://schemas.openxmlformats.org/officeDocument/2006/relationships/hyperlink" Target="http://en.wikipedia.org/wiki/60th_Primetime_Emmy_Awards" TargetMode="External"/><Relationship Id="rId29" Type="http://schemas.openxmlformats.org/officeDocument/2006/relationships/hyperlink" Target="https://breakingbad.fandom.com/wiki/Aaron_Paul" TargetMode="External"/><Relationship Id="rId24" Type="http://schemas.openxmlformats.org/officeDocument/2006/relationships/hyperlink" Target="https://breakingbad.fandom.com/wiki/Peekaboo" TargetMode="External"/><Relationship Id="rId40" Type="http://schemas.openxmlformats.org/officeDocument/2006/relationships/hyperlink" Target="https://breakingbad.fandom.com/wiki/Moira_Walley-Beckett" TargetMode="External"/><Relationship Id="rId45" Type="http://schemas.openxmlformats.org/officeDocument/2006/relationships/hyperlink" Target="https://breakingbad.fandom.com/wiki/No_M%C3%A1s" TargetMode="External"/><Relationship Id="rId66" Type="http://schemas.openxmlformats.org/officeDocument/2006/relationships/hyperlink" Target="http://www.imdb.com/event/ev0000546/2011" TargetMode="External"/><Relationship Id="rId87" Type="http://schemas.openxmlformats.org/officeDocument/2006/relationships/hyperlink" Target="http://en.wikipedia.org/wiki/16th_Satellite_Awards" TargetMode="External"/><Relationship Id="rId110" Type="http://schemas.openxmlformats.org/officeDocument/2006/relationships/hyperlink" Target="http://en.wikipedia.org/wiki/65th_Primetime_Creative_Arts_Emmy_Awards" TargetMode="External"/><Relationship Id="rId115" Type="http://schemas.openxmlformats.org/officeDocument/2006/relationships/hyperlink" Target="https://breakingbad.fandom.com/wiki/Steven_Michael_Quezada" TargetMode="External"/><Relationship Id="rId131" Type="http://schemas.openxmlformats.org/officeDocument/2006/relationships/hyperlink" Target="https://breakingbad.fandom.com/wiki/Season_4_(Breaking_Bad)" TargetMode="External"/><Relationship Id="rId136" Type="http://schemas.openxmlformats.org/officeDocument/2006/relationships/hyperlink" Target="https://breakingbad.fandom.com/wiki/Ozymandias" TargetMode="External"/><Relationship Id="rId157" Type="http://schemas.openxmlformats.org/officeDocument/2006/relationships/hyperlink" Target="https://breakingbad.fandom.com/wiki/Peter_Gould" TargetMode="External"/><Relationship Id="rId61" Type="http://schemas.openxmlformats.org/officeDocument/2006/relationships/hyperlink" Target="https://breakingbad.fandom.com/wiki/Gennifer_Hutchison" TargetMode="External"/><Relationship Id="rId82" Type="http://schemas.openxmlformats.org/officeDocument/2006/relationships/hyperlink" Target="http://en.wikipedia.org/wiki/18th_Screen_Actors_Guild_Awards" TargetMode="External"/><Relationship Id="rId152" Type="http://schemas.openxmlformats.org/officeDocument/2006/relationships/hyperlink" Target="http://en.wikipedia.org/wiki/30th_TCA_Awards" TargetMode="External"/><Relationship Id="rId19" Type="http://schemas.openxmlformats.org/officeDocument/2006/relationships/hyperlink" Target="https://breakingbad.fandom.com/wiki/George_Mastras" TargetMode="External"/><Relationship Id="rId14" Type="http://schemas.openxmlformats.org/officeDocument/2006/relationships/hyperlink" Target="https://breakingbad.fandom.com/wiki/Gray_Matter" TargetMode="External"/><Relationship Id="rId30" Type="http://schemas.openxmlformats.org/officeDocument/2006/relationships/hyperlink" Target="https://breakingbad.fandom.com/wiki/Michael_Slovis" TargetMode="External"/><Relationship Id="rId35" Type="http://schemas.openxmlformats.org/officeDocument/2006/relationships/hyperlink" Target="http://en.wikipedia.org/wiki/25th_TCA_Awards" TargetMode="External"/><Relationship Id="rId56" Type="http://schemas.openxmlformats.org/officeDocument/2006/relationships/hyperlink" Target="http://en.wikipedia.org/wiki/37th_Saturn_Awards" TargetMode="External"/><Relationship Id="rId77" Type="http://schemas.openxmlformats.org/officeDocument/2006/relationships/hyperlink" Target="https://breakingbad.fandom.com/wiki/Hermanos" TargetMode="External"/><Relationship Id="rId100" Type="http://schemas.openxmlformats.org/officeDocument/2006/relationships/hyperlink" Target="http://en.wikipedia.org/wiki/Producers_Guild_of_America_Awards_2012" TargetMode="External"/><Relationship Id="rId105" Type="http://schemas.openxmlformats.org/officeDocument/2006/relationships/hyperlink" Target="https://breakingbad.fandom.com/wiki/Fifty-One" TargetMode="External"/><Relationship Id="rId126" Type="http://schemas.openxmlformats.org/officeDocument/2006/relationships/hyperlink" Target="http://en.wikipedia.org/wiki/American_Film_Institute_Awards_2012" TargetMode="External"/><Relationship Id="rId147" Type="http://schemas.openxmlformats.org/officeDocument/2006/relationships/hyperlink" Target="https://breakingbad.fandom.com/wiki/Patrick_Sane" TargetMode="External"/><Relationship Id="rId168" Type="http://schemas.openxmlformats.org/officeDocument/2006/relationships/hyperlink" Target="http://en.wikipedia.org/wiki/Producers_Guild_of_America_Awards_2014" TargetMode="External"/><Relationship Id="rId8" Type="http://schemas.openxmlformats.org/officeDocument/2006/relationships/hyperlink" Target="http://en.wikipedia.org/wiki/13th_Satellite_Awards" TargetMode="External"/><Relationship Id="rId51" Type="http://schemas.openxmlformats.org/officeDocument/2006/relationships/hyperlink" Target="https://breakingbad.fandom.com/wiki/Michelle_MacLaren" TargetMode="External"/><Relationship Id="rId72" Type="http://schemas.openxmlformats.org/officeDocument/2006/relationships/hyperlink" Target="https://breakingbad.fandom.com/wiki/Problem_Dog" TargetMode="External"/><Relationship Id="rId93" Type="http://schemas.openxmlformats.org/officeDocument/2006/relationships/hyperlink" Target="http://en.wikipedia.org/wiki/Writers_Guild_of_America_Awards_2011" TargetMode="External"/><Relationship Id="rId98" Type="http://schemas.openxmlformats.org/officeDocument/2006/relationships/hyperlink" Target="https://breakingbad.fandom.com/wiki/Season_3_(Breaking_Bad)" TargetMode="External"/><Relationship Id="rId121" Type="http://schemas.openxmlformats.org/officeDocument/2006/relationships/hyperlink" Target="https://breakingbad.fandom.com/wiki/Rian_Johnson" TargetMode="External"/><Relationship Id="rId142" Type="http://schemas.openxmlformats.org/officeDocument/2006/relationships/hyperlink" Target="https://breakingbad.fandom.com/wiki/Michael_Bowen" TargetMode="External"/><Relationship Id="rId163" Type="http://schemas.openxmlformats.org/officeDocument/2006/relationships/hyperlink" Target="http://en.wikipedia.org/wiki/2014_British_Academy_Television_Awards" TargetMode="External"/><Relationship Id="rId3" Type="http://schemas.openxmlformats.org/officeDocument/2006/relationships/hyperlink" Target="https://breakingbad.fandom.com/wiki/Vince_Gilligan" TargetMode="External"/><Relationship Id="rId25" Type="http://schemas.openxmlformats.org/officeDocument/2006/relationships/hyperlink" Target="https://breakingbad.fandom.com/wiki/Better_Call_Saul_(episode)" TargetMode="External"/><Relationship Id="rId46" Type="http://schemas.openxmlformats.org/officeDocument/2006/relationships/hyperlink" Target="https://breakingbad.fandom.com/wiki/Sunset" TargetMode="External"/><Relationship Id="rId67" Type="http://schemas.openxmlformats.org/officeDocument/2006/relationships/hyperlink" Target="https://breakingbad.fandom.com/wiki/Season_2_(Breaking_Bad)" TargetMode="External"/><Relationship Id="rId116" Type="http://schemas.openxmlformats.org/officeDocument/2006/relationships/hyperlink" Target="http://en.wikipedia.org/wiki/17th_Satellite_Awards" TargetMode="External"/><Relationship Id="rId137" Type="http://schemas.openxmlformats.org/officeDocument/2006/relationships/hyperlink" Target="https://breakingbad.fandom.com/wiki/Granite_State" TargetMode="External"/><Relationship Id="rId158" Type="http://schemas.openxmlformats.org/officeDocument/2006/relationships/hyperlink" Target="http://en.wikipedia.org/wiki/American_Cinema_Editors_Awards_2013" TargetMode="External"/><Relationship Id="rId20" Type="http://schemas.openxmlformats.org/officeDocument/2006/relationships/hyperlink" Target="https://breakingbad.fandom.com/wiki/Crazy_Handful_of_Nothin%27" TargetMode="External"/><Relationship Id="rId41" Type="http://schemas.openxmlformats.org/officeDocument/2006/relationships/hyperlink" Target="https://breakingbad.fandom.com/wiki/Over" TargetMode="External"/><Relationship Id="rId62" Type="http://schemas.openxmlformats.org/officeDocument/2006/relationships/hyperlink" Target="https://breakingbad.fandom.com/wiki/I_See_You" TargetMode="External"/><Relationship Id="rId83" Type="http://schemas.openxmlformats.org/officeDocument/2006/relationships/hyperlink" Target="https://breakingbad.fandom.com/wiki/Jonathan_Banks" TargetMode="External"/><Relationship Id="rId88" Type="http://schemas.openxmlformats.org/officeDocument/2006/relationships/hyperlink" Target="http://en.wikipedia.org/wiki/38th_Saturn_Awards" TargetMode="External"/><Relationship Id="rId111" Type="http://schemas.openxmlformats.org/officeDocument/2006/relationships/hyperlink" Target="http://en.wikipedia.org/wiki/70th_Golden_Globe_Awards" TargetMode="External"/><Relationship Id="rId132" Type="http://schemas.openxmlformats.org/officeDocument/2006/relationships/hyperlink" Target="http://en.wikipedia.org/wiki/66th_Primetime_Emmy_Awards" TargetMode="External"/><Relationship Id="rId153" Type="http://schemas.openxmlformats.org/officeDocument/2006/relationships/hyperlink" Target="http://en.wikipedia.org/wiki/66th_Directors_Guild_of_America_Awards" TargetMode="External"/><Relationship Id="rId15" Type="http://schemas.openxmlformats.org/officeDocument/2006/relationships/hyperlink" Target="http://en.wikipedia.org/wiki/American_Cinema_Editors_Awards_2008" TargetMode="External"/><Relationship Id="rId36" Type="http://schemas.openxmlformats.org/officeDocument/2006/relationships/hyperlink" Target="http://en.wikipedia.org/wiki/Writers_Guild_of_America_Awards_2009" TargetMode="External"/><Relationship Id="rId57" Type="http://schemas.openxmlformats.org/officeDocument/2006/relationships/hyperlink" Target="https://breakingbad.fandom.com/wiki/Dean_Norris" TargetMode="External"/><Relationship Id="rId106" Type="http://schemas.openxmlformats.org/officeDocument/2006/relationships/hyperlink" Target="https://breakingbad.fandom.com/wiki/Dead_Freight" TargetMode="External"/><Relationship Id="rId127" Type="http://schemas.openxmlformats.org/officeDocument/2006/relationships/hyperlink" Target="https://breakingbad.fandom.com/wiki/Felina" TargetMode="External"/><Relationship Id="rId10" Type="http://schemas.openxmlformats.org/officeDocument/2006/relationships/hyperlink" Target="https://breakingbad.fandom.com/wiki/Breaking_Bad_(TV_series)" TargetMode="External"/><Relationship Id="rId31" Type="http://schemas.openxmlformats.org/officeDocument/2006/relationships/hyperlink" Target="http://en.wikipedia.org/wiki/16th_Screen_Actors_Guild_Awards" TargetMode="External"/><Relationship Id="rId52" Type="http://schemas.openxmlformats.org/officeDocument/2006/relationships/hyperlink" Target="https://breakingbad.fandom.com/wiki/Skip_Macdonald" TargetMode="External"/><Relationship Id="rId73" Type="http://schemas.openxmlformats.org/officeDocument/2006/relationships/hyperlink" Target="https://breakingbad.fandom.com/wiki/Salud" TargetMode="External"/><Relationship Id="rId78" Type="http://schemas.openxmlformats.org/officeDocument/2006/relationships/hyperlink" Target="https://breakingbad.fandom.com/wiki/Anna_Gunn" TargetMode="External"/><Relationship Id="rId94" Type="http://schemas.openxmlformats.org/officeDocument/2006/relationships/hyperlink" Target="https://breakingbad.fandom.com/wiki/Thomas_Schnauz" TargetMode="External"/><Relationship Id="rId99" Type="http://schemas.openxmlformats.org/officeDocument/2006/relationships/hyperlink" Target="http://en.wikipedia.org/wiki/American_Film_Institute_Awards_2011" TargetMode="External"/><Relationship Id="rId101" Type="http://schemas.openxmlformats.org/officeDocument/2006/relationships/hyperlink" Target="http://en.wikipedia.org/wiki/Visual_Effects_Society_Awards_2011" TargetMode="External"/><Relationship Id="rId122" Type="http://schemas.openxmlformats.org/officeDocument/2006/relationships/hyperlink" Target="http://en.wikipedia.org/wiki/Writers_Guild_of_America_Awards_2012" TargetMode="External"/><Relationship Id="rId143" Type="http://schemas.openxmlformats.org/officeDocument/2006/relationships/hyperlink" Target="https://breakingbad.fandom.com/wiki/Lavell_Crawford" TargetMode="External"/><Relationship Id="rId148" Type="http://schemas.openxmlformats.org/officeDocument/2006/relationships/hyperlink" Target="http://en.wikipedia.org/wiki/18th_Satellite_Awards" TargetMode="External"/><Relationship Id="rId164" Type="http://schemas.openxmlformats.org/officeDocument/2006/relationships/hyperlink" Target="http://en.wikipedia.org/wiki/Cinema_Audio_Society_Awards_2013" TargetMode="External"/><Relationship Id="rId4" Type="http://schemas.openxmlformats.org/officeDocument/2006/relationships/hyperlink" Target="https://breakingbad.fandom.com/wiki/Pilot" TargetMode="External"/><Relationship Id="rId9" Type="http://schemas.openxmlformats.org/officeDocument/2006/relationships/hyperlink" Target="http://en.wikipedia.org/wiki/35th_Saturn_Awards" TargetMode="External"/><Relationship Id="rId26" Type="http://schemas.openxmlformats.org/officeDocument/2006/relationships/hyperlink" Target="https://breakingbad.fandom.com/wiki/4_Days_Out" TargetMode="External"/><Relationship Id="rId47" Type="http://schemas.openxmlformats.org/officeDocument/2006/relationships/hyperlink" Target="https://breakingbad.fandom.com/wiki/One_Minute" TargetMode="External"/><Relationship Id="rId68" Type="http://schemas.openxmlformats.org/officeDocument/2006/relationships/hyperlink" Target="http://en.wikipedia.org/wiki/American_Film_Institute_Awards_2010" TargetMode="External"/><Relationship Id="rId89" Type="http://schemas.openxmlformats.org/officeDocument/2006/relationships/hyperlink" Target="https://breakingbad.fandom.com/wiki/Steven_Bauer" TargetMode="External"/><Relationship Id="rId112" Type="http://schemas.openxmlformats.org/officeDocument/2006/relationships/hyperlink" Target="http://en.wikipedia.org/wiki/19th_Screen_Actors_Guild_Awards" TargetMode="External"/><Relationship Id="rId133" Type="http://schemas.openxmlformats.org/officeDocument/2006/relationships/hyperlink" Target="https://breakingbad.fandom.com/wiki/Confessions" TargetMode="External"/><Relationship Id="rId154" Type="http://schemas.openxmlformats.org/officeDocument/2006/relationships/hyperlink" Target="https://breakingbad.fandom.com/wiki/Blood_Money" TargetMode="External"/><Relationship Id="rId16" Type="http://schemas.openxmlformats.org/officeDocument/2006/relationships/hyperlink" Target="http://www.imdb.com/event/ev0000546/2009" TargetMode="External"/><Relationship Id="rId37" Type="http://schemas.openxmlformats.org/officeDocument/2006/relationships/hyperlink" Target="https://breakingbad.fandom.com/wiki/John_Shiban" TargetMode="External"/><Relationship Id="rId58" Type="http://schemas.openxmlformats.org/officeDocument/2006/relationships/hyperlink" Target="https://breakingbad.fandom.com/wiki/Giancarlo_Esposito" TargetMode="External"/><Relationship Id="rId79" Type="http://schemas.openxmlformats.org/officeDocument/2006/relationships/hyperlink" Target="https://breakingbad.fandom.com/wiki/Cornered" TargetMode="External"/><Relationship Id="rId102" Type="http://schemas.openxmlformats.org/officeDocument/2006/relationships/hyperlink" Target="https://www.imdb.com/event/ev0003547/2012/1/" TargetMode="External"/><Relationship Id="rId123" Type="http://schemas.openxmlformats.org/officeDocument/2006/relationships/hyperlink" Target="https://breakingbad.fandom.com/wiki/Sam_Catlin" TargetMode="External"/><Relationship Id="rId144" Type="http://schemas.openxmlformats.org/officeDocument/2006/relationships/hyperlink" Target="https://breakingbad.fandom.com/wiki/Tait_Fletcher" TargetMode="External"/><Relationship Id="rId90" Type="http://schemas.openxmlformats.org/officeDocument/2006/relationships/hyperlink" Target="http://en.wikipedia.org/wiki/2nd_Critics%27_Choice_Television_Awards" TargetMode="External"/><Relationship Id="rId165" Type="http://schemas.openxmlformats.org/officeDocument/2006/relationships/hyperlink" Target="http://www.peabodyawards.com/award-profile/breaking-bad-amc" TargetMode="External"/><Relationship Id="rId27" Type="http://schemas.openxmlformats.org/officeDocument/2006/relationships/hyperlink" Target="https://breakingbad.fandom.com/wiki/Phoenix" TargetMode="External"/><Relationship Id="rId48" Type="http://schemas.openxmlformats.org/officeDocument/2006/relationships/hyperlink" Target="https://breakingbad.fandom.com/wiki/Fly" TargetMode="External"/><Relationship Id="rId69" Type="http://schemas.openxmlformats.org/officeDocument/2006/relationships/hyperlink" Target="https://www.imdb.com/event/ev0003547/2010/1/" TargetMode="External"/><Relationship Id="rId113" Type="http://schemas.openxmlformats.org/officeDocument/2006/relationships/hyperlink" Target="https://breakingbad.fandom.com/wiki/Laura_Fraser" TargetMode="External"/><Relationship Id="rId134" Type="http://schemas.openxmlformats.org/officeDocument/2006/relationships/hyperlink" Target="https://breakingbad.fandom.com/wiki/Rabid_Dog" TargetMode="External"/><Relationship Id="rId80" Type="http://schemas.openxmlformats.org/officeDocument/2006/relationships/hyperlink" Target="https://breakingbad.fandom.com/wiki/Mark_Margolis" TargetMode="External"/><Relationship Id="rId155" Type="http://schemas.openxmlformats.org/officeDocument/2006/relationships/hyperlink" Target="http://en.wikipedia.org/wiki/Writers_Guild_of_America_Awards_2013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jpeg"/><Relationship Id="rId18" Type="http://schemas.openxmlformats.org/officeDocument/2006/relationships/image" Target="../media/image54.jpeg"/><Relationship Id="rId26" Type="http://schemas.openxmlformats.org/officeDocument/2006/relationships/image" Target="../media/image62.jpeg"/><Relationship Id="rId39" Type="http://schemas.openxmlformats.org/officeDocument/2006/relationships/customXml" Target="../ink/ink4.xml"/><Relationship Id="rId21" Type="http://schemas.openxmlformats.org/officeDocument/2006/relationships/image" Target="../media/image57.jpeg"/><Relationship Id="rId34" Type="http://schemas.openxmlformats.org/officeDocument/2006/relationships/image" Target="../media/image69.png"/><Relationship Id="rId7" Type="http://schemas.openxmlformats.org/officeDocument/2006/relationships/image" Target="../media/image43.jpeg"/><Relationship Id="rId12" Type="http://schemas.openxmlformats.org/officeDocument/2006/relationships/image" Target="../media/image48.jpeg"/><Relationship Id="rId17" Type="http://schemas.openxmlformats.org/officeDocument/2006/relationships/image" Target="../media/image53.jpeg"/><Relationship Id="rId25" Type="http://schemas.openxmlformats.org/officeDocument/2006/relationships/image" Target="../media/image61.jpeg"/><Relationship Id="rId33" Type="http://schemas.openxmlformats.org/officeDocument/2006/relationships/customXml" Target="../ink/ink1.xml"/><Relationship Id="rId38" Type="http://schemas.openxmlformats.org/officeDocument/2006/relationships/image" Target="../media/image71.png"/><Relationship Id="rId2" Type="http://schemas.openxmlformats.org/officeDocument/2006/relationships/image" Target="../media/image38.jpeg"/><Relationship Id="rId16" Type="http://schemas.openxmlformats.org/officeDocument/2006/relationships/image" Target="../media/image52.jpeg"/><Relationship Id="rId20" Type="http://schemas.openxmlformats.org/officeDocument/2006/relationships/image" Target="../media/image56.jpeg"/><Relationship Id="rId29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11" Type="http://schemas.openxmlformats.org/officeDocument/2006/relationships/image" Target="../media/image47.jpeg"/><Relationship Id="rId24" Type="http://schemas.openxmlformats.org/officeDocument/2006/relationships/image" Target="../media/image60.jpeg"/><Relationship Id="rId32" Type="http://schemas.openxmlformats.org/officeDocument/2006/relationships/image" Target="../media/image68.jpeg"/><Relationship Id="rId37" Type="http://schemas.openxmlformats.org/officeDocument/2006/relationships/customXml" Target="../ink/ink3.xml"/><Relationship Id="rId40" Type="http://schemas.openxmlformats.org/officeDocument/2006/relationships/image" Target="../media/image72.png"/><Relationship Id="rId5" Type="http://schemas.openxmlformats.org/officeDocument/2006/relationships/image" Target="../media/image41.jpeg"/><Relationship Id="rId15" Type="http://schemas.openxmlformats.org/officeDocument/2006/relationships/image" Target="../media/image51.jpeg"/><Relationship Id="rId23" Type="http://schemas.openxmlformats.org/officeDocument/2006/relationships/image" Target="../media/image59.jpeg"/><Relationship Id="rId28" Type="http://schemas.openxmlformats.org/officeDocument/2006/relationships/image" Target="../media/image64.jpeg"/><Relationship Id="rId36" Type="http://schemas.openxmlformats.org/officeDocument/2006/relationships/image" Target="../media/image70.png"/><Relationship Id="rId10" Type="http://schemas.openxmlformats.org/officeDocument/2006/relationships/image" Target="../media/image46.jpeg"/><Relationship Id="rId19" Type="http://schemas.openxmlformats.org/officeDocument/2006/relationships/image" Target="../media/image55.jpeg"/><Relationship Id="rId31" Type="http://schemas.openxmlformats.org/officeDocument/2006/relationships/image" Target="../media/image67.jpeg"/><Relationship Id="rId4" Type="http://schemas.openxmlformats.org/officeDocument/2006/relationships/image" Target="../media/image40.jpeg"/><Relationship Id="rId9" Type="http://schemas.openxmlformats.org/officeDocument/2006/relationships/image" Target="../media/image45.jpeg"/><Relationship Id="rId14" Type="http://schemas.openxmlformats.org/officeDocument/2006/relationships/image" Target="../media/image50.jpeg"/><Relationship Id="rId22" Type="http://schemas.openxmlformats.org/officeDocument/2006/relationships/image" Target="../media/image58.jpeg"/><Relationship Id="rId27" Type="http://schemas.openxmlformats.org/officeDocument/2006/relationships/image" Target="../media/image63.jpeg"/><Relationship Id="rId30" Type="http://schemas.openxmlformats.org/officeDocument/2006/relationships/image" Target="../media/image66.jpeg"/><Relationship Id="rId35" Type="http://schemas.openxmlformats.org/officeDocument/2006/relationships/customXml" Target="../ink/ink2.xml"/><Relationship Id="rId8" Type="http://schemas.openxmlformats.org/officeDocument/2006/relationships/image" Target="../media/image44.jpeg"/><Relationship Id="rId3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9C4BD9-EE80-0627-C117-9CD4A877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Breaking Bad Criminal Elements Wallpaper, HD Games 4K Wallpapers ...">
            <a:extLst>
              <a:ext uri="{FF2B5EF4-FFF2-40B4-BE49-F238E27FC236}">
                <a16:creationId xmlns:a16="http://schemas.microsoft.com/office/drawing/2014/main" id="{3FA97E4B-682C-63C9-12A7-1A76C7E7C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" y="25"/>
            <a:ext cx="12368366" cy="9256149"/>
          </a:xfrm>
        </p:spPr>
      </p:pic>
    </p:spTree>
    <p:extLst>
      <p:ext uri="{BB962C8B-B14F-4D97-AF65-F5344CB8AC3E}">
        <p14:creationId xmlns:p14="http://schemas.microsoft.com/office/powerpoint/2010/main" val="3809022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kişi, şahıs, insan yüzü, adam, insan, gözlük içeren bir resim&#10;&#10;Açıklama otomatik olarak oluşturuldu">
            <a:extLst>
              <a:ext uri="{FF2B5EF4-FFF2-40B4-BE49-F238E27FC236}">
                <a16:creationId xmlns:a16="http://schemas.microsoft.com/office/drawing/2014/main" id="{2650517D-2F65-68F5-4927-36203A658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5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0132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C09615-4AEE-0C85-2E2E-9A1E06AF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insan yüzü, giyim, adam, insan, kişi, şahıs içeren bir resim&#10;&#10;Açıklama otomatik olarak oluşturuldu">
            <a:extLst>
              <a:ext uri="{FF2B5EF4-FFF2-40B4-BE49-F238E27FC236}">
                <a16:creationId xmlns:a16="http://schemas.microsoft.com/office/drawing/2014/main" id="{5F363470-093E-2C2C-CABA-834B6CD5B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461" y="17328"/>
            <a:ext cx="5645001" cy="6846498"/>
          </a:xfrm>
        </p:spPr>
      </p:pic>
    </p:spTree>
    <p:extLst>
      <p:ext uri="{BB962C8B-B14F-4D97-AF65-F5344CB8AC3E}">
        <p14:creationId xmlns:p14="http://schemas.microsoft.com/office/powerpoint/2010/main" val="1127282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5014DF-0BFF-6EA6-B79E-B00E864C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metin, insan yüzü, giyim, kişi, şahıs içeren bir resim&#10;&#10;Açıklama otomatik olarak oluşturuldu">
            <a:extLst>
              <a:ext uri="{FF2B5EF4-FFF2-40B4-BE49-F238E27FC236}">
                <a16:creationId xmlns:a16="http://schemas.microsoft.com/office/drawing/2014/main" id="{6C80D080-3D40-FBDA-F7FC-662BAC47A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98" y="3669"/>
            <a:ext cx="10639604" cy="6643776"/>
          </a:xfrm>
        </p:spPr>
      </p:pic>
    </p:spTree>
    <p:extLst>
      <p:ext uri="{BB962C8B-B14F-4D97-AF65-F5344CB8AC3E}">
        <p14:creationId xmlns:p14="http://schemas.microsoft.com/office/powerpoint/2010/main" val="762999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FDCCC3-920F-43F6-DD97-D9B99452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990802-8CAD-3410-772E-766C38FBF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CF0F51-7220-9933-BAEE-8EDE4FE1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1669C9-C34A-0613-D0DF-E0B0A749F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055A15-F7E5-A04E-DAAA-5E9830907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81F3019-1A2F-1634-4ECA-3BBEED24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0" y="1536180"/>
            <a:ext cx="6351568" cy="20857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OPSS</a:t>
            </a:r>
          </a:p>
        </p:txBody>
      </p:sp>
    </p:spTree>
    <p:extLst>
      <p:ext uri="{BB962C8B-B14F-4D97-AF65-F5344CB8AC3E}">
        <p14:creationId xmlns:p14="http://schemas.microsoft.com/office/powerpoint/2010/main" val="4260443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kişi, şahıs, saksı çiçeği, çiçek saksısı, giyim içeren bir resim&#10;&#10;Açıklama otomatik olarak oluşturuldu">
            <a:extLst>
              <a:ext uri="{FF2B5EF4-FFF2-40B4-BE49-F238E27FC236}">
                <a16:creationId xmlns:a16="http://schemas.microsoft.com/office/drawing/2014/main" id="{EE44C682-8506-6A6B-4A0F-7E078B48F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3422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giyim, kişi, şahıs, insan yüzü, iç mekan içeren bir resim&#10;&#10;Açıklama otomatik olarak oluşturuldu">
            <a:extLst>
              <a:ext uri="{FF2B5EF4-FFF2-40B4-BE49-F238E27FC236}">
                <a16:creationId xmlns:a16="http://schemas.microsoft.com/office/drawing/2014/main" id="{A46FAD1E-1205-ADFF-0F8D-9107AC319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5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1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kişi, şahıs, insan yüzü, ekran görüntüsü, adam, insan içeren bir resim&#10;&#10;Açıklama otomatik olarak oluşturuldu">
            <a:extLst>
              <a:ext uri="{FF2B5EF4-FFF2-40B4-BE49-F238E27FC236}">
                <a16:creationId xmlns:a16="http://schemas.microsoft.com/office/drawing/2014/main" id="{25F56DB8-4981-8FAE-F1E3-6BBB30687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935DB0-36D0-5C2E-7342-262D35382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997023" y="1983966"/>
            <a:ext cx="6861971" cy="288610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lumMod val="60000"/>
                  <a:lumOff val="40000"/>
                  <a:alpha val="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31893-BB06-4F90-7CCA-0A7A2694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33719" y="2386659"/>
            <a:ext cx="6858001" cy="20893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8ABF93-7FE7-6D3B-6AD7-C3921745C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177885" y="2763688"/>
            <a:ext cx="4029510" cy="40966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C4FB21-0C2C-3F62-3EC5-DD378DBD3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74421" y="-3983511"/>
            <a:ext cx="3140765" cy="1110779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accent5">
                  <a:lumMod val="60000"/>
                  <a:lumOff val="40000"/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giyim, kişi, şahıs, konser, adam, insan içeren bir resim&#10;&#10;Açıklama otomatik olarak oluşturuldu">
            <a:extLst>
              <a:ext uri="{FF2B5EF4-FFF2-40B4-BE49-F238E27FC236}">
                <a16:creationId xmlns:a16="http://schemas.microsoft.com/office/drawing/2014/main" id="{FA353F68-E380-BE76-123B-54FD230C4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41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kişi, şahıs, iç mekan, insan yüzü, duvar içeren bir resim&#10;&#10;Açıklama otomatik olarak oluşturuldu">
            <a:extLst>
              <a:ext uri="{FF2B5EF4-FFF2-40B4-BE49-F238E27FC236}">
                <a16:creationId xmlns:a16="http://schemas.microsoft.com/office/drawing/2014/main" id="{8D139E34-403D-372C-D2AA-4AF1332A6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94" b="18006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258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" name="İçerik Yer Tutucusu 3" descr="kişi, şahıs, giyim, gökyüzü, insan yüzü içeren bir resim&#10;&#10;Açıklama otomatik olarak oluşturuldu">
            <a:extLst>
              <a:ext uri="{FF2B5EF4-FFF2-40B4-BE49-F238E27FC236}">
                <a16:creationId xmlns:a16="http://schemas.microsoft.com/office/drawing/2014/main" id="{AB68441A-CCCE-1760-AD4C-FBD10B9B2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</a:blip>
          <a:srcRect r="869" b="-1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insan yüzü, insan sakalı, ekran görüntüsü, alın içeren bir resim&#10;&#10;Açıklama otomatik olarak oluşturuldu">
            <a:extLst>
              <a:ext uri="{FF2B5EF4-FFF2-40B4-BE49-F238E27FC236}">
                <a16:creationId xmlns:a16="http://schemas.microsoft.com/office/drawing/2014/main" id="{DE8164B7-00EF-1105-40F2-89628A4D1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E87CD5D-13EE-E42F-5F0E-C0C94B3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WHY IS THIS MY FAVORITE SERIES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3C7701-E3E1-5DCA-CF30-63AD7B0A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03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giyim, kişi, şahıs, insan yüzü, adam, insan içeren bir resim&#10;&#10;Açıklama otomatik olarak oluşturuldu">
            <a:extLst>
              <a:ext uri="{FF2B5EF4-FFF2-40B4-BE49-F238E27FC236}">
                <a16:creationId xmlns:a16="http://schemas.microsoft.com/office/drawing/2014/main" id="{23118F33-6CBC-73F7-1BC1-922DFE4E5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8"/>
          <a:stretch/>
        </p:blipFill>
        <p:spPr>
          <a:xfrm>
            <a:off x="1" y="10"/>
            <a:ext cx="121988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53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49CEEC-7793-CD8F-EC0E-843B8BC3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675" y="1334386"/>
            <a:ext cx="6235520" cy="33096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OPSSS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0BB9D0-D68E-28EE-464A-A70335318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30" y="76905"/>
            <a:ext cx="2882529" cy="6995993"/>
            <a:chOff x="-30530" y="76905"/>
            <a:chExt cx="2882529" cy="69959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6D78F34-3886-05D7-78E5-99131D93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5826019" flipV="1">
              <a:off x="1241135" y="2531403"/>
              <a:ext cx="1284318" cy="1937410"/>
              <a:chOff x="11748101" y="3114058"/>
              <a:chExt cx="1284318" cy="193741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5C20759-BBBB-755B-7315-6C43665AA2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516067" flipH="1">
                <a:off x="11748101" y="3114058"/>
                <a:ext cx="1284318" cy="1937410"/>
              </a:xfrm>
              <a:custGeom>
                <a:avLst/>
                <a:gdLst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99666 w 1914334"/>
                  <a:gd name="connsiteY28" fmla="*/ 437421 h 2986466"/>
                  <a:gd name="connsiteX29" fmla="*/ 685894 w 1914334"/>
                  <a:gd name="connsiteY29" fmla="*/ 678417 h 2986466"/>
                  <a:gd name="connsiteX30" fmla="*/ 508792 w 1914334"/>
                  <a:gd name="connsiteY30" fmla="*/ 1006120 h 2986466"/>
                  <a:gd name="connsiteX31" fmla="*/ 511266 w 1914334"/>
                  <a:gd name="connsiteY31" fmla="*/ 1050185 h 2986466"/>
                  <a:gd name="connsiteX32" fmla="*/ 930004 w 1914334"/>
                  <a:gd name="connsiteY32" fmla="*/ 813729 h 2986466"/>
                  <a:gd name="connsiteX33" fmla="*/ 1422398 w 1914334"/>
                  <a:gd name="connsiteY33" fmla="*/ 701643 h 2986466"/>
                  <a:gd name="connsiteX34" fmla="*/ 1435000 w 1914334"/>
                  <a:gd name="connsiteY34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73669 w 1953003"/>
                  <a:gd name="connsiteY0" fmla="*/ 708401 h 2986134"/>
                  <a:gd name="connsiteX1" fmla="*/ 1411076 w 1953003"/>
                  <a:gd name="connsiteY1" fmla="*/ 919813 h 2986134"/>
                  <a:gd name="connsiteX2" fmla="*/ 1189873 w 1953003"/>
                  <a:gd name="connsiteY2" fmla="*/ 1213129 h 2986134"/>
                  <a:gd name="connsiteX3" fmla="*/ 908992 w 1953003"/>
                  <a:gd name="connsiteY3" fmla="*/ 1450576 h 2986134"/>
                  <a:gd name="connsiteX4" fmla="*/ 566731 w 1953003"/>
                  <a:gd name="connsiteY4" fmla="*/ 1632245 h 2986134"/>
                  <a:gd name="connsiteX5" fmla="*/ 737079 w 1953003"/>
                  <a:gd name="connsiteY5" fmla="*/ 1653421 h 2986134"/>
                  <a:gd name="connsiteX6" fmla="*/ 1274693 w 1953003"/>
                  <a:gd name="connsiteY6" fmla="*/ 1655250 h 2986134"/>
                  <a:gd name="connsiteX7" fmla="*/ 1674785 w 1953003"/>
                  <a:gd name="connsiteY7" fmla="*/ 1749816 h 2986134"/>
                  <a:gd name="connsiteX8" fmla="*/ 1932074 w 1953003"/>
                  <a:gd name="connsiteY8" fmla="*/ 1866208 h 2986134"/>
                  <a:gd name="connsiteX9" fmla="*/ 1905948 w 1953003"/>
                  <a:gd name="connsiteY9" fmla="*/ 1943962 h 2986134"/>
                  <a:gd name="connsiteX10" fmla="*/ 1652961 w 1953003"/>
                  <a:gd name="connsiteY10" fmla="*/ 2106263 h 2986134"/>
                  <a:gd name="connsiteX11" fmla="*/ 1252869 w 1953003"/>
                  <a:gd name="connsiteY11" fmla="*/ 2208104 h 2986134"/>
                  <a:gd name="connsiteX12" fmla="*/ 935554 w 1953003"/>
                  <a:gd name="connsiteY12" fmla="*/ 2195250 h 2986134"/>
                  <a:gd name="connsiteX13" fmla="*/ 578462 w 1953003"/>
                  <a:gd name="connsiteY13" fmla="*/ 2089164 h 2986134"/>
                  <a:gd name="connsiteX14" fmla="*/ 321668 w 1953003"/>
                  <a:gd name="connsiteY14" fmla="*/ 1949541 h 2986134"/>
                  <a:gd name="connsiteX15" fmla="*/ 291941 w 1953003"/>
                  <a:gd name="connsiteY15" fmla="*/ 2002232 h 2986134"/>
                  <a:gd name="connsiteX16" fmla="*/ 340903 w 1953003"/>
                  <a:gd name="connsiteY16" fmla="*/ 2395326 h 2986134"/>
                  <a:gd name="connsiteX17" fmla="*/ 426218 w 1953003"/>
                  <a:gd name="connsiteY17" fmla="*/ 2772335 h 2986134"/>
                  <a:gd name="connsiteX18" fmla="*/ 465002 w 1953003"/>
                  <a:gd name="connsiteY18" fmla="*/ 2891702 h 2986134"/>
                  <a:gd name="connsiteX19" fmla="*/ 246582 w 1953003"/>
                  <a:gd name="connsiteY19" fmla="*/ 2986134 h 2986134"/>
                  <a:gd name="connsiteX20" fmla="*/ 76777 w 1953003"/>
                  <a:gd name="connsiteY20" fmla="*/ 2352917 h 2986134"/>
                  <a:gd name="connsiteX21" fmla="*/ 131 w 1953003"/>
                  <a:gd name="connsiteY21" fmla="*/ 1730652 h 2986134"/>
                  <a:gd name="connsiteX22" fmla="*/ 105626 w 1953003"/>
                  <a:gd name="connsiteY22" fmla="*/ 904785 h 2986134"/>
                  <a:gd name="connsiteX23" fmla="*/ 278097 w 1953003"/>
                  <a:gd name="connsiteY23" fmla="*/ 433148 h 2986134"/>
                  <a:gd name="connsiteX24" fmla="*/ 443604 w 1953003"/>
                  <a:gd name="connsiteY24" fmla="*/ 172515 h 2986134"/>
                  <a:gd name="connsiteX25" fmla="*/ 612455 w 1953003"/>
                  <a:gd name="connsiteY25" fmla="*/ 0 h 2986134"/>
                  <a:gd name="connsiteX26" fmla="*/ 731677 w 1953003"/>
                  <a:gd name="connsiteY26" fmla="*/ 332056 h 2986134"/>
                  <a:gd name="connsiteX27" fmla="*/ 724563 w 1953003"/>
                  <a:gd name="connsiteY27" fmla="*/ 678085 h 2986134"/>
                  <a:gd name="connsiteX28" fmla="*/ 547461 w 1953003"/>
                  <a:gd name="connsiteY28" fmla="*/ 1005788 h 2986134"/>
                  <a:gd name="connsiteX29" fmla="*/ 549935 w 1953003"/>
                  <a:gd name="connsiteY29" fmla="*/ 1049853 h 2986134"/>
                  <a:gd name="connsiteX30" fmla="*/ 968673 w 1953003"/>
                  <a:gd name="connsiteY30" fmla="*/ 813397 h 2986134"/>
                  <a:gd name="connsiteX31" fmla="*/ 1461067 w 1953003"/>
                  <a:gd name="connsiteY31" fmla="*/ 701311 h 2986134"/>
                  <a:gd name="connsiteX32" fmla="*/ 1473669 w 1953003"/>
                  <a:gd name="connsiteY32" fmla="*/ 708401 h 2986134"/>
                  <a:gd name="connsiteX0" fmla="*/ 1473951 w 1953285"/>
                  <a:gd name="connsiteY0" fmla="*/ 708401 h 2986134"/>
                  <a:gd name="connsiteX1" fmla="*/ 1411358 w 1953285"/>
                  <a:gd name="connsiteY1" fmla="*/ 919813 h 2986134"/>
                  <a:gd name="connsiteX2" fmla="*/ 1190155 w 1953285"/>
                  <a:gd name="connsiteY2" fmla="*/ 1213129 h 2986134"/>
                  <a:gd name="connsiteX3" fmla="*/ 909274 w 1953285"/>
                  <a:gd name="connsiteY3" fmla="*/ 1450576 h 2986134"/>
                  <a:gd name="connsiteX4" fmla="*/ 567013 w 1953285"/>
                  <a:gd name="connsiteY4" fmla="*/ 1632245 h 2986134"/>
                  <a:gd name="connsiteX5" fmla="*/ 737361 w 1953285"/>
                  <a:gd name="connsiteY5" fmla="*/ 1653421 h 2986134"/>
                  <a:gd name="connsiteX6" fmla="*/ 1274975 w 1953285"/>
                  <a:gd name="connsiteY6" fmla="*/ 1655250 h 2986134"/>
                  <a:gd name="connsiteX7" fmla="*/ 1675067 w 1953285"/>
                  <a:gd name="connsiteY7" fmla="*/ 1749816 h 2986134"/>
                  <a:gd name="connsiteX8" fmla="*/ 1932356 w 1953285"/>
                  <a:gd name="connsiteY8" fmla="*/ 1866208 h 2986134"/>
                  <a:gd name="connsiteX9" fmla="*/ 1906230 w 1953285"/>
                  <a:gd name="connsiteY9" fmla="*/ 1943962 h 2986134"/>
                  <a:gd name="connsiteX10" fmla="*/ 1653243 w 1953285"/>
                  <a:gd name="connsiteY10" fmla="*/ 2106263 h 2986134"/>
                  <a:gd name="connsiteX11" fmla="*/ 1253151 w 1953285"/>
                  <a:gd name="connsiteY11" fmla="*/ 2208104 h 2986134"/>
                  <a:gd name="connsiteX12" fmla="*/ 935836 w 1953285"/>
                  <a:gd name="connsiteY12" fmla="*/ 2195250 h 2986134"/>
                  <a:gd name="connsiteX13" fmla="*/ 578744 w 1953285"/>
                  <a:gd name="connsiteY13" fmla="*/ 2089164 h 2986134"/>
                  <a:gd name="connsiteX14" fmla="*/ 321950 w 1953285"/>
                  <a:gd name="connsiteY14" fmla="*/ 1949541 h 2986134"/>
                  <a:gd name="connsiteX15" fmla="*/ 292223 w 1953285"/>
                  <a:gd name="connsiteY15" fmla="*/ 2002232 h 2986134"/>
                  <a:gd name="connsiteX16" fmla="*/ 341185 w 1953285"/>
                  <a:gd name="connsiteY16" fmla="*/ 2395326 h 2986134"/>
                  <a:gd name="connsiteX17" fmla="*/ 426500 w 1953285"/>
                  <a:gd name="connsiteY17" fmla="*/ 2772335 h 2986134"/>
                  <a:gd name="connsiteX18" fmla="*/ 465284 w 1953285"/>
                  <a:gd name="connsiteY18" fmla="*/ 2891702 h 2986134"/>
                  <a:gd name="connsiteX19" fmla="*/ 246864 w 1953285"/>
                  <a:gd name="connsiteY19" fmla="*/ 2986134 h 2986134"/>
                  <a:gd name="connsiteX20" fmla="*/ 48349 w 1953285"/>
                  <a:gd name="connsiteY20" fmla="*/ 2358824 h 2986134"/>
                  <a:gd name="connsiteX21" fmla="*/ 413 w 1953285"/>
                  <a:gd name="connsiteY21" fmla="*/ 1730652 h 2986134"/>
                  <a:gd name="connsiteX22" fmla="*/ 105908 w 1953285"/>
                  <a:gd name="connsiteY22" fmla="*/ 904785 h 2986134"/>
                  <a:gd name="connsiteX23" fmla="*/ 278379 w 1953285"/>
                  <a:gd name="connsiteY23" fmla="*/ 433148 h 2986134"/>
                  <a:gd name="connsiteX24" fmla="*/ 443886 w 1953285"/>
                  <a:gd name="connsiteY24" fmla="*/ 172515 h 2986134"/>
                  <a:gd name="connsiteX25" fmla="*/ 612737 w 1953285"/>
                  <a:gd name="connsiteY25" fmla="*/ 0 h 2986134"/>
                  <a:gd name="connsiteX26" fmla="*/ 731959 w 1953285"/>
                  <a:gd name="connsiteY26" fmla="*/ 332056 h 2986134"/>
                  <a:gd name="connsiteX27" fmla="*/ 724845 w 1953285"/>
                  <a:gd name="connsiteY27" fmla="*/ 678085 h 2986134"/>
                  <a:gd name="connsiteX28" fmla="*/ 547743 w 1953285"/>
                  <a:gd name="connsiteY28" fmla="*/ 1005788 h 2986134"/>
                  <a:gd name="connsiteX29" fmla="*/ 550217 w 1953285"/>
                  <a:gd name="connsiteY29" fmla="*/ 1049853 h 2986134"/>
                  <a:gd name="connsiteX30" fmla="*/ 968955 w 1953285"/>
                  <a:gd name="connsiteY30" fmla="*/ 813397 h 2986134"/>
                  <a:gd name="connsiteX31" fmla="*/ 1461349 w 1953285"/>
                  <a:gd name="connsiteY31" fmla="*/ 701311 h 2986134"/>
                  <a:gd name="connsiteX32" fmla="*/ 1473951 w 1953285"/>
                  <a:gd name="connsiteY32" fmla="*/ 708401 h 2986134"/>
                  <a:gd name="connsiteX0" fmla="*/ 1473856 w 1953190"/>
                  <a:gd name="connsiteY0" fmla="*/ 708401 h 2991508"/>
                  <a:gd name="connsiteX1" fmla="*/ 1411263 w 1953190"/>
                  <a:gd name="connsiteY1" fmla="*/ 919813 h 2991508"/>
                  <a:gd name="connsiteX2" fmla="*/ 1190060 w 1953190"/>
                  <a:gd name="connsiteY2" fmla="*/ 1213129 h 2991508"/>
                  <a:gd name="connsiteX3" fmla="*/ 909179 w 1953190"/>
                  <a:gd name="connsiteY3" fmla="*/ 1450576 h 2991508"/>
                  <a:gd name="connsiteX4" fmla="*/ 566918 w 1953190"/>
                  <a:gd name="connsiteY4" fmla="*/ 1632245 h 2991508"/>
                  <a:gd name="connsiteX5" fmla="*/ 737266 w 1953190"/>
                  <a:gd name="connsiteY5" fmla="*/ 1653421 h 2991508"/>
                  <a:gd name="connsiteX6" fmla="*/ 1274880 w 1953190"/>
                  <a:gd name="connsiteY6" fmla="*/ 1655250 h 2991508"/>
                  <a:gd name="connsiteX7" fmla="*/ 1674972 w 1953190"/>
                  <a:gd name="connsiteY7" fmla="*/ 1749816 h 2991508"/>
                  <a:gd name="connsiteX8" fmla="*/ 1932261 w 1953190"/>
                  <a:gd name="connsiteY8" fmla="*/ 1866208 h 2991508"/>
                  <a:gd name="connsiteX9" fmla="*/ 1906135 w 1953190"/>
                  <a:gd name="connsiteY9" fmla="*/ 1943962 h 2991508"/>
                  <a:gd name="connsiteX10" fmla="*/ 1653148 w 1953190"/>
                  <a:gd name="connsiteY10" fmla="*/ 2106263 h 2991508"/>
                  <a:gd name="connsiteX11" fmla="*/ 1253056 w 1953190"/>
                  <a:gd name="connsiteY11" fmla="*/ 2208104 h 2991508"/>
                  <a:gd name="connsiteX12" fmla="*/ 935741 w 1953190"/>
                  <a:gd name="connsiteY12" fmla="*/ 2195250 h 2991508"/>
                  <a:gd name="connsiteX13" fmla="*/ 578649 w 1953190"/>
                  <a:gd name="connsiteY13" fmla="*/ 2089164 h 2991508"/>
                  <a:gd name="connsiteX14" fmla="*/ 321855 w 1953190"/>
                  <a:gd name="connsiteY14" fmla="*/ 1949541 h 2991508"/>
                  <a:gd name="connsiteX15" fmla="*/ 292128 w 1953190"/>
                  <a:gd name="connsiteY15" fmla="*/ 2002232 h 2991508"/>
                  <a:gd name="connsiteX16" fmla="*/ 341090 w 1953190"/>
                  <a:gd name="connsiteY16" fmla="*/ 2395326 h 2991508"/>
                  <a:gd name="connsiteX17" fmla="*/ 426405 w 1953190"/>
                  <a:gd name="connsiteY17" fmla="*/ 2772335 h 2991508"/>
                  <a:gd name="connsiteX18" fmla="*/ 465189 w 1953190"/>
                  <a:gd name="connsiteY18" fmla="*/ 2891702 h 2991508"/>
                  <a:gd name="connsiteX19" fmla="*/ 220668 w 1953190"/>
                  <a:gd name="connsiteY19" fmla="*/ 2991507 h 2991508"/>
                  <a:gd name="connsiteX20" fmla="*/ 48254 w 1953190"/>
                  <a:gd name="connsiteY20" fmla="*/ 2358824 h 2991508"/>
                  <a:gd name="connsiteX21" fmla="*/ 318 w 1953190"/>
                  <a:gd name="connsiteY21" fmla="*/ 1730652 h 2991508"/>
                  <a:gd name="connsiteX22" fmla="*/ 105813 w 1953190"/>
                  <a:gd name="connsiteY22" fmla="*/ 904785 h 2991508"/>
                  <a:gd name="connsiteX23" fmla="*/ 278284 w 1953190"/>
                  <a:gd name="connsiteY23" fmla="*/ 433148 h 2991508"/>
                  <a:gd name="connsiteX24" fmla="*/ 443791 w 1953190"/>
                  <a:gd name="connsiteY24" fmla="*/ 172515 h 2991508"/>
                  <a:gd name="connsiteX25" fmla="*/ 612642 w 1953190"/>
                  <a:gd name="connsiteY25" fmla="*/ 0 h 2991508"/>
                  <a:gd name="connsiteX26" fmla="*/ 731864 w 1953190"/>
                  <a:gd name="connsiteY26" fmla="*/ 332056 h 2991508"/>
                  <a:gd name="connsiteX27" fmla="*/ 724750 w 1953190"/>
                  <a:gd name="connsiteY27" fmla="*/ 678085 h 2991508"/>
                  <a:gd name="connsiteX28" fmla="*/ 547648 w 1953190"/>
                  <a:gd name="connsiteY28" fmla="*/ 1005788 h 2991508"/>
                  <a:gd name="connsiteX29" fmla="*/ 550122 w 1953190"/>
                  <a:gd name="connsiteY29" fmla="*/ 1049853 h 2991508"/>
                  <a:gd name="connsiteX30" fmla="*/ 968860 w 1953190"/>
                  <a:gd name="connsiteY30" fmla="*/ 813397 h 2991508"/>
                  <a:gd name="connsiteX31" fmla="*/ 1461254 w 1953190"/>
                  <a:gd name="connsiteY31" fmla="*/ 701311 h 2991508"/>
                  <a:gd name="connsiteX32" fmla="*/ 1473856 w 1953190"/>
                  <a:gd name="connsiteY32" fmla="*/ 708401 h 2991508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35637 w 1983014"/>
                  <a:gd name="connsiteY22" fmla="*/ 904785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750 w 1983084"/>
                  <a:gd name="connsiteY0" fmla="*/ 708401 h 2991507"/>
                  <a:gd name="connsiteX1" fmla="*/ 1441157 w 1983084"/>
                  <a:gd name="connsiteY1" fmla="*/ 919813 h 2991507"/>
                  <a:gd name="connsiteX2" fmla="*/ 1219954 w 1983084"/>
                  <a:gd name="connsiteY2" fmla="*/ 1213129 h 2991507"/>
                  <a:gd name="connsiteX3" fmla="*/ 939073 w 1983084"/>
                  <a:gd name="connsiteY3" fmla="*/ 1450576 h 2991507"/>
                  <a:gd name="connsiteX4" fmla="*/ 596812 w 1983084"/>
                  <a:gd name="connsiteY4" fmla="*/ 1632245 h 2991507"/>
                  <a:gd name="connsiteX5" fmla="*/ 767160 w 1983084"/>
                  <a:gd name="connsiteY5" fmla="*/ 1653421 h 2991507"/>
                  <a:gd name="connsiteX6" fmla="*/ 1304774 w 1983084"/>
                  <a:gd name="connsiteY6" fmla="*/ 1655250 h 2991507"/>
                  <a:gd name="connsiteX7" fmla="*/ 1704866 w 1983084"/>
                  <a:gd name="connsiteY7" fmla="*/ 1749816 h 2991507"/>
                  <a:gd name="connsiteX8" fmla="*/ 1962155 w 1983084"/>
                  <a:gd name="connsiteY8" fmla="*/ 1866208 h 2991507"/>
                  <a:gd name="connsiteX9" fmla="*/ 1936029 w 1983084"/>
                  <a:gd name="connsiteY9" fmla="*/ 1943962 h 2991507"/>
                  <a:gd name="connsiteX10" fmla="*/ 1683042 w 1983084"/>
                  <a:gd name="connsiteY10" fmla="*/ 2106263 h 2991507"/>
                  <a:gd name="connsiteX11" fmla="*/ 1282950 w 1983084"/>
                  <a:gd name="connsiteY11" fmla="*/ 2208104 h 2991507"/>
                  <a:gd name="connsiteX12" fmla="*/ 965635 w 1983084"/>
                  <a:gd name="connsiteY12" fmla="*/ 2195250 h 2991507"/>
                  <a:gd name="connsiteX13" fmla="*/ 608543 w 1983084"/>
                  <a:gd name="connsiteY13" fmla="*/ 2089164 h 2991507"/>
                  <a:gd name="connsiteX14" fmla="*/ 351749 w 1983084"/>
                  <a:gd name="connsiteY14" fmla="*/ 1949541 h 2991507"/>
                  <a:gd name="connsiteX15" fmla="*/ 342903 w 1983084"/>
                  <a:gd name="connsiteY15" fmla="*/ 1997936 h 2991507"/>
                  <a:gd name="connsiteX16" fmla="*/ 396859 w 1983084"/>
                  <a:gd name="connsiteY16" fmla="*/ 2349194 h 2991507"/>
                  <a:gd name="connsiteX17" fmla="*/ 489005 w 1983084"/>
                  <a:gd name="connsiteY17" fmla="*/ 2732957 h 2991507"/>
                  <a:gd name="connsiteX18" fmla="*/ 553043 w 1983084"/>
                  <a:gd name="connsiteY18" fmla="*/ 2882494 h 2991507"/>
                  <a:gd name="connsiteX19" fmla="*/ 250562 w 1983084"/>
                  <a:gd name="connsiteY19" fmla="*/ 2991507 h 2991507"/>
                  <a:gd name="connsiteX20" fmla="*/ 63305 w 1983084"/>
                  <a:gd name="connsiteY20" fmla="*/ 2363639 h 2991507"/>
                  <a:gd name="connsiteX21" fmla="*/ 199 w 1983084"/>
                  <a:gd name="connsiteY21" fmla="*/ 1690577 h 2991507"/>
                  <a:gd name="connsiteX22" fmla="*/ 120046 w 1983084"/>
                  <a:gd name="connsiteY22" fmla="*/ 908009 h 2991507"/>
                  <a:gd name="connsiteX23" fmla="*/ 308178 w 1983084"/>
                  <a:gd name="connsiteY23" fmla="*/ 433148 h 2991507"/>
                  <a:gd name="connsiteX24" fmla="*/ 473685 w 1983084"/>
                  <a:gd name="connsiteY24" fmla="*/ 172515 h 2991507"/>
                  <a:gd name="connsiteX25" fmla="*/ 642536 w 1983084"/>
                  <a:gd name="connsiteY25" fmla="*/ 0 h 2991507"/>
                  <a:gd name="connsiteX26" fmla="*/ 761758 w 1983084"/>
                  <a:gd name="connsiteY26" fmla="*/ 332056 h 2991507"/>
                  <a:gd name="connsiteX27" fmla="*/ 754644 w 1983084"/>
                  <a:gd name="connsiteY27" fmla="*/ 678085 h 2991507"/>
                  <a:gd name="connsiteX28" fmla="*/ 577542 w 1983084"/>
                  <a:gd name="connsiteY28" fmla="*/ 1005788 h 2991507"/>
                  <a:gd name="connsiteX29" fmla="*/ 580016 w 1983084"/>
                  <a:gd name="connsiteY29" fmla="*/ 1049853 h 2991507"/>
                  <a:gd name="connsiteX30" fmla="*/ 998754 w 1983084"/>
                  <a:gd name="connsiteY30" fmla="*/ 813397 h 2991507"/>
                  <a:gd name="connsiteX31" fmla="*/ 1491148 w 1983084"/>
                  <a:gd name="connsiteY31" fmla="*/ 701311 h 2991507"/>
                  <a:gd name="connsiteX32" fmla="*/ 1503750 w 1983084"/>
                  <a:gd name="connsiteY32" fmla="*/ 708401 h 2991507"/>
                  <a:gd name="connsiteX0" fmla="*/ 1503751 w 1983085"/>
                  <a:gd name="connsiteY0" fmla="*/ 708401 h 2991507"/>
                  <a:gd name="connsiteX1" fmla="*/ 1441158 w 1983085"/>
                  <a:gd name="connsiteY1" fmla="*/ 919813 h 2991507"/>
                  <a:gd name="connsiteX2" fmla="*/ 1219955 w 1983085"/>
                  <a:gd name="connsiteY2" fmla="*/ 1213129 h 2991507"/>
                  <a:gd name="connsiteX3" fmla="*/ 939074 w 1983085"/>
                  <a:gd name="connsiteY3" fmla="*/ 1450576 h 2991507"/>
                  <a:gd name="connsiteX4" fmla="*/ 596813 w 1983085"/>
                  <a:gd name="connsiteY4" fmla="*/ 1632245 h 2991507"/>
                  <a:gd name="connsiteX5" fmla="*/ 767161 w 1983085"/>
                  <a:gd name="connsiteY5" fmla="*/ 1653421 h 2991507"/>
                  <a:gd name="connsiteX6" fmla="*/ 1304775 w 1983085"/>
                  <a:gd name="connsiteY6" fmla="*/ 1655250 h 2991507"/>
                  <a:gd name="connsiteX7" fmla="*/ 1704867 w 1983085"/>
                  <a:gd name="connsiteY7" fmla="*/ 1749816 h 2991507"/>
                  <a:gd name="connsiteX8" fmla="*/ 1962156 w 1983085"/>
                  <a:gd name="connsiteY8" fmla="*/ 1866208 h 2991507"/>
                  <a:gd name="connsiteX9" fmla="*/ 1936030 w 1983085"/>
                  <a:gd name="connsiteY9" fmla="*/ 1943962 h 2991507"/>
                  <a:gd name="connsiteX10" fmla="*/ 1683043 w 1983085"/>
                  <a:gd name="connsiteY10" fmla="*/ 2106263 h 2991507"/>
                  <a:gd name="connsiteX11" fmla="*/ 1282951 w 1983085"/>
                  <a:gd name="connsiteY11" fmla="*/ 2208104 h 2991507"/>
                  <a:gd name="connsiteX12" fmla="*/ 965636 w 1983085"/>
                  <a:gd name="connsiteY12" fmla="*/ 2195250 h 2991507"/>
                  <a:gd name="connsiteX13" fmla="*/ 608544 w 1983085"/>
                  <a:gd name="connsiteY13" fmla="*/ 2089164 h 2991507"/>
                  <a:gd name="connsiteX14" fmla="*/ 351750 w 1983085"/>
                  <a:gd name="connsiteY14" fmla="*/ 1949541 h 2991507"/>
                  <a:gd name="connsiteX15" fmla="*/ 342904 w 1983085"/>
                  <a:gd name="connsiteY15" fmla="*/ 1997936 h 2991507"/>
                  <a:gd name="connsiteX16" fmla="*/ 396860 w 1983085"/>
                  <a:gd name="connsiteY16" fmla="*/ 2349194 h 2991507"/>
                  <a:gd name="connsiteX17" fmla="*/ 509109 w 1983085"/>
                  <a:gd name="connsiteY17" fmla="*/ 2762247 h 2991507"/>
                  <a:gd name="connsiteX18" fmla="*/ 553044 w 1983085"/>
                  <a:gd name="connsiteY18" fmla="*/ 2882494 h 2991507"/>
                  <a:gd name="connsiteX19" fmla="*/ 250563 w 1983085"/>
                  <a:gd name="connsiteY19" fmla="*/ 2991507 h 2991507"/>
                  <a:gd name="connsiteX20" fmla="*/ 63306 w 1983085"/>
                  <a:gd name="connsiteY20" fmla="*/ 2363639 h 2991507"/>
                  <a:gd name="connsiteX21" fmla="*/ 200 w 1983085"/>
                  <a:gd name="connsiteY21" fmla="*/ 1690577 h 2991507"/>
                  <a:gd name="connsiteX22" fmla="*/ 120047 w 1983085"/>
                  <a:gd name="connsiteY22" fmla="*/ 908009 h 2991507"/>
                  <a:gd name="connsiteX23" fmla="*/ 308179 w 1983085"/>
                  <a:gd name="connsiteY23" fmla="*/ 433148 h 2991507"/>
                  <a:gd name="connsiteX24" fmla="*/ 473686 w 1983085"/>
                  <a:gd name="connsiteY24" fmla="*/ 172515 h 2991507"/>
                  <a:gd name="connsiteX25" fmla="*/ 642537 w 1983085"/>
                  <a:gd name="connsiteY25" fmla="*/ 0 h 2991507"/>
                  <a:gd name="connsiteX26" fmla="*/ 761759 w 1983085"/>
                  <a:gd name="connsiteY26" fmla="*/ 332056 h 2991507"/>
                  <a:gd name="connsiteX27" fmla="*/ 754645 w 1983085"/>
                  <a:gd name="connsiteY27" fmla="*/ 678085 h 2991507"/>
                  <a:gd name="connsiteX28" fmla="*/ 577543 w 1983085"/>
                  <a:gd name="connsiteY28" fmla="*/ 1005788 h 2991507"/>
                  <a:gd name="connsiteX29" fmla="*/ 580017 w 1983085"/>
                  <a:gd name="connsiteY29" fmla="*/ 1049853 h 2991507"/>
                  <a:gd name="connsiteX30" fmla="*/ 998755 w 1983085"/>
                  <a:gd name="connsiteY30" fmla="*/ 813397 h 2991507"/>
                  <a:gd name="connsiteX31" fmla="*/ 1491149 w 1983085"/>
                  <a:gd name="connsiteY31" fmla="*/ 701311 h 2991507"/>
                  <a:gd name="connsiteX32" fmla="*/ 1503751 w 1983085"/>
                  <a:gd name="connsiteY32" fmla="*/ 708401 h 299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3085" h="2991507">
                    <a:moveTo>
                      <a:pt x="1503751" y="708401"/>
                    </a:moveTo>
                    <a:cubicBezTo>
                      <a:pt x="1523712" y="737061"/>
                      <a:pt x="1480707" y="845173"/>
                      <a:pt x="1441158" y="919813"/>
                    </a:cubicBezTo>
                    <a:cubicBezTo>
                      <a:pt x="1395959" y="1005116"/>
                      <a:pt x="1303636" y="1124669"/>
                      <a:pt x="1219955" y="1213129"/>
                    </a:cubicBezTo>
                    <a:cubicBezTo>
                      <a:pt x="1136275" y="1301590"/>
                      <a:pt x="1042931" y="1380723"/>
                      <a:pt x="939074" y="1450576"/>
                    </a:cubicBezTo>
                    <a:cubicBezTo>
                      <a:pt x="835217" y="1520429"/>
                      <a:pt x="606345" y="1620692"/>
                      <a:pt x="596813" y="1632245"/>
                    </a:cubicBezTo>
                    <a:cubicBezTo>
                      <a:pt x="587281" y="1643798"/>
                      <a:pt x="649167" y="1649587"/>
                      <a:pt x="767161" y="1653421"/>
                    </a:cubicBezTo>
                    <a:cubicBezTo>
                      <a:pt x="885155" y="1657255"/>
                      <a:pt x="1148491" y="1639184"/>
                      <a:pt x="1304775" y="1655250"/>
                    </a:cubicBezTo>
                    <a:cubicBezTo>
                      <a:pt x="1461059" y="1671316"/>
                      <a:pt x="1595303" y="1714658"/>
                      <a:pt x="1704867" y="1749816"/>
                    </a:cubicBezTo>
                    <a:cubicBezTo>
                      <a:pt x="1814430" y="1784976"/>
                      <a:pt x="1923629" y="1833850"/>
                      <a:pt x="1962156" y="1866208"/>
                    </a:cubicBezTo>
                    <a:cubicBezTo>
                      <a:pt x="2000683" y="1898565"/>
                      <a:pt x="1982548" y="1903952"/>
                      <a:pt x="1936030" y="1943962"/>
                    </a:cubicBezTo>
                    <a:cubicBezTo>
                      <a:pt x="1889511" y="1983971"/>
                      <a:pt x="1791890" y="2062239"/>
                      <a:pt x="1683043" y="2106263"/>
                    </a:cubicBezTo>
                    <a:cubicBezTo>
                      <a:pt x="1574197" y="2150286"/>
                      <a:pt x="1402519" y="2193274"/>
                      <a:pt x="1282951" y="2208104"/>
                    </a:cubicBezTo>
                    <a:cubicBezTo>
                      <a:pt x="1163382" y="2222935"/>
                      <a:pt x="1078036" y="2215074"/>
                      <a:pt x="965636" y="2195250"/>
                    </a:cubicBezTo>
                    <a:cubicBezTo>
                      <a:pt x="853235" y="2175427"/>
                      <a:pt x="710858" y="2130115"/>
                      <a:pt x="608544" y="2089164"/>
                    </a:cubicBezTo>
                    <a:cubicBezTo>
                      <a:pt x="506230" y="2048213"/>
                      <a:pt x="368968" y="1961518"/>
                      <a:pt x="351750" y="1949541"/>
                    </a:cubicBezTo>
                    <a:cubicBezTo>
                      <a:pt x="334532" y="1937564"/>
                      <a:pt x="335386" y="1931327"/>
                      <a:pt x="342904" y="1997936"/>
                    </a:cubicBezTo>
                    <a:cubicBezTo>
                      <a:pt x="350422" y="2064545"/>
                      <a:pt x="369159" y="2221809"/>
                      <a:pt x="396860" y="2349194"/>
                    </a:cubicBezTo>
                    <a:cubicBezTo>
                      <a:pt x="424561" y="2476579"/>
                      <a:pt x="467735" y="2639985"/>
                      <a:pt x="509109" y="2762247"/>
                    </a:cubicBezTo>
                    <a:lnTo>
                      <a:pt x="553044" y="2882494"/>
                    </a:lnTo>
                    <a:cubicBezTo>
                      <a:pt x="473777" y="2939687"/>
                      <a:pt x="326860" y="2968014"/>
                      <a:pt x="250563" y="2991507"/>
                    </a:cubicBezTo>
                    <a:cubicBezTo>
                      <a:pt x="170949" y="2783480"/>
                      <a:pt x="105033" y="2580461"/>
                      <a:pt x="63306" y="2363639"/>
                    </a:cubicBezTo>
                    <a:cubicBezTo>
                      <a:pt x="21579" y="2146817"/>
                      <a:pt x="-2461" y="1929490"/>
                      <a:pt x="200" y="1690577"/>
                    </a:cubicBezTo>
                    <a:cubicBezTo>
                      <a:pt x="2859" y="1451663"/>
                      <a:pt x="68717" y="1117581"/>
                      <a:pt x="120047" y="908009"/>
                    </a:cubicBezTo>
                    <a:cubicBezTo>
                      <a:pt x="171377" y="698438"/>
                      <a:pt x="249239" y="555730"/>
                      <a:pt x="308179" y="433148"/>
                    </a:cubicBezTo>
                    <a:cubicBezTo>
                      <a:pt x="367119" y="310566"/>
                      <a:pt x="414822" y="245163"/>
                      <a:pt x="473686" y="172515"/>
                    </a:cubicBezTo>
                    <a:cubicBezTo>
                      <a:pt x="525192" y="108949"/>
                      <a:pt x="595112" y="17610"/>
                      <a:pt x="642537" y="0"/>
                    </a:cubicBezTo>
                    <a:cubicBezTo>
                      <a:pt x="709556" y="115352"/>
                      <a:pt x="737990" y="210065"/>
                      <a:pt x="761759" y="332056"/>
                    </a:cubicBezTo>
                    <a:cubicBezTo>
                      <a:pt x="780973" y="477891"/>
                      <a:pt x="781276" y="547748"/>
                      <a:pt x="754645" y="678085"/>
                    </a:cubicBezTo>
                    <a:cubicBezTo>
                      <a:pt x="727497" y="810951"/>
                      <a:pt x="606647" y="943826"/>
                      <a:pt x="577543" y="1005788"/>
                    </a:cubicBezTo>
                    <a:cubicBezTo>
                      <a:pt x="548438" y="1067749"/>
                      <a:pt x="509816" y="1081918"/>
                      <a:pt x="580017" y="1049853"/>
                    </a:cubicBezTo>
                    <a:cubicBezTo>
                      <a:pt x="650219" y="1017789"/>
                      <a:pt x="846899" y="871489"/>
                      <a:pt x="998755" y="813397"/>
                    </a:cubicBezTo>
                    <a:cubicBezTo>
                      <a:pt x="1150609" y="755308"/>
                      <a:pt x="1446228" y="697135"/>
                      <a:pt x="1491149" y="701311"/>
                    </a:cubicBezTo>
                    <a:cubicBezTo>
                      <a:pt x="1496764" y="701833"/>
                      <a:pt x="1500901" y="704307"/>
                      <a:pt x="1503751" y="70840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2786659-959E-3E80-6C53-58C5E33D72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516067" flipH="1">
                <a:off x="11748101" y="3114058"/>
                <a:ext cx="1284318" cy="1937410"/>
              </a:xfrm>
              <a:custGeom>
                <a:avLst/>
                <a:gdLst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99666 w 1914334"/>
                  <a:gd name="connsiteY28" fmla="*/ 437421 h 2986466"/>
                  <a:gd name="connsiteX29" fmla="*/ 685894 w 1914334"/>
                  <a:gd name="connsiteY29" fmla="*/ 678417 h 2986466"/>
                  <a:gd name="connsiteX30" fmla="*/ 508792 w 1914334"/>
                  <a:gd name="connsiteY30" fmla="*/ 1006120 h 2986466"/>
                  <a:gd name="connsiteX31" fmla="*/ 511266 w 1914334"/>
                  <a:gd name="connsiteY31" fmla="*/ 1050185 h 2986466"/>
                  <a:gd name="connsiteX32" fmla="*/ 930004 w 1914334"/>
                  <a:gd name="connsiteY32" fmla="*/ 813729 h 2986466"/>
                  <a:gd name="connsiteX33" fmla="*/ 1422398 w 1914334"/>
                  <a:gd name="connsiteY33" fmla="*/ 701643 h 2986466"/>
                  <a:gd name="connsiteX34" fmla="*/ 1435000 w 1914334"/>
                  <a:gd name="connsiteY34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73669 w 1953003"/>
                  <a:gd name="connsiteY0" fmla="*/ 708401 h 2986134"/>
                  <a:gd name="connsiteX1" fmla="*/ 1411076 w 1953003"/>
                  <a:gd name="connsiteY1" fmla="*/ 919813 h 2986134"/>
                  <a:gd name="connsiteX2" fmla="*/ 1189873 w 1953003"/>
                  <a:gd name="connsiteY2" fmla="*/ 1213129 h 2986134"/>
                  <a:gd name="connsiteX3" fmla="*/ 908992 w 1953003"/>
                  <a:gd name="connsiteY3" fmla="*/ 1450576 h 2986134"/>
                  <a:gd name="connsiteX4" fmla="*/ 566731 w 1953003"/>
                  <a:gd name="connsiteY4" fmla="*/ 1632245 h 2986134"/>
                  <a:gd name="connsiteX5" fmla="*/ 737079 w 1953003"/>
                  <a:gd name="connsiteY5" fmla="*/ 1653421 h 2986134"/>
                  <a:gd name="connsiteX6" fmla="*/ 1274693 w 1953003"/>
                  <a:gd name="connsiteY6" fmla="*/ 1655250 h 2986134"/>
                  <a:gd name="connsiteX7" fmla="*/ 1674785 w 1953003"/>
                  <a:gd name="connsiteY7" fmla="*/ 1749816 h 2986134"/>
                  <a:gd name="connsiteX8" fmla="*/ 1932074 w 1953003"/>
                  <a:gd name="connsiteY8" fmla="*/ 1866208 h 2986134"/>
                  <a:gd name="connsiteX9" fmla="*/ 1905948 w 1953003"/>
                  <a:gd name="connsiteY9" fmla="*/ 1943962 h 2986134"/>
                  <a:gd name="connsiteX10" fmla="*/ 1652961 w 1953003"/>
                  <a:gd name="connsiteY10" fmla="*/ 2106263 h 2986134"/>
                  <a:gd name="connsiteX11" fmla="*/ 1252869 w 1953003"/>
                  <a:gd name="connsiteY11" fmla="*/ 2208104 h 2986134"/>
                  <a:gd name="connsiteX12" fmla="*/ 935554 w 1953003"/>
                  <a:gd name="connsiteY12" fmla="*/ 2195250 h 2986134"/>
                  <a:gd name="connsiteX13" fmla="*/ 578462 w 1953003"/>
                  <a:gd name="connsiteY13" fmla="*/ 2089164 h 2986134"/>
                  <a:gd name="connsiteX14" fmla="*/ 321668 w 1953003"/>
                  <a:gd name="connsiteY14" fmla="*/ 1949541 h 2986134"/>
                  <a:gd name="connsiteX15" fmla="*/ 291941 w 1953003"/>
                  <a:gd name="connsiteY15" fmla="*/ 2002232 h 2986134"/>
                  <a:gd name="connsiteX16" fmla="*/ 340903 w 1953003"/>
                  <a:gd name="connsiteY16" fmla="*/ 2395326 h 2986134"/>
                  <a:gd name="connsiteX17" fmla="*/ 426218 w 1953003"/>
                  <a:gd name="connsiteY17" fmla="*/ 2772335 h 2986134"/>
                  <a:gd name="connsiteX18" fmla="*/ 465002 w 1953003"/>
                  <a:gd name="connsiteY18" fmla="*/ 2891702 h 2986134"/>
                  <a:gd name="connsiteX19" fmla="*/ 246582 w 1953003"/>
                  <a:gd name="connsiteY19" fmla="*/ 2986134 h 2986134"/>
                  <a:gd name="connsiteX20" fmla="*/ 76777 w 1953003"/>
                  <a:gd name="connsiteY20" fmla="*/ 2352917 h 2986134"/>
                  <a:gd name="connsiteX21" fmla="*/ 131 w 1953003"/>
                  <a:gd name="connsiteY21" fmla="*/ 1730652 h 2986134"/>
                  <a:gd name="connsiteX22" fmla="*/ 105626 w 1953003"/>
                  <a:gd name="connsiteY22" fmla="*/ 904785 h 2986134"/>
                  <a:gd name="connsiteX23" fmla="*/ 278097 w 1953003"/>
                  <a:gd name="connsiteY23" fmla="*/ 433148 h 2986134"/>
                  <a:gd name="connsiteX24" fmla="*/ 443604 w 1953003"/>
                  <a:gd name="connsiteY24" fmla="*/ 172515 h 2986134"/>
                  <a:gd name="connsiteX25" fmla="*/ 612455 w 1953003"/>
                  <a:gd name="connsiteY25" fmla="*/ 0 h 2986134"/>
                  <a:gd name="connsiteX26" fmla="*/ 731677 w 1953003"/>
                  <a:gd name="connsiteY26" fmla="*/ 332056 h 2986134"/>
                  <a:gd name="connsiteX27" fmla="*/ 724563 w 1953003"/>
                  <a:gd name="connsiteY27" fmla="*/ 678085 h 2986134"/>
                  <a:gd name="connsiteX28" fmla="*/ 547461 w 1953003"/>
                  <a:gd name="connsiteY28" fmla="*/ 1005788 h 2986134"/>
                  <a:gd name="connsiteX29" fmla="*/ 549935 w 1953003"/>
                  <a:gd name="connsiteY29" fmla="*/ 1049853 h 2986134"/>
                  <a:gd name="connsiteX30" fmla="*/ 968673 w 1953003"/>
                  <a:gd name="connsiteY30" fmla="*/ 813397 h 2986134"/>
                  <a:gd name="connsiteX31" fmla="*/ 1461067 w 1953003"/>
                  <a:gd name="connsiteY31" fmla="*/ 701311 h 2986134"/>
                  <a:gd name="connsiteX32" fmla="*/ 1473669 w 1953003"/>
                  <a:gd name="connsiteY32" fmla="*/ 708401 h 2986134"/>
                  <a:gd name="connsiteX0" fmla="*/ 1473951 w 1953285"/>
                  <a:gd name="connsiteY0" fmla="*/ 708401 h 2986134"/>
                  <a:gd name="connsiteX1" fmla="*/ 1411358 w 1953285"/>
                  <a:gd name="connsiteY1" fmla="*/ 919813 h 2986134"/>
                  <a:gd name="connsiteX2" fmla="*/ 1190155 w 1953285"/>
                  <a:gd name="connsiteY2" fmla="*/ 1213129 h 2986134"/>
                  <a:gd name="connsiteX3" fmla="*/ 909274 w 1953285"/>
                  <a:gd name="connsiteY3" fmla="*/ 1450576 h 2986134"/>
                  <a:gd name="connsiteX4" fmla="*/ 567013 w 1953285"/>
                  <a:gd name="connsiteY4" fmla="*/ 1632245 h 2986134"/>
                  <a:gd name="connsiteX5" fmla="*/ 737361 w 1953285"/>
                  <a:gd name="connsiteY5" fmla="*/ 1653421 h 2986134"/>
                  <a:gd name="connsiteX6" fmla="*/ 1274975 w 1953285"/>
                  <a:gd name="connsiteY6" fmla="*/ 1655250 h 2986134"/>
                  <a:gd name="connsiteX7" fmla="*/ 1675067 w 1953285"/>
                  <a:gd name="connsiteY7" fmla="*/ 1749816 h 2986134"/>
                  <a:gd name="connsiteX8" fmla="*/ 1932356 w 1953285"/>
                  <a:gd name="connsiteY8" fmla="*/ 1866208 h 2986134"/>
                  <a:gd name="connsiteX9" fmla="*/ 1906230 w 1953285"/>
                  <a:gd name="connsiteY9" fmla="*/ 1943962 h 2986134"/>
                  <a:gd name="connsiteX10" fmla="*/ 1653243 w 1953285"/>
                  <a:gd name="connsiteY10" fmla="*/ 2106263 h 2986134"/>
                  <a:gd name="connsiteX11" fmla="*/ 1253151 w 1953285"/>
                  <a:gd name="connsiteY11" fmla="*/ 2208104 h 2986134"/>
                  <a:gd name="connsiteX12" fmla="*/ 935836 w 1953285"/>
                  <a:gd name="connsiteY12" fmla="*/ 2195250 h 2986134"/>
                  <a:gd name="connsiteX13" fmla="*/ 578744 w 1953285"/>
                  <a:gd name="connsiteY13" fmla="*/ 2089164 h 2986134"/>
                  <a:gd name="connsiteX14" fmla="*/ 321950 w 1953285"/>
                  <a:gd name="connsiteY14" fmla="*/ 1949541 h 2986134"/>
                  <a:gd name="connsiteX15" fmla="*/ 292223 w 1953285"/>
                  <a:gd name="connsiteY15" fmla="*/ 2002232 h 2986134"/>
                  <a:gd name="connsiteX16" fmla="*/ 341185 w 1953285"/>
                  <a:gd name="connsiteY16" fmla="*/ 2395326 h 2986134"/>
                  <a:gd name="connsiteX17" fmla="*/ 426500 w 1953285"/>
                  <a:gd name="connsiteY17" fmla="*/ 2772335 h 2986134"/>
                  <a:gd name="connsiteX18" fmla="*/ 465284 w 1953285"/>
                  <a:gd name="connsiteY18" fmla="*/ 2891702 h 2986134"/>
                  <a:gd name="connsiteX19" fmla="*/ 246864 w 1953285"/>
                  <a:gd name="connsiteY19" fmla="*/ 2986134 h 2986134"/>
                  <a:gd name="connsiteX20" fmla="*/ 48349 w 1953285"/>
                  <a:gd name="connsiteY20" fmla="*/ 2358824 h 2986134"/>
                  <a:gd name="connsiteX21" fmla="*/ 413 w 1953285"/>
                  <a:gd name="connsiteY21" fmla="*/ 1730652 h 2986134"/>
                  <a:gd name="connsiteX22" fmla="*/ 105908 w 1953285"/>
                  <a:gd name="connsiteY22" fmla="*/ 904785 h 2986134"/>
                  <a:gd name="connsiteX23" fmla="*/ 278379 w 1953285"/>
                  <a:gd name="connsiteY23" fmla="*/ 433148 h 2986134"/>
                  <a:gd name="connsiteX24" fmla="*/ 443886 w 1953285"/>
                  <a:gd name="connsiteY24" fmla="*/ 172515 h 2986134"/>
                  <a:gd name="connsiteX25" fmla="*/ 612737 w 1953285"/>
                  <a:gd name="connsiteY25" fmla="*/ 0 h 2986134"/>
                  <a:gd name="connsiteX26" fmla="*/ 731959 w 1953285"/>
                  <a:gd name="connsiteY26" fmla="*/ 332056 h 2986134"/>
                  <a:gd name="connsiteX27" fmla="*/ 724845 w 1953285"/>
                  <a:gd name="connsiteY27" fmla="*/ 678085 h 2986134"/>
                  <a:gd name="connsiteX28" fmla="*/ 547743 w 1953285"/>
                  <a:gd name="connsiteY28" fmla="*/ 1005788 h 2986134"/>
                  <a:gd name="connsiteX29" fmla="*/ 550217 w 1953285"/>
                  <a:gd name="connsiteY29" fmla="*/ 1049853 h 2986134"/>
                  <a:gd name="connsiteX30" fmla="*/ 968955 w 1953285"/>
                  <a:gd name="connsiteY30" fmla="*/ 813397 h 2986134"/>
                  <a:gd name="connsiteX31" fmla="*/ 1461349 w 1953285"/>
                  <a:gd name="connsiteY31" fmla="*/ 701311 h 2986134"/>
                  <a:gd name="connsiteX32" fmla="*/ 1473951 w 1953285"/>
                  <a:gd name="connsiteY32" fmla="*/ 708401 h 2986134"/>
                  <a:gd name="connsiteX0" fmla="*/ 1473856 w 1953190"/>
                  <a:gd name="connsiteY0" fmla="*/ 708401 h 2991508"/>
                  <a:gd name="connsiteX1" fmla="*/ 1411263 w 1953190"/>
                  <a:gd name="connsiteY1" fmla="*/ 919813 h 2991508"/>
                  <a:gd name="connsiteX2" fmla="*/ 1190060 w 1953190"/>
                  <a:gd name="connsiteY2" fmla="*/ 1213129 h 2991508"/>
                  <a:gd name="connsiteX3" fmla="*/ 909179 w 1953190"/>
                  <a:gd name="connsiteY3" fmla="*/ 1450576 h 2991508"/>
                  <a:gd name="connsiteX4" fmla="*/ 566918 w 1953190"/>
                  <a:gd name="connsiteY4" fmla="*/ 1632245 h 2991508"/>
                  <a:gd name="connsiteX5" fmla="*/ 737266 w 1953190"/>
                  <a:gd name="connsiteY5" fmla="*/ 1653421 h 2991508"/>
                  <a:gd name="connsiteX6" fmla="*/ 1274880 w 1953190"/>
                  <a:gd name="connsiteY6" fmla="*/ 1655250 h 2991508"/>
                  <a:gd name="connsiteX7" fmla="*/ 1674972 w 1953190"/>
                  <a:gd name="connsiteY7" fmla="*/ 1749816 h 2991508"/>
                  <a:gd name="connsiteX8" fmla="*/ 1932261 w 1953190"/>
                  <a:gd name="connsiteY8" fmla="*/ 1866208 h 2991508"/>
                  <a:gd name="connsiteX9" fmla="*/ 1906135 w 1953190"/>
                  <a:gd name="connsiteY9" fmla="*/ 1943962 h 2991508"/>
                  <a:gd name="connsiteX10" fmla="*/ 1653148 w 1953190"/>
                  <a:gd name="connsiteY10" fmla="*/ 2106263 h 2991508"/>
                  <a:gd name="connsiteX11" fmla="*/ 1253056 w 1953190"/>
                  <a:gd name="connsiteY11" fmla="*/ 2208104 h 2991508"/>
                  <a:gd name="connsiteX12" fmla="*/ 935741 w 1953190"/>
                  <a:gd name="connsiteY12" fmla="*/ 2195250 h 2991508"/>
                  <a:gd name="connsiteX13" fmla="*/ 578649 w 1953190"/>
                  <a:gd name="connsiteY13" fmla="*/ 2089164 h 2991508"/>
                  <a:gd name="connsiteX14" fmla="*/ 321855 w 1953190"/>
                  <a:gd name="connsiteY14" fmla="*/ 1949541 h 2991508"/>
                  <a:gd name="connsiteX15" fmla="*/ 292128 w 1953190"/>
                  <a:gd name="connsiteY15" fmla="*/ 2002232 h 2991508"/>
                  <a:gd name="connsiteX16" fmla="*/ 341090 w 1953190"/>
                  <a:gd name="connsiteY16" fmla="*/ 2395326 h 2991508"/>
                  <a:gd name="connsiteX17" fmla="*/ 426405 w 1953190"/>
                  <a:gd name="connsiteY17" fmla="*/ 2772335 h 2991508"/>
                  <a:gd name="connsiteX18" fmla="*/ 465189 w 1953190"/>
                  <a:gd name="connsiteY18" fmla="*/ 2891702 h 2991508"/>
                  <a:gd name="connsiteX19" fmla="*/ 220668 w 1953190"/>
                  <a:gd name="connsiteY19" fmla="*/ 2991507 h 2991508"/>
                  <a:gd name="connsiteX20" fmla="*/ 48254 w 1953190"/>
                  <a:gd name="connsiteY20" fmla="*/ 2358824 h 2991508"/>
                  <a:gd name="connsiteX21" fmla="*/ 318 w 1953190"/>
                  <a:gd name="connsiteY21" fmla="*/ 1730652 h 2991508"/>
                  <a:gd name="connsiteX22" fmla="*/ 105813 w 1953190"/>
                  <a:gd name="connsiteY22" fmla="*/ 904785 h 2991508"/>
                  <a:gd name="connsiteX23" fmla="*/ 278284 w 1953190"/>
                  <a:gd name="connsiteY23" fmla="*/ 433148 h 2991508"/>
                  <a:gd name="connsiteX24" fmla="*/ 443791 w 1953190"/>
                  <a:gd name="connsiteY24" fmla="*/ 172515 h 2991508"/>
                  <a:gd name="connsiteX25" fmla="*/ 612642 w 1953190"/>
                  <a:gd name="connsiteY25" fmla="*/ 0 h 2991508"/>
                  <a:gd name="connsiteX26" fmla="*/ 731864 w 1953190"/>
                  <a:gd name="connsiteY26" fmla="*/ 332056 h 2991508"/>
                  <a:gd name="connsiteX27" fmla="*/ 724750 w 1953190"/>
                  <a:gd name="connsiteY27" fmla="*/ 678085 h 2991508"/>
                  <a:gd name="connsiteX28" fmla="*/ 547648 w 1953190"/>
                  <a:gd name="connsiteY28" fmla="*/ 1005788 h 2991508"/>
                  <a:gd name="connsiteX29" fmla="*/ 550122 w 1953190"/>
                  <a:gd name="connsiteY29" fmla="*/ 1049853 h 2991508"/>
                  <a:gd name="connsiteX30" fmla="*/ 968860 w 1953190"/>
                  <a:gd name="connsiteY30" fmla="*/ 813397 h 2991508"/>
                  <a:gd name="connsiteX31" fmla="*/ 1461254 w 1953190"/>
                  <a:gd name="connsiteY31" fmla="*/ 701311 h 2991508"/>
                  <a:gd name="connsiteX32" fmla="*/ 1473856 w 1953190"/>
                  <a:gd name="connsiteY32" fmla="*/ 708401 h 2991508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35637 w 1983014"/>
                  <a:gd name="connsiteY22" fmla="*/ 904785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750 w 1983084"/>
                  <a:gd name="connsiteY0" fmla="*/ 708401 h 2991507"/>
                  <a:gd name="connsiteX1" fmla="*/ 1441157 w 1983084"/>
                  <a:gd name="connsiteY1" fmla="*/ 919813 h 2991507"/>
                  <a:gd name="connsiteX2" fmla="*/ 1219954 w 1983084"/>
                  <a:gd name="connsiteY2" fmla="*/ 1213129 h 2991507"/>
                  <a:gd name="connsiteX3" fmla="*/ 939073 w 1983084"/>
                  <a:gd name="connsiteY3" fmla="*/ 1450576 h 2991507"/>
                  <a:gd name="connsiteX4" fmla="*/ 596812 w 1983084"/>
                  <a:gd name="connsiteY4" fmla="*/ 1632245 h 2991507"/>
                  <a:gd name="connsiteX5" fmla="*/ 767160 w 1983084"/>
                  <a:gd name="connsiteY5" fmla="*/ 1653421 h 2991507"/>
                  <a:gd name="connsiteX6" fmla="*/ 1304774 w 1983084"/>
                  <a:gd name="connsiteY6" fmla="*/ 1655250 h 2991507"/>
                  <a:gd name="connsiteX7" fmla="*/ 1704866 w 1983084"/>
                  <a:gd name="connsiteY7" fmla="*/ 1749816 h 2991507"/>
                  <a:gd name="connsiteX8" fmla="*/ 1962155 w 1983084"/>
                  <a:gd name="connsiteY8" fmla="*/ 1866208 h 2991507"/>
                  <a:gd name="connsiteX9" fmla="*/ 1936029 w 1983084"/>
                  <a:gd name="connsiteY9" fmla="*/ 1943962 h 2991507"/>
                  <a:gd name="connsiteX10" fmla="*/ 1683042 w 1983084"/>
                  <a:gd name="connsiteY10" fmla="*/ 2106263 h 2991507"/>
                  <a:gd name="connsiteX11" fmla="*/ 1282950 w 1983084"/>
                  <a:gd name="connsiteY11" fmla="*/ 2208104 h 2991507"/>
                  <a:gd name="connsiteX12" fmla="*/ 965635 w 1983084"/>
                  <a:gd name="connsiteY12" fmla="*/ 2195250 h 2991507"/>
                  <a:gd name="connsiteX13" fmla="*/ 608543 w 1983084"/>
                  <a:gd name="connsiteY13" fmla="*/ 2089164 h 2991507"/>
                  <a:gd name="connsiteX14" fmla="*/ 351749 w 1983084"/>
                  <a:gd name="connsiteY14" fmla="*/ 1949541 h 2991507"/>
                  <a:gd name="connsiteX15" fmla="*/ 342903 w 1983084"/>
                  <a:gd name="connsiteY15" fmla="*/ 1997936 h 2991507"/>
                  <a:gd name="connsiteX16" fmla="*/ 396859 w 1983084"/>
                  <a:gd name="connsiteY16" fmla="*/ 2349194 h 2991507"/>
                  <a:gd name="connsiteX17" fmla="*/ 489005 w 1983084"/>
                  <a:gd name="connsiteY17" fmla="*/ 2732957 h 2991507"/>
                  <a:gd name="connsiteX18" fmla="*/ 553043 w 1983084"/>
                  <a:gd name="connsiteY18" fmla="*/ 2882494 h 2991507"/>
                  <a:gd name="connsiteX19" fmla="*/ 250562 w 1983084"/>
                  <a:gd name="connsiteY19" fmla="*/ 2991507 h 2991507"/>
                  <a:gd name="connsiteX20" fmla="*/ 63305 w 1983084"/>
                  <a:gd name="connsiteY20" fmla="*/ 2363639 h 2991507"/>
                  <a:gd name="connsiteX21" fmla="*/ 199 w 1983084"/>
                  <a:gd name="connsiteY21" fmla="*/ 1690577 h 2991507"/>
                  <a:gd name="connsiteX22" fmla="*/ 120046 w 1983084"/>
                  <a:gd name="connsiteY22" fmla="*/ 908009 h 2991507"/>
                  <a:gd name="connsiteX23" fmla="*/ 308178 w 1983084"/>
                  <a:gd name="connsiteY23" fmla="*/ 433148 h 2991507"/>
                  <a:gd name="connsiteX24" fmla="*/ 473685 w 1983084"/>
                  <a:gd name="connsiteY24" fmla="*/ 172515 h 2991507"/>
                  <a:gd name="connsiteX25" fmla="*/ 642536 w 1983084"/>
                  <a:gd name="connsiteY25" fmla="*/ 0 h 2991507"/>
                  <a:gd name="connsiteX26" fmla="*/ 761758 w 1983084"/>
                  <a:gd name="connsiteY26" fmla="*/ 332056 h 2991507"/>
                  <a:gd name="connsiteX27" fmla="*/ 754644 w 1983084"/>
                  <a:gd name="connsiteY27" fmla="*/ 678085 h 2991507"/>
                  <a:gd name="connsiteX28" fmla="*/ 577542 w 1983084"/>
                  <a:gd name="connsiteY28" fmla="*/ 1005788 h 2991507"/>
                  <a:gd name="connsiteX29" fmla="*/ 580016 w 1983084"/>
                  <a:gd name="connsiteY29" fmla="*/ 1049853 h 2991507"/>
                  <a:gd name="connsiteX30" fmla="*/ 998754 w 1983084"/>
                  <a:gd name="connsiteY30" fmla="*/ 813397 h 2991507"/>
                  <a:gd name="connsiteX31" fmla="*/ 1491148 w 1983084"/>
                  <a:gd name="connsiteY31" fmla="*/ 701311 h 2991507"/>
                  <a:gd name="connsiteX32" fmla="*/ 1503750 w 1983084"/>
                  <a:gd name="connsiteY32" fmla="*/ 708401 h 2991507"/>
                  <a:gd name="connsiteX0" fmla="*/ 1503751 w 1983085"/>
                  <a:gd name="connsiteY0" fmla="*/ 708401 h 2991507"/>
                  <a:gd name="connsiteX1" fmla="*/ 1441158 w 1983085"/>
                  <a:gd name="connsiteY1" fmla="*/ 919813 h 2991507"/>
                  <a:gd name="connsiteX2" fmla="*/ 1219955 w 1983085"/>
                  <a:gd name="connsiteY2" fmla="*/ 1213129 h 2991507"/>
                  <a:gd name="connsiteX3" fmla="*/ 939074 w 1983085"/>
                  <a:gd name="connsiteY3" fmla="*/ 1450576 h 2991507"/>
                  <a:gd name="connsiteX4" fmla="*/ 596813 w 1983085"/>
                  <a:gd name="connsiteY4" fmla="*/ 1632245 h 2991507"/>
                  <a:gd name="connsiteX5" fmla="*/ 767161 w 1983085"/>
                  <a:gd name="connsiteY5" fmla="*/ 1653421 h 2991507"/>
                  <a:gd name="connsiteX6" fmla="*/ 1304775 w 1983085"/>
                  <a:gd name="connsiteY6" fmla="*/ 1655250 h 2991507"/>
                  <a:gd name="connsiteX7" fmla="*/ 1704867 w 1983085"/>
                  <a:gd name="connsiteY7" fmla="*/ 1749816 h 2991507"/>
                  <a:gd name="connsiteX8" fmla="*/ 1962156 w 1983085"/>
                  <a:gd name="connsiteY8" fmla="*/ 1866208 h 2991507"/>
                  <a:gd name="connsiteX9" fmla="*/ 1936030 w 1983085"/>
                  <a:gd name="connsiteY9" fmla="*/ 1943962 h 2991507"/>
                  <a:gd name="connsiteX10" fmla="*/ 1683043 w 1983085"/>
                  <a:gd name="connsiteY10" fmla="*/ 2106263 h 2991507"/>
                  <a:gd name="connsiteX11" fmla="*/ 1282951 w 1983085"/>
                  <a:gd name="connsiteY11" fmla="*/ 2208104 h 2991507"/>
                  <a:gd name="connsiteX12" fmla="*/ 965636 w 1983085"/>
                  <a:gd name="connsiteY12" fmla="*/ 2195250 h 2991507"/>
                  <a:gd name="connsiteX13" fmla="*/ 608544 w 1983085"/>
                  <a:gd name="connsiteY13" fmla="*/ 2089164 h 2991507"/>
                  <a:gd name="connsiteX14" fmla="*/ 351750 w 1983085"/>
                  <a:gd name="connsiteY14" fmla="*/ 1949541 h 2991507"/>
                  <a:gd name="connsiteX15" fmla="*/ 342904 w 1983085"/>
                  <a:gd name="connsiteY15" fmla="*/ 1997936 h 2991507"/>
                  <a:gd name="connsiteX16" fmla="*/ 396860 w 1983085"/>
                  <a:gd name="connsiteY16" fmla="*/ 2349194 h 2991507"/>
                  <a:gd name="connsiteX17" fmla="*/ 509109 w 1983085"/>
                  <a:gd name="connsiteY17" fmla="*/ 2762247 h 2991507"/>
                  <a:gd name="connsiteX18" fmla="*/ 553044 w 1983085"/>
                  <a:gd name="connsiteY18" fmla="*/ 2882494 h 2991507"/>
                  <a:gd name="connsiteX19" fmla="*/ 250563 w 1983085"/>
                  <a:gd name="connsiteY19" fmla="*/ 2991507 h 2991507"/>
                  <a:gd name="connsiteX20" fmla="*/ 63306 w 1983085"/>
                  <a:gd name="connsiteY20" fmla="*/ 2363639 h 2991507"/>
                  <a:gd name="connsiteX21" fmla="*/ 200 w 1983085"/>
                  <a:gd name="connsiteY21" fmla="*/ 1690577 h 2991507"/>
                  <a:gd name="connsiteX22" fmla="*/ 120047 w 1983085"/>
                  <a:gd name="connsiteY22" fmla="*/ 908009 h 2991507"/>
                  <a:gd name="connsiteX23" fmla="*/ 308179 w 1983085"/>
                  <a:gd name="connsiteY23" fmla="*/ 433148 h 2991507"/>
                  <a:gd name="connsiteX24" fmla="*/ 473686 w 1983085"/>
                  <a:gd name="connsiteY24" fmla="*/ 172515 h 2991507"/>
                  <a:gd name="connsiteX25" fmla="*/ 642537 w 1983085"/>
                  <a:gd name="connsiteY25" fmla="*/ 0 h 2991507"/>
                  <a:gd name="connsiteX26" fmla="*/ 761759 w 1983085"/>
                  <a:gd name="connsiteY26" fmla="*/ 332056 h 2991507"/>
                  <a:gd name="connsiteX27" fmla="*/ 754645 w 1983085"/>
                  <a:gd name="connsiteY27" fmla="*/ 678085 h 2991507"/>
                  <a:gd name="connsiteX28" fmla="*/ 577543 w 1983085"/>
                  <a:gd name="connsiteY28" fmla="*/ 1005788 h 2991507"/>
                  <a:gd name="connsiteX29" fmla="*/ 580017 w 1983085"/>
                  <a:gd name="connsiteY29" fmla="*/ 1049853 h 2991507"/>
                  <a:gd name="connsiteX30" fmla="*/ 998755 w 1983085"/>
                  <a:gd name="connsiteY30" fmla="*/ 813397 h 2991507"/>
                  <a:gd name="connsiteX31" fmla="*/ 1491149 w 1983085"/>
                  <a:gd name="connsiteY31" fmla="*/ 701311 h 2991507"/>
                  <a:gd name="connsiteX32" fmla="*/ 1503751 w 1983085"/>
                  <a:gd name="connsiteY32" fmla="*/ 708401 h 299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3085" h="2991507">
                    <a:moveTo>
                      <a:pt x="1503751" y="708401"/>
                    </a:moveTo>
                    <a:cubicBezTo>
                      <a:pt x="1523712" y="737061"/>
                      <a:pt x="1480707" y="845173"/>
                      <a:pt x="1441158" y="919813"/>
                    </a:cubicBezTo>
                    <a:cubicBezTo>
                      <a:pt x="1395959" y="1005116"/>
                      <a:pt x="1303636" y="1124669"/>
                      <a:pt x="1219955" y="1213129"/>
                    </a:cubicBezTo>
                    <a:cubicBezTo>
                      <a:pt x="1136275" y="1301590"/>
                      <a:pt x="1042931" y="1380723"/>
                      <a:pt x="939074" y="1450576"/>
                    </a:cubicBezTo>
                    <a:cubicBezTo>
                      <a:pt x="835217" y="1520429"/>
                      <a:pt x="606345" y="1620692"/>
                      <a:pt x="596813" y="1632245"/>
                    </a:cubicBezTo>
                    <a:cubicBezTo>
                      <a:pt x="587281" y="1643798"/>
                      <a:pt x="649167" y="1649587"/>
                      <a:pt x="767161" y="1653421"/>
                    </a:cubicBezTo>
                    <a:cubicBezTo>
                      <a:pt x="885155" y="1657255"/>
                      <a:pt x="1148491" y="1639184"/>
                      <a:pt x="1304775" y="1655250"/>
                    </a:cubicBezTo>
                    <a:cubicBezTo>
                      <a:pt x="1461059" y="1671316"/>
                      <a:pt x="1595303" y="1714658"/>
                      <a:pt x="1704867" y="1749816"/>
                    </a:cubicBezTo>
                    <a:cubicBezTo>
                      <a:pt x="1814430" y="1784976"/>
                      <a:pt x="1923629" y="1833850"/>
                      <a:pt x="1962156" y="1866208"/>
                    </a:cubicBezTo>
                    <a:cubicBezTo>
                      <a:pt x="2000683" y="1898565"/>
                      <a:pt x="1982548" y="1903952"/>
                      <a:pt x="1936030" y="1943962"/>
                    </a:cubicBezTo>
                    <a:cubicBezTo>
                      <a:pt x="1889511" y="1983971"/>
                      <a:pt x="1791890" y="2062239"/>
                      <a:pt x="1683043" y="2106263"/>
                    </a:cubicBezTo>
                    <a:cubicBezTo>
                      <a:pt x="1574197" y="2150286"/>
                      <a:pt x="1402519" y="2193274"/>
                      <a:pt x="1282951" y="2208104"/>
                    </a:cubicBezTo>
                    <a:cubicBezTo>
                      <a:pt x="1163382" y="2222935"/>
                      <a:pt x="1078036" y="2215074"/>
                      <a:pt x="965636" y="2195250"/>
                    </a:cubicBezTo>
                    <a:cubicBezTo>
                      <a:pt x="853235" y="2175427"/>
                      <a:pt x="710858" y="2130115"/>
                      <a:pt x="608544" y="2089164"/>
                    </a:cubicBezTo>
                    <a:cubicBezTo>
                      <a:pt x="506230" y="2048213"/>
                      <a:pt x="368968" y="1961518"/>
                      <a:pt x="351750" y="1949541"/>
                    </a:cubicBezTo>
                    <a:cubicBezTo>
                      <a:pt x="334532" y="1937564"/>
                      <a:pt x="335386" y="1931327"/>
                      <a:pt x="342904" y="1997936"/>
                    </a:cubicBezTo>
                    <a:cubicBezTo>
                      <a:pt x="350422" y="2064545"/>
                      <a:pt x="369159" y="2221809"/>
                      <a:pt x="396860" y="2349194"/>
                    </a:cubicBezTo>
                    <a:cubicBezTo>
                      <a:pt x="424561" y="2476579"/>
                      <a:pt x="467735" y="2639985"/>
                      <a:pt x="509109" y="2762247"/>
                    </a:cubicBezTo>
                    <a:lnTo>
                      <a:pt x="553044" y="2882494"/>
                    </a:lnTo>
                    <a:cubicBezTo>
                      <a:pt x="473777" y="2939687"/>
                      <a:pt x="326860" y="2968014"/>
                      <a:pt x="250563" y="2991507"/>
                    </a:cubicBezTo>
                    <a:cubicBezTo>
                      <a:pt x="170949" y="2783480"/>
                      <a:pt x="105033" y="2580461"/>
                      <a:pt x="63306" y="2363639"/>
                    </a:cubicBezTo>
                    <a:cubicBezTo>
                      <a:pt x="21579" y="2146817"/>
                      <a:pt x="-2461" y="1929490"/>
                      <a:pt x="200" y="1690577"/>
                    </a:cubicBezTo>
                    <a:cubicBezTo>
                      <a:pt x="2859" y="1451663"/>
                      <a:pt x="68717" y="1117581"/>
                      <a:pt x="120047" y="908009"/>
                    </a:cubicBezTo>
                    <a:cubicBezTo>
                      <a:pt x="171377" y="698438"/>
                      <a:pt x="249239" y="555730"/>
                      <a:pt x="308179" y="433148"/>
                    </a:cubicBezTo>
                    <a:cubicBezTo>
                      <a:pt x="367119" y="310566"/>
                      <a:pt x="414822" y="245163"/>
                      <a:pt x="473686" y="172515"/>
                    </a:cubicBezTo>
                    <a:cubicBezTo>
                      <a:pt x="525192" y="108949"/>
                      <a:pt x="595112" y="17610"/>
                      <a:pt x="642537" y="0"/>
                    </a:cubicBezTo>
                    <a:cubicBezTo>
                      <a:pt x="709556" y="115352"/>
                      <a:pt x="737990" y="210065"/>
                      <a:pt x="761759" y="332056"/>
                    </a:cubicBezTo>
                    <a:cubicBezTo>
                      <a:pt x="780973" y="477891"/>
                      <a:pt x="781276" y="547748"/>
                      <a:pt x="754645" y="678085"/>
                    </a:cubicBezTo>
                    <a:cubicBezTo>
                      <a:pt x="727497" y="810951"/>
                      <a:pt x="606647" y="943826"/>
                      <a:pt x="577543" y="1005788"/>
                    </a:cubicBezTo>
                    <a:cubicBezTo>
                      <a:pt x="548438" y="1067749"/>
                      <a:pt x="509816" y="1081918"/>
                      <a:pt x="580017" y="1049853"/>
                    </a:cubicBezTo>
                    <a:cubicBezTo>
                      <a:pt x="650219" y="1017789"/>
                      <a:pt x="846899" y="871489"/>
                      <a:pt x="998755" y="813397"/>
                    </a:cubicBezTo>
                    <a:cubicBezTo>
                      <a:pt x="1150609" y="755308"/>
                      <a:pt x="1446228" y="697135"/>
                      <a:pt x="1491149" y="701311"/>
                    </a:cubicBezTo>
                    <a:cubicBezTo>
                      <a:pt x="1496764" y="701833"/>
                      <a:pt x="1500901" y="704307"/>
                      <a:pt x="1503751" y="708401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4923AE-FB6B-7535-75FF-621DF0A9D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7325970">
              <a:off x="1447059" y="5141505"/>
              <a:ext cx="1563560" cy="920486"/>
            </a:xfrm>
            <a:custGeom>
              <a:avLst/>
              <a:gdLst>
                <a:gd name="connsiteX0" fmla="*/ 9881 w 1739875"/>
                <a:gd name="connsiteY0" fmla="*/ 509263 h 754659"/>
                <a:gd name="connsiteX1" fmla="*/ 497935 w 1739875"/>
                <a:gd name="connsiteY1" fmla="*/ 71697 h 754659"/>
                <a:gd name="connsiteX2" fmla="*/ 1120625 w 1739875"/>
                <a:gd name="connsiteY2" fmla="*/ 43648 h 754659"/>
                <a:gd name="connsiteX3" fmla="*/ 1608679 w 1739875"/>
                <a:gd name="connsiteY3" fmla="*/ 503653 h 754659"/>
                <a:gd name="connsiteX4" fmla="*/ 1737705 w 1739875"/>
                <a:gd name="connsiteY4" fmla="*/ 744875 h 754659"/>
                <a:gd name="connsiteX5" fmla="*/ 1535751 w 1739875"/>
                <a:gd name="connsiteY5" fmla="*/ 711216 h 754659"/>
                <a:gd name="connsiteX6" fmla="*/ 284762 w 1739875"/>
                <a:gd name="connsiteY6" fmla="*/ 559751 h 754659"/>
                <a:gd name="connsiteX7" fmla="*/ 9881 w 1739875"/>
                <a:gd name="connsiteY7" fmla="*/ 509263 h 754659"/>
                <a:gd name="connsiteX0" fmla="*/ 9881 w 1745871"/>
                <a:gd name="connsiteY0" fmla="*/ 509263 h 755689"/>
                <a:gd name="connsiteX1" fmla="*/ 497935 w 1745871"/>
                <a:gd name="connsiteY1" fmla="*/ 71697 h 755689"/>
                <a:gd name="connsiteX2" fmla="*/ 1120625 w 1745871"/>
                <a:gd name="connsiteY2" fmla="*/ 43648 h 755689"/>
                <a:gd name="connsiteX3" fmla="*/ 1608679 w 1745871"/>
                <a:gd name="connsiteY3" fmla="*/ 503653 h 755689"/>
                <a:gd name="connsiteX4" fmla="*/ 1737705 w 1745871"/>
                <a:gd name="connsiteY4" fmla="*/ 744875 h 755689"/>
                <a:gd name="connsiteX5" fmla="*/ 1426819 w 1745871"/>
                <a:gd name="connsiteY5" fmla="*/ 716950 h 755689"/>
                <a:gd name="connsiteX6" fmla="*/ 284762 w 1745871"/>
                <a:gd name="connsiteY6" fmla="*/ 559751 h 755689"/>
                <a:gd name="connsiteX7" fmla="*/ 9881 w 1745871"/>
                <a:gd name="connsiteY7" fmla="*/ 509263 h 755689"/>
                <a:gd name="connsiteX0" fmla="*/ 9881 w 1864671"/>
                <a:gd name="connsiteY0" fmla="*/ 509263 h 855937"/>
                <a:gd name="connsiteX1" fmla="*/ 497935 w 1864671"/>
                <a:gd name="connsiteY1" fmla="*/ 71697 h 855937"/>
                <a:gd name="connsiteX2" fmla="*/ 1120625 w 1864671"/>
                <a:gd name="connsiteY2" fmla="*/ 43648 h 855937"/>
                <a:gd name="connsiteX3" fmla="*/ 1608679 w 1864671"/>
                <a:gd name="connsiteY3" fmla="*/ 503653 h 855937"/>
                <a:gd name="connsiteX4" fmla="*/ 1860911 w 1864671"/>
                <a:gd name="connsiteY4" fmla="*/ 851040 h 855937"/>
                <a:gd name="connsiteX5" fmla="*/ 1426819 w 1864671"/>
                <a:gd name="connsiteY5" fmla="*/ 716950 h 855937"/>
                <a:gd name="connsiteX6" fmla="*/ 284762 w 1864671"/>
                <a:gd name="connsiteY6" fmla="*/ 559751 h 855937"/>
                <a:gd name="connsiteX7" fmla="*/ 9881 w 1864671"/>
                <a:gd name="connsiteY7" fmla="*/ 509263 h 855937"/>
                <a:gd name="connsiteX0" fmla="*/ 9881 w 1876754"/>
                <a:gd name="connsiteY0" fmla="*/ 501512 h 853026"/>
                <a:gd name="connsiteX1" fmla="*/ 497935 w 1876754"/>
                <a:gd name="connsiteY1" fmla="*/ 63946 h 853026"/>
                <a:gd name="connsiteX2" fmla="*/ 1120625 w 1876754"/>
                <a:gd name="connsiteY2" fmla="*/ 35897 h 853026"/>
                <a:gd name="connsiteX3" fmla="*/ 1718468 w 1876754"/>
                <a:gd name="connsiteY3" fmla="*/ 385272 h 853026"/>
                <a:gd name="connsiteX4" fmla="*/ 1860911 w 1876754"/>
                <a:gd name="connsiteY4" fmla="*/ 843289 h 853026"/>
                <a:gd name="connsiteX5" fmla="*/ 1426819 w 1876754"/>
                <a:gd name="connsiteY5" fmla="*/ 709199 h 853026"/>
                <a:gd name="connsiteX6" fmla="*/ 284762 w 1876754"/>
                <a:gd name="connsiteY6" fmla="*/ 552000 h 853026"/>
                <a:gd name="connsiteX7" fmla="*/ 9881 w 1876754"/>
                <a:gd name="connsiteY7" fmla="*/ 501512 h 853026"/>
                <a:gd name="connsiteX0" fmla="*/ 9881 w 1874221"/>
                <a:gd name="connsiteY0" fmla="*/ 623010 h 974525"/>
                <a:gd name="connsiteX1" fmla="*/ 497935 w 1874221"/>
                <a:gd name="connsiteY1" fmla="*/ 185444 h 974525"/>
                <a:gd name="connsiteX2" fmla="*/ 1272410 w 1874221"/>
                <a:gd name="connsiteY2" fmla="*/ 12874 h 974525"/>
                <a:gd name="connsiteX3" fmla="*/ 1718468 w 1874221"/>
                <a:gd name="connsiteY3" fmla="*/ 506770 h 974525"/>
                <a:gd name="connsiteX4" fmla="*/ 1860911 w 1874221"/>
                <a:gd name="connsiteY4" fmla="*/ 964787 h 974525"/>
                <a:gd name="connsiteX5" fmla="*/ 1426819 w 1874221"/>
                <a:gd name="connsiteY5" fmla="*/ 830697 h 974525"/>
                <a:gd name="connsiteX6" fmla="*/ 284762 w 1874221"/>
                <a:gd name="connsiteY6" fmla="*/ 673498 h 974525"/>
                <a:gd name="connsiteX7" fmla="*/ 9881 w 1874221"/>
                <a:gd name="connsiteY7" fmla="*/ 623010 h 974525"/>
                <a:gd name="connsiteX0" fmla="*/ 4712 w 1869052"/>
                <a:gd name="connsiteY0" fmla="*/ 633304 h 984819"/>
                <a:gd name="connsiteX1" fmla="*/ 402385 w 1869052"/>
                <a:gd name="connsiteY1" fmla="*/ 137323 h 984819"/>
                <a:gd name="connsiteX2" fmla="*/ 1267241 w 1869052"/>
                <a:gd name="connsiteY2" fmla="*/ 23168 h 984819"/>
                <a:gd name="connsiteX3" fmla="*/ 1713299 w 1869052"/>
                <a:gd name="connsiteY3" fmla="*/ 517064 h 984819"/>
                <a:gd name="connsiteX4" fmla="*/ 1855742 w 1869052"/>
                <a:gd name="connsiteY4" fmla="*/ 975081 h 984819"/>
                <a:gd name="connsiteX5" fmla="*/ 1421650 w 1869052"/>
                <a:gd name="connsiteY5" fmla="*/ 840991 h 984819"/>
                <a:gd name="connsiteX6" fmla="*/ 279593 w 1869052"/>
                <a:gd name="connsiteY6" fmla="*/ 683792 h 984819"/>
                <a:gd name="connsiteX7" fmla="*/ 4712 w 1869052"/>
                <a:gd name="connsiteY7" fmla="*/ 633304 h 984819"/>
                <a:gd name="connsiteX0" fmla="*/ 4712 w 1870440"/>
                <a:gd name="connsiteY0" fmla="*/ 633304 h 991310"/>
                <a:gd name="connsiteX1" fmla="*/ 402385 w 1870440"/>
                <a:gd name="connsiteY1" fmla="*/ 137323 h 991310"/>
                <a:gd name="connsiteX2" fmla="*/ 1267241 w 1870440"/>
                <a:gd name="connsiteY2" fmla="*/ 23168 h 991310"/>
                <a:gd name="connsiteX3" fmla="*/ 1713299 w 1870440"/>
                <a:gd name="connsiteY3" fmla="*/ 517064 h 991310"/>
                <a:gd name="connsiteX4" fmla="*/ 1855742 w 1870440"/>
                <a:gd name="connsiteY4" fmla="*/ 975081 h 991310"/>
                <a:gd name="connsiteX5" fmla="*/ 1399477 w 1870440"/>
                <a:gd name="connsiteY5" fmla="*/ 896414 h 991310"/>
                <a:gd name="connsiteX6" fmla="*/ 279593 w 1870440"/>
                <a:gd name="connsiteY6" fmla="*/ 683792 h 991310"/>
                <a:gd name="connsiteX7" fmla="*/ 4712 w 1870440"/>
                <a:gd name="connsiteY7" fmla="*/ 633304 h 991310"/>
                <a:gd name="connsiteX0" fmla="*/ 44 w 1865772"/>
                <a:gd name="connsiteY0" fmla="*/ 633304 h 991310"/>
                <a:gd name="connsiteX1" fmla="*/ 397717 w 1865772"/>
                <a:gd name="connsiteY1" fmla="*/ 137323 h 991310"/>
                <a:gd name="connsiteX2" fmla="*/ 1262573 w 1865772"/>
                <a:gd name="connsiteY2" fmla="*/ 23168 h 991310"/>
                <a:gd name="connsiteX3" fmla="*/ 1708631 w 1865772"/>
                <a:gd name="connsiteY3" fmla="*/ 517064 h 991310"/>
                <a:gd name="connsiteX4" fmla="*/ 1851074 w 1865772"/>
                <a:gd name="connsiteY4" fmla="*/ 975081 h 991310"/>
                <a:gd name="connsiteX5" fmla="*/ 1394809 w 1865772"/>
                <a:gd name="connsiteY5" fmla="*/ 896414 h 991310"/>
                <a:gd name="connsiteX6" fmla="*/ 417748 w 1865772"/>
                <a:gd name="connsiteY6" fmla="*/ 716201 h 991310"/>
                <a:gd name="connsiteX7" fmla="*/ 44 w 1865772"/>
                <a:gd name="connsiteY7" fmla="*/ 633304 h 991310"/>
                <a:gd name="connsiteX0" fmla="*/ 44 w 1865772"/>
                <a:gd name="connsiteY0" fmla="*/ 633304 h 991310"/>
                <a:gd name="connsiteX1" fmla="*/ 397717 w 1865772"/>
                <a:gd name="connsiteY1" fmla="*/ 137323 h 991310"/>
                <a:gd name="connsiteX2" fmla="*/ 1262573 w 1865772"/>
                <a:gd name="connsiteY2" fmla="*/ 23168 h 991310"/>
                <a:gd name="connsiteX3" fmla="*/ 1708631 w 1865772"/>
                <a:gd name="connsiteY3" fmla="*/ 517064 h 991310"/>
                <a:gd name="connsiteX4" fmla="*/ 1851074 w 1865772"/>
                <a:gd name="connsiteY4" fmla="*/ 975081 h 991310"/>
                <a:gd name="connsiteX5" fmla="*/ 1394809 w 1865772"/>
                <a:gd name="connsiteY5" fmla="*/ 896414 h 991310"/>
                <a:gd name="connsiteX6" fmla="*/ 417748 w 1865772"/>
                <a:gd name="connsiteY6" fmla="*/ 716201 h 991310"/>
                <a:gd name="connsiteX7" fmla="*/ 44 w 1865772"/>
                <a:gd name="connsiteY7" fmla="*/ 633304 h 991310"/>
                <a:gd name="connsiteX0" fmla="*/ 46 w 1853519"/>
                <a:gd name="connsiteY0" fmla="*/ 578483 h 990076"/>
                <a:gd name="connsiteX1" fmla="*/ 385464 w 1853519"/>
                <a:gd name="connsiteY1" fmla="*/ 136089 h 990076"/>
                <a:gd name="connsiteX2" fmla="*/ 1250320 w 1853519"/>
                <a:gd name="connsiteY2" fmla="*/ 21934 h 990076"/>
                <a:gd name="connsiteX3" fmla="*/ 1696378 w 1853519"/>
                <a:gd name="connsiteY3" fmla="*/ 515830 h 990076"/>
                <a:gd name="connsiteX4" fmla="*/ 1838821 w 1853519"/>
                <a:gd name="connsiteY4" fmla="*/ 973847 h 990076"/>
                <a:gd name="connsiteX5" fmla="*/ 1382556 w 1853519"/>
                <a:gd name="connsiteY5" fmla="*/ 895180 h 990076"/>
                <a:gd name="connsiteX6" fmla="*/ 405495 w 1853519"/>
                <a:gd name="connsiteY6" fmla="*/ 714967 h 990076"/>
                <a:gd name="connsiteX7" fmla="*/ 46 w 1853519"/>
                <a:gd name="connsiteY7" fmla="*/ 578483 h 990076"/>
                <a:gd name="connsiteX0" fmla="*/ 34142 w 1887615"/>
                <a:gd name="connsiteY0" fmla="*/ 578483 h 990076"/>
                <a:gd name="connsiteX1" fmla="*/ 419560 w 1887615"/>
                <a:gd name="connsiteY1" fmla="*/ 136089 h 990076"/>
                <a:gd name="connsiteX2" fmla="*/ 1284416 w 1887615"/>
                <a:gd name="connsiteY2" fmla="*/ 21934 h 990076"/>
                <a:gd name="connsiteX3" fmla="*/ 1730474 w 1887615"/>
                <a:gd name="connsiteY3" fmla="*/ 515830 h 990076"/>
                <a:gd name="connsiteX4" fmla="*/ 1872917 w 1887615"/>
                <a:gd name="connsiteY4" fmla="*/ 973847 h 990076"/>
                <a:gd name="connsiteX5" fmla="*/ 1416652 w 1887615"/>
                <a:gd name="connsiteY5" fmla="*/ 895180 h 990076"/>
                <a:gd name="connsiteX6" fmla="*/ 439591 w 1887615"/>
                <a:gd name="connsiteY6" fmla="*/ 714967 h 990076"/>
                <a:gd name="connsiteX7" fmla="*/ 64968 w 1887615"/>
                <a:gd name="connsiteY7" fmla="*/ 666714 h 990076"/>
                <a:gd name="connsiteX8" fmla="*/ 34142 w 1887615"/>
                <a:gd name="connsiteY8" fmla="*/ 578483 h 990076"/>
                <a:gd name="connsiteX0" fmla="*/ 34142 w 1887615"/>
                <a:gd name="connsiteY0" fmla="*/ 578483 h 990076"/>
                <a:gd name="connsiteX1" fmla="*/ 419560 w 1887615"/>
                <a:gd name="connsiteY1" fmla="*/ 136089 h 990076"/>
                <a:gd name="connsiteX2" fmla="*/ 1284416 w 1887615"/>
                <a:gd name="connsiteY2" fmla="*/ 21934 h 990076"/>
                <a:gd name="connsiteX3" fmla="*/ 1730474 w 1887615"/>
                <a:gd name="connsiteY3" fmla="*/ 515830 h 990076"/>
                <a:gd name="connsiteX4" fmla="*/ 1872917 w 1887615"/>
                <a:gd name="connsiteY4" fmla="*/ 973847 h 990076"/>
                <a:gd name="connsiteX5" fmla="*/ 1416652 w 1887615"/>
                <a:gd name="connsiteY5" fmla="*/ 895180 h 990076"/>
                <a:gd name="connsiteX6" fmla="*/ 439756 w 1887615"/>
                <a:gd name="connsiteY6" fmla="*/ 726636 h 990076"/>
                <a:gd name="connsiteX7" fmla="*/ 64968 w 1887615"/>
                <a:gd name="connsiteY7" fmla="*/ 666714 h 990076"/>
                <a:gd name="connsiteX8" fmla="*/ 34142 w 1887615"/>
                <a:gd name="connsiteY8" fmla="*/ 578483 h 990076"/>
                <a:gd name="connsiteX0" fmla="*/ 34142 w 1887615"/>
                <a:gd name="connsiteY0" fmla="*/ 578483 h 990076"/>
                <a:gd name="connsiteX1" fmla="*/ 419560 w 1887615"/>
                <a:gd name="connsiteY1" fmla="*/ 136089 h 990076"/>
                <a:gd name="connsiteX2" fmla="*/ 1284416 w 1887615"/>
                <a:gd name="connsiteY2" fmla="*/ 21934 h 990076"/>
                <a:gd name="connsiteX3" fmla="*/ 1730474 w 1887615"/>
                <a:gd name="connsiteY3" fmla="*/ 515830 h 990076"/>
                <a:gd name="connsiteX4" fmla="*/ 1872917 w 1887615"/>
                <a:gd name="connsiteY4" fmla="*/ 973847 h 990076"/>
                <a:gd name="connsiteX5" fmla="*/ 1416652 w 1887615"/>
                <a:gd name="connsiteY5" fmla="*/ 895180 h 990076"/>
                <a:gd name="connsiteX6" fmla="*/ 439756 w 1887615"/>
                <a:gd name="connsiteY6" fmla="*/ 726636 h 990076"/>
                <a:gd name="connsiteX7" fmla="*/ 64968 w 1887615"/>
                <a:gd name="connsiteY7" fmla="*/ 666714 h 990076"/>
                <a:gd name="connsiteX8" fmla="*/ 34142 w 1887615"/>
                <a:gd name="connsiteY8" fmla="*/ 578483 h 990076"/>
                <a:gd name="connsiteX0" fmla="*/ 34142 w 1893656"/>
                <a:gd name="connsiteY0" fmla="*/ 578887 h 990125"/>
                <a:gd name="connsiteX1" fmla="*/ 419560 w 1893656"/>
                <a:gd name="connsiteY1" fmla="*/ 136493 h 990125"/>
                <a:gd name="connsiteX2" fmla="*/ 1284416 w 1893656"/>
                <a:gd name="connsiteY2" fmla="*/ 22338 h 990125"/>
                <a:gd name="connsiteX3" fmla="*/ 1761977 w 1893656"/>
                <a:gd name="connsiteY3" fmla="*/ 522071 h 990125"/>
                <a:gd name="connsiteX4" fmla="*/ 1872917 w 1893656"/>
                <a:gd name="connsiteY4" fmla="*/ 974251 h 990125"/>
                <a:gd name="connsiteX5" fmla="*/ 1416652 w 1893656"/>
                <a:gd name="connsiteY5" fmla="*/ 895584 h 990125"/>
                <a:gd name="connsiteX6" fmla="*/ 439756 w 1893656"/>
                <a:gd name="connsiteY6" fmla="*/ 727040 h 990125"/>
                <a:gd name="connsiteX7" fmla="*/ 64968 w 1893656"/>
                <a:gd name="connsiteY7" fmla="*/ 667118 h 990125"/>
                <a:gd name="connsiteX8" fmla="*/ 34142 w 1893656"/>
                <a:gd name="connsiteY8" fmla="*/ 578887 h 990125"/>
                <a:gd name="connsiteX0" fmla="*/ 34142 w 1890318"/>
                <a:gd name="connsiteY0" fmla="*/ 578887 h 990125"/>
                <a:gd name="connsiteX1" fmla="*/ 419560 w 1890318"/>
                <a:gd name="connsiteY1" fmla="*/ 136493 h 990125"/>
                <a:gd name="connsiteX2" fmla="*/ 1284416 w 1890318"/>
                <a:gd name="connsiteY2" fmla="*/ 22338 h 990125"/>
                <a:gd name="connsiteX3" fmla="*/ 1761977 w 1890318"/>
                <a:gd name="connsiteY3" fmla="*/ 522071 h 990125"/>
                <a:gd name="connsiteX4" fmla="*/ 1872917 w 1890318"/>
                <a:gd name="connsiteY4" fmla="*/ 974251 h 990125"/>
                <a:gd name="connsiteX5" fmla="*/ 1416652 w 1890318"/>
                <a:gd name="connsiteY5" fmla="*/ 895584 h 990125"/>
                <a:gd name="connsiteX6" fmla="*/ 439756 w 1890318"/>
                <a:gd name="connsiteY6" fmla="*/ 727040 h 990125"/>
                <a:gd name="connsiteX7" fmla="*/ 64968 w 1890318"/>
                <a:gd name="connsiteY7" fmla="*/ 667118 h 990125"/>
                <a:gd name="connsiteX8" fmla="*/ 34142 w 1890318"/>
                <a:gd name="connsiteY8" fmla="*/ 578887 h 990125"/>
                <a:gd name="connsiteX0" fmla="*/ 34142 w 1874108"/>
                <a:gd name="connsiteY0" fmla="*/ 578887 h 987469"/>
                <a:gd name="connsiteX1" fmla="*/ 419560 w 1874108"/>
                <a:gd name="connsiteY1" fmla="*/ 136493 h 987469"/>
                <a:gd name="connsiteX2" fmla="*/ 1284416 w 1874108"/>
                <a:gd name="connsiteY2" fmla="*/ 22338 h 987469"/>
                <a:gd name="connsiteX3" fmla="*/ 1761977 w 1874108"/>
                <a:gd name="connsiteY3" fmla="*/ 522071 h 987469"/>
                <a:gd name="connsiteX4" fmla="*/ 1872917 w 1874108"/>
                <a:gd name="connsiteY4" fmla="*/ 974251 h 987469"/>
                <a:gd name="connsiteX5" fmla="*/ 1416652 w 1874108"/>
                <a:gd name="connsiteY5" fmla="*/ 895584 h 987469"/>
                <a:gd name="connsiteX6" fmla="*/ 439756 w 1874108"/>
                <a:gd name="connsiteY6" fmla="*/ 727040 h 987469"/>
                <a:gd name="connsiteX7" fmla="*/ 64968 w 1874108"/>
                <a:gd name="connsiteY7" fmla="*/ 667118 h 987469"/>
                <a:gd name="connsiteX8" fmla="*/ 34142 w 1874108"/>
                <a:gd name="connsiteY8" fmla="*/ 578887 h 987469"/>
                <a:gd name="connsiteX0" fmla="*/ 34142 w 1874269"/>
                <a:gd name="connsiteY0" fmla="*/ 578887 h 980571"/>
                <a:gd name="connsiteX1" fmla="*/ 419560 w 1874269"/>
                <a:gd name="connsiteY1" fmla="*/ 136493 h 980571"/>
                <a:gd name="connsiteX2" fmla="*/ 1284416 w 1874269"/>
                <a:gd name="connsiteY2" fmla="*/ 22338 h 980571"/>
                <a:gd name="connsiteX3" fmla="*/ 1761977 w 1874269"/>
                <a:gd name="connsiteY3" fmla="*/ 522071 h 980571"/>
                <a:gd name="connsiteX4" fmla="*/ 1872917 w 1874269"/>
                <a:gd name="connsiteY4" fmla="*/ 974251 h 980571"/>
                <a:gd name="connsiteX5" fmla="*/ 1416652 w 1874269"/>
                <a:gd name="connsiteY5" fmla="*/ 895584 h 980571"/>
                <a:gd name="connsiteX6" fmla="*/ 439756 w 1874269"/>
                <a:gd name="connsiteY6" fmla="*/ 727040 h 980571"/>
                <a:gd name="connsiteX7" fmla="*/ 64968 w 1874269"/>
                <a:gd name="connsiteY7" fmla="*/ 667118 h 980571"/>
                <a:gd name="connsiteX8" fmla="*/ 34142 w 1874269"/>
                <a:gd name="connsiteY8" fmla="*/ 578887 h 980571"/>
                <a:gd name="connsiteX0" fmla="*/ 34142 w 1888716"/>
                <a:gd name="connsiteY0" fmla="*/ 578887 h 993099"/>
                <a:gd name="connsiteX1" fmla="*/ 419560 w 1888716"/>
                <a:gd name="connsiteY1" fmla="*/ 136493 h 993099"/>
                <a:gd name="connsiteX2" fmla="*/ 1284416 w 1888716"/>
                <a:gd name="connsiteY2" fmla="*/ 22338 h 993099"/>
                <a:gd name="connsiteX3" fmla="*/ 1761977 w 1888716"/>
                <a:gd name="connsiteY3" fmla="*/ 522071 h 993099"/>
                <a:gd name="connsiteX4" fmla="*/ 1872917 w 1888716"/>
                <a:gd name="connsiteY4" fmla="*/ 974251 h 993099"/>
                <a:gd name="connsiteX5" fmla="*/ 1441154 w 1888716"/>
                <a:gd name="connsiteY5" fmla="*/ 914086 h 993099"/>
                <a:gd name="connsiteX6" fmla="*/ 439756 w 1888716"/>
                <a:gd name="connsiteY6" fmla="*/ 727040 h 993099"/>
                <a:gd name="connsiteX7" fmla="*/ 64968 w 1888716"/>
                <a:gd name="connsiteY7" fmla="*/ 667118 h 993099"/>
                <a:gd name="connsiteX8" fmla="*/ 34142 w 1888716"/>
                <a:gd name="connsiteY8" fmla="*/ 578887 h 993099"/>
                <a:gd name="connsiteX0" fmla="*/ 34142 w 1910942"/>
                <a:gd name="connsiteY0" fmla="*/ 578887 h 974312"/>
                <a:gd name="connsiteX1" fmla="*/ 419560 w 1910942"/>
                <a:gd name="connsiteY1" fmla="*/ 136493 h 974312"/>
                <a:gd name="connsiteX2" fmla="*/ 1284416 w 1910942"/>
                <a:gd name="connsiteY2" fmla="*/ 22338 h 974312"/>
                <a:gd name="connsiteX3" fmla="*/ 1761977 w 1910942"/>
                <a:gd name="connsiteY3" fmla="*/ 522071 h 974312"/>
                <a:gd name="connsiteX4" fmla="*/ 1876694 w 1910942"/>
                <a:gd name="connsiteY4" fmla="*/ 900322 h 974312"/>
                <a:gd name="connsiteX5" fmla="*/ 1872917 w 1910942"/>
                <a:gd name="connsiteY5" fmla="*/ 974251 h 974312"/>
                <a:gd name="connsiteX6" fmla="*/ 1441154 w 1910942"/>
                <a:gd name="connsiteY6" fmla="*/ 914086 h 974312"/>
                <a:gd name="connsiteX7" fmla="*/ 439756 w 1910942"/>
                <a:gd name="connsiteY7" fmla="*/ 727040 h 974312"/>
                <a:gd name="connsiteX8" fmla="*/ 64968 w 1910942"/>
                <a:gd name="connsiteY8" fmla="*/ 667118 h 974312"/>
                <a:gd name="connsiteX9" fmla="*/ 34142 w 1910942"/>
                <a:gd name="connsiteY9" fmla="*/ 578887 h 974312"/>
                <a:gd name="connsiteX0" fmla="*/ 34142 w 1899488"/>
                <a:gd name="connsiteY0" fmla="*/ 578887 h 989383"/>
                <a:gd name="connsiteX1" fmla="*/ 419560 w 1899488"/>
                <a:gd name="connsiteY1" fmla="*/ 136493 h 989383"/>
                <a:gd name="connsiteX2" fmla="*/ 1284416 w 1899488"/>
                <a:gd name="connsiteY2" fmla="*/ 22338 h 989383"/>
                <a:gd name="connsiteX3" fmla="*/ 1761977 w 1899488"/>
                <a:gd name="connsiteY3" fmla="*/ 522071 h 989383"/>
                <a:gd name="connsiteX4" fmla="*/ 1876694 w 1899488"/>
                <a:gd name="connsiteY4" fmla="*/ 900322 h 989383"/>
                <a:gd name="connsiteX5" fmla="*/ 1853831 w 1899488"/>
                <a:gd name="connsiteY5" fmla="*/ 989334 h 989383"/>
                <a:gd name="connsiteX6" fmla="*/ 1441154 w 1899488"/>
                <a:gd name="connsiteY6" fmla="*/ 914086 h 989383"/>
                <a:gd name="connsiteX7" fmla="*/ 439756 w 1899488"/>
                <a:gd name="connsiteY7" fmla="*/ 727040 h 989383"/>
                <a:gd name="connsiteX8" fmla="*/ 64968 w 1899488"/>
                <a:gd name="connsiteY8" fmla="*/ 667118 h 989383"/>
                <a:gd name="connsiteX9" fmla="*/ 34142 w 1899488"/>
                <a:gd name="connsiteY9" fmla="*/ 578887 h 989383"/>
                <a:gd name="connsiteX0" fmla="*/ 34142 w 1890632"/>
                <a:gd name="connsiteY0" fmla="*/ 578887 h 993703"/>
                <a:gd name="connsiteX1" fmla="*/ 419560 w 1890632"/>
                <a:gd name="connsiteY1" fmla="*/ 136493 h 993703"/>
                <a:gd name="connsiteX2" fmla="*/ 1284416 w 1890632"/>
                <a:gd name="connsiteY2" fmla="*/ 22338 h 993703"/>
                <a:gd name="connsiteX3" fmla="*/ 1761977 w 1890632"/>
                <a:gd name="connsiteY3" fmla="*/ 522071 h 993703"/>
                <a:gd name="connsiteX4" fmla="*/ 1876694 w 1890632"/>
                <a:gd name="connsiteY4" fmla="*/ 900322 h 993703"/>
                <a:gd name="connsiteX5" fmla="*/ 1853831 w 1890632"/>
                <a:gd name="connsiteY5" fmla="*/ 989334 h 993703"/>
                <a:gd name="connsiteX6" fmla="*/ 1441154 w 1890632"/>
                <a:gd name="connsiteY6" fmla="*/ 914086 h 993703"/>
                <a:gd name="connsiteX7" fmla="*/ 439756 w 1890632"/>
                <a:gd name="connsiteY7" fmla="*/ 727040 h 993703"/>
                <a:gd name="connsiteX8" fmla="*/ 64968 w 1890632"/>
                <a:gd name="connsiteY8" fmla="*/ 667118 h 993703"/>
                <a:gd name="connsiteX9" fmla="*/ 34142 w 1890632"/>
                <a:gd name="connsiteY9" fmla="*/ 578887 h 993703"/>
                <a:gd name="connsiteX0" fmla="*/ 34142 w 1890632"/>
                <a:gd name="connsiteY0" fmla="*/ 578887 h 993703"/>
                <a:gd name="connsiteX1" fmla="*/ 419560 w 1890632"/>
                <a:gd name="connsiteY1" fmla="*/ 136493 h 993703"/>
                <a:gd name="connsiteX2" fmla="*/ 1284416 w 1890632"/>
                <a:gd name="connsiteY2" fmla="*/ 22338 h 993703"/>
                <a:gd name="connsiteX3" fmla="*/ 1761977 w 1890632"/>
                <a:gd name="connsiteY3" fmla="*/ 522071 h 993703"/>
                <a:gd name="connsiteX4" fmla="*/ 1876694 w 1890632"/>
                <a:gd name="connsiteY4" fmla="*/ 900322 h 993703"/>
                <a:gd name="connsiteX5" fmla="*/ 1853831 w 1890632"/>
                <a:gd name="connsiteY5" fmla="*/ 989334 h 993703"/>
                <a:gd name="connsiteX6" fmla="*/ 1441154 w 1890632"/>
                <a:gd name="connsiteY6" fmla="*/ 914086 h 993703"/>
                <a:gd name="connsiteX7" fmla="*/ 439756 w 1890632"/>
                <a:gd name="connsiteY7" fmla="*/ 727040 h 993703"/>
                <a:gd name="connsiteX8" fmla="*/ 64968 w 1890632"/>
                <a:gd name="connsiteY8" fmla="*/ 667118 h 993703"/>
                <a:gd name="connsiteX9" fmla="*/ 34142 w 1890632"/>
                <a:gd name="connsiteY9" fmla="*/ 578887 h 993703"/>
                <a:gd name="connsiteX0" fmla="*/ 15545 w 1872035"/>
                <a:gd name="connsiteY0" fmla="*/ 578887 h 993703"/>
                <a:gd name="connsiteX1" fmla="*/ 400963 w 1872035"/>
                <a:gd name="connsiteY1" fmla="*/ 136493 h 993703"/>
                <a:gd name="connsiteX2" fmla="*/ 1265819 w 1872035"/>
                <a:gd name="connsiteY2" fmla="*/ 22338 h 993703"/>
                <a:gd name="connsiteX3" fmla="*/ 1743380 w 1872035"/>
                <a:gd name="connsiteY3" fmla="*/ 522071 h 993703"/>
                <a:gd name="connsiteX4" fmla="*/ 1858097 w 1872035"/>
                <a:gd name="connsiteY4" fmla="*/ 900322 h 993703"/>
                <a:gd name="connsiteX5" fmla="*/ 1835234 w 1872035"/>
                <a:gd name="connsiteY5" fmla="*/ 989334 h 993703"/>
                <a:gd name="connsiteX6" fmla="*/ 1422557 w 1872035"/>
                <a:gd name="connsiteY6" fmla="*/ 914086 h 993703"/>
                <a:gd name="connsiteX7" fmla="*/ 421159 w 1872035"/>
                <a:gd name="connsiteY7" fmla="*/ 727040 h 993703"/>
                <a:gd name="connsiteX8" fmla="*/ 109376 w 1872035"/>
                <a:gd name="connsiteY8" fmla="*/ 678789 h 993703"/>
                <a:gd name="connsiteX9" fmla="*/ 15545 w 1872035"/>
                <a:gd name="connsiteY9" fmla="*/ 578887 h 993703"/>
                <a:gd name="connsiteX0" fmla="*/ 21358 w 1843514"/>
                <a:gd name="connsiteY0" fmla="*/ 594911 h 994056"/>
                <a:gd name="connsiteX1" fmla="*/ 372442 w 1843514"/>
                <a:gd name="connsiteY1" fmla="*/ 136846 h 994056"/>
                <a:gd name="connsiteX2" fmla="*/ 1237298 w 1843514"/>
                <a:gd name="connsiteY2" fmla="*/ 22691 h 994056"/>
                <a:gd name="connsiteX3" fmla="*/ 1714859 w 1843514"/>
                <a:gd name="connsiteY3" fmla="*/ 522424 h 994056"/>
                <a:gd name="connsiteX4" fmla="*/ 1829576 w 1843514"/>
                <a:gd name="connsiteY4" fmla="*/ 900675 h 994056"/>
                <a:gd name="connsiteX5" fmla="*/ 1806713 w 1843514"/>
                <a:gd name="connsiteY5" fmla="*/ 989687 h 994056"/>
                <a:gd name="connsiteX6" fmla="*/ 1394036 w 1843514"/>
                <a:gd name="connsiteY6" fmla="*/ 914439 h 994056"/>
                <a:gd name="connsiteX7" fmla="*/ 392638 w 1843514"/>
                <a:gd name="connsiteY7" fmla="*/ 727393 h 994056"/>
                <a:gd name="connsiteX8" fmla="*/ 80855 w 1843514"/>
                <a:gd name="connsiteY8" fmla="*/ 679142 h 994056"/>
                <a:gd name="connsiteX9" fmla="*/ 21358 w 1843514"/>
                <a:gd name="connsiteY9" fmla="*/ 594911 h 994056"/>
                <a:gd name="connsiteX0" fmla="*/ 21358 w 1843514"/>
                <a:gd name="connsiteY0" fmla="*/ 597202 h 996347"/>
                <a:gd name="connsiteX1" fmla="*/ 372442 w 1843514"/>
                <a:gd name="connsiteY1" fmla="*/ 139137 h 996347"/>
                <a:gd name="connsiteX2" fmla="*/ 1237298 w 1843514"/>
                <a:gd name="connsiteY2" fmla="*/ 24982 h 996347"/>
                <a:gd name="connsiteX3" fmla="*/ 1714859 w 1843514"/>
                <a:gd name="connsiteY3" fmla="*/ 524715 h 996347"/>
                <a:gd name="connsiteX4" fmla="*/ 1829576 w 1843514"/>
                <a:gd name="connsiteY4" fmla="*/ 902966 h 996347"/>
                <a:gd name="connsiteX5" fmla="*/ 1806713 w 1843514"/>
                <a:gd name="connsiteY5" fmla="*/ 991978 h 996347"/>
                <a:gd name="connsiteX6" fmla="*/ 1394036 w 1843514"/>
                <a:gd name="connsiteY6" fmla="*/ 916730 h 996347"/>
                <a:gd name="connsiteX7" fmla="*/ 392638 w 1843514"/>
                <a:gd name="connsiteY7" fmla="*/ 729684 h 996347"/>
                <a:gd name="connsiteX8" fmla="*/ 80855 w 1843514"/>
                <a:gd name="connsiteY8" fmla="*/ 681433 h 996347"/>
                <a:gd name="connsiteX9" fmla="*/ 21358 w 1843514"/>
                <a:gd name="connsiteY9" fmla="*/ 597202 h 996347"/>
                <a:gd name="connsiteX0" fmla="*/ 21358 w 1843514"/>
                <a:gd name="connsiteY0" fmla="*/ 597202 h 996347"/>
                <a:gd name="connsiteX1" fmla="*/ 372442 w 1843514"/>
                <a:gd name="connsiteY1" fmla="*/ 139137 h 996347"/>
                <a:gd name="connsiteX2" fmla="*/ 1237298 w 1843514"/>
                <a:gd name="connsiteY2" fmla="*/ 24982 h 996347"/>
                <a:gd name="connsiteX3" fmla="*/ 1714859 w 1843514"/>
                <a:gd name="connsiteY3" fmla="*/ 524715 h 996347"/>
                <a:gd name="connsiteX4" fmla="*/ 1829576 w 1843514"/>
                <a:gd name="connsiteY4" fmla="*/ 902966 h 996347"/>
                <a:gd name="connsiteX5" fmla="*/ 1806713 w 1843514"/>
                <a:gd name="connsiteY5" fmla="*/ 991978 h 996347"/>
                <a:gd name="connsiteX6" fmla="*/ 1394036 w 1843514"/>
                <a:gd name="connsiteY6" fmla="*/ 916730 h 996347"/>
                <a:gd name="connsiteX7" fmla="*/ 392638 w 1843514"/>
                <a:gd name="connsiteY7" fmla="*/ 729684 h 996347"/>
                <a:gd name="connsiteX8" fmla="*/ 80855 w 1843514"/>
                <a:gd name="connsiteY8" fmla="*/ 681433 h 996347"/>
                <a:gd name="connsiteX9" fmla="*/ 21358 w 1843514"/>
                <a:gd name="connsiteY9" fmla="*/ 597202 h 996347"/>
                <a:gd name="connsiteX0" fmla="*/ 9840 w 1948135"/>
                <a:gd name="connsiteY0" fmla="*/ 573511 h 993588"/>
                <a:gd name="connsiteX1" fmla="*/ 477063 w 1948135"/>
                <a:gd name="connsiteY1" fmla="*/ 136378 h 993588"/>
                <a:gd name="connsiteX2" fmla="*/ 1341919 w 1948135"/>
                <a:gd name="connsiteY2" fmla="*/ 22223 h 993588"/>
                <a:gd name="connsiteX3" fmla="*/ 1819480 w 1948135"/>
                <a:gd name="connsiteY3" fmla="*/ 521956 h 993588"/>
                <a:gd name="connsiteX4" fmla="*/ 1934197 w 1948135"/>
                <a:gd name="connsiteY4" fmla="*/ 900207 h 993588"/>
                <a:gd name="connsiteX5" fmla="*/ 1911334 w 1948135"/>
                <a:gd name="connsiteY5" fmla="*/ 989219 h 993588"/>
                <a:gd name="connsiteX6" fmla="*/ 1498657 w 1948135"/>
                <a:gd name="connsiteY6" fmla="*/ 913971 h 993588"/>
                <a:gd name="connsiteX7" fmla="*/ 497259 w 1948135"/>
                <a:gd name="connsiteY7" fmla="*/ 726925 h 993588"/>
                <a:gd name="connsiteX8" fmla="*/ 185476 w 1948135"/>
                <a:gd name="connsiteY8" fmla="*/ 678674 h 993588"/>
                <a:gd name="connsiteX9" fmla="*/ 9840 w 1948135"/>
                <a:gd name="connsiteY9" fmla="*/ 573511 h 993588"/>
                <a:gd name="connsiteX0" fmla="*/ 45764 w 1984059"/>
                <a:gd name="connsiteY0" fmla="*/ 573511 h 993588"/>
                <a:gd name="connsiteX1" fmla="*/ 512987 w 1984059"/>
                <a:gd name="connsiteY1" fmla="*/ 136378 h 993588"/>
                <a:gd name="connsiteX2" fmla="*/ 1377843 w 1984059"/>
                <a:gd name="connsiteY2" fmla="*/ 22223 h 993588"/>
                <a:gd name="connsiteX3" fmla="*/ 1855404 w 1984059"/>
                <a:gd name="connsiteY3" fmla="*/ 521956 h 993588"/>
                <a:gd name="connsiteX4" fmla="*/ 1970121 w 1984059"/>
                <a:gd name="connsiteY4" fmla="*/ 900207 h 993588"/>
                <a:gd name="connsiteX5" fmla="*/ 1947258 w 1984059"/>
                <a:gd name="connsiteY5" fmla="*/ 989219 h 993588"/>
                <a:gd name="connsiteX6" fmla="*/ 1534581 w 1984059"/>
                <a:gd name="connsiteY6" fmla="*/ 913971 h 993588"/>
                <a:gd name="connsiteX7" fmla="*/ 533183 w 1984059"/>
                <a:gd name="connsiteY7" fmla="*/ 726925 h 993588"/>
                <a:gd name="connsiteX8" fmla="*/ 72744 w 1984059"/>
                <a:gd name="connsiteY8" fmla="*/ 645571 h 993588"/>
                <a:gd name="connsiteX9" fmla="*/ 45764 w 1984059"/>
                <a:gd name="connsiteY9" fmla="*/ 573511 h 993588"/>
                <a:gd name="connsiteX0" fmla="*/ 45764 w 1984059"/>
                <a:gd name="connsiteY0" fmla="*/ 534317 h 954394"/>
                <a:gd name="connsiteX1" fmla="*/ 512987 w 1984059"/>
                <a:gd name="connsiteY1" fmla="*/ 97184 h 954394"/>
                <a:gd name="connsiteX2" fmla="*/ 1338355 w 1984059"/>
                <a:gd name="connsiteY2" fmla="*/ 29812 h 954394"/>
                <a:gd name="connsiteX3" fmla="*/ 1855404 w 1984059"/>
                <a:gd name="connsiteY3" fmla="*/ 482762 h 954394"/>
                <a:gd name="connsiteX4" fmla="*/ 1970121 w 1984059"/>
                <a:gd name="connsiteY4" fmla="*/ 861013 h 954394"/>
                <a:gd name="connsiteX5" fmla="*/ 1947258 w 1984059"/>
                <a:gd name="connsiteY5" fmla="*/ 950025 h 954394"/>
                <a:gd name="connsiteX6" fmla="*/ 1534581 w 1984059"/>
                <a:gd name="connsiteY6" fmla="*/ 874777 h 954394"/>
                <a:gd name="connsiteX7" fmla="*/ 533183 w 1984059"/>
                <a:gd name="connsiteY7" fmla="*/ 687731 h 954394"/>
                <a:gd name="connsiteX8" fmla="*/ 72744 w 1984059"/>
                <a:gd name="connsiteY8" fmla="*/ 606377 h 954394"/>
                <a:gd name="connsiteX9" fmla="*/ 45764 w 1984059"/>
                <a:gd name="connsiteY9" fmla="*/ 534317 h 954394"/>
                <a:gd name="connsiteX0" fmla="*/ 45764 w 1984059"/>
                <a:gd name="connsiteY0" fmla="*/ 534317 h 954394"/>
                <a:gd name="connsiteX1" fmla="*/ 512987 w 1984059"/>
                <a:gd name="connsiteY1" fmla="*/ 97184 h 954394"/>
                <a:gd name="connsiteX2" fmla="*/ 1338355 w 1984059"/>
                <a:gd name="connsiteY2" fmla="*/ 29812 h 954394"/>
                <a:gd name="connsiteX3" fmla="*/ 1855404 w 1984059"/>
                <a:gd name="connsiteY3" fmla="*/ 482762 h 954394"/>
                <a:gd name="connsiteX4" fmla="*/ 1970121 w 1984059"/>
                <a:gd name="connsiteY4" fmla="*/ 861013 h 954394"/>
                <a:gd name="connsiteX5" fmla="*/ 1947258 w 1984059"/>
                <a:gd name="connsiteY5" fmla="*/ 950025 h 954394"/>
                <a:gd name="connsiteX6" fmla="*/ 1534581 w 1984059"/>
                <a:gd name="connsiteY6" fmla="*/ 874777 h 954394"/>
                <a:gd name="connsiteX7" fmla="*/ 533183 w 1984059"/>
                <a:gd name="connsiteY7" fmla="*/ 687731 h 954394"/>
                <a:gd name="connsiteX8" fmla="*/ 72744 w 1984059"/>
                <a:gd name="connsiteY8" fmla="*/ 606377 h 954394"/>
                <a:gd name="connsiteX9" fmla="*/ 45764 w 1984059"/>
                <a:gd name="connsiteY9" fmla="*/ 534317 h 954394"/>
                <a:gd name="connsiteX0" fmla="*/ 45764 w 2006048"/>
                <a:gd name="connsiteY0" fmla="*/ 534317 h 965213"/>
                <a:gd name="connsiteX1" fmla="*/ 512987 w 2006048"/>
                <a:gd name="connsiteY1" fmla="*/ 97184 h 965213"/>
                <a:gd name="connsiteX2" fmla="*/ 1338355 w 2006048"/>
                <a:gd name="connsiteY2" fmla="*/ 29812 h 965213"/>
                <a:gd name="connsiteX3" fmla="*/ 1855404 w 2006048"/>
                <a:gd name="connsiteY3" fmla="*/ 482762 h 965213"/>
                <a:gd name="connsiteX4" fmla="*/ 1991773 w 2006048"/>
                <a:gd name="connsiteY4" fmla="*/ 918378 h 965213"/>
                <a:gd name="connsiteX5" fmla="*/ 1947258 w 2006048"/>
                <a:gd name="connsiteY5" fmla="*/ 950025 h 965213"/>
                <a:gd name="connsiteX6" fmla="*/ 1534581 w 2006048"/>
                <a:gd name="connsiteY6" fmla="*/ 874777 h 965213"/>
                <a:gd name="connsiteX7" fmla="*/ 533183 w 2006048"/>
                <a:gd name="connsiteY7" fmla="*/ 687731 h 965213"/>
                <a:gd name="connsiteX8" fmla="*/ 72744 w 2006048"/>
                <a:gd name="connsiteY8" fmla="*/ 606377 h 965213"/>
                <a:gd name="connsiteX9" fmla="*/ 45764 w 2006048"/>
                <a:gd name="connsiteY9" fmla="*/ 534317 h 965213"/>
                <a:gd name="connsiteX0" fmla="*/ 45764 w 2000586"/>
                <a:gd name="connsiteY0" fmla="*/ 534317 h 953030"/>
                <a:gd name="connsiteX1" fmla="*/ 512987 w 2000586"/>
                <a:gd name="connsiteY1" fmla="*/ 97184 h 953030"/>
                <a:gd name="connsiteX2" fmla="*/ 1338355 w 2000586"/>
                <a:gd name="connsiteY2" fmla="*/ 29812 h 953030"/>
                <a:gd name="connsiteX3" fmla="*/ 1855404 w 2000586"/>
                <a:gd name="connsiteY3" fmla="*/ 482762 h 953030"/>
                <a:gd name="connsiteX4" fmla="*/ 1991773 w 2000586"/>
                <a:gd name="connsiteY4" fmla="*/ 918378 h 953030"/>
                <a:gd name="connsiteX5" fmla="*/ 1947258 w 2000586"/>
                <a:gd name="connsiteY5" fmla="*/ 950025 h 953030"/>
                <a:gd name="connsiteX6" fmla="*/ 1534581 w 2000586"/>
                <a:gd name="connsiteY6" fmla="*/ 874777 h 953030"/>
                <a:gd name="connsiteX7" fmla="*/ 533183 w 2000586"/>
                <a:gd name="connsiteY7" fmla="*/ 687731 h 953030"/>
                <a:gd name="connsiteX8" fmla="*/ 72744 w 2000586"/>
                <a:gd name="connsiteY8" fmla="*/ 606377 h 953030"/>
                <a:gd name="connsiteX9" fmla="*/ 45764 w 2000586"/>
                <a:gd name="connsiteY9" fmla="*/ 534317 h 953030"/>
                <a:gd name="connsiteX0" fmla="*/ 45764 w 2000586"/>
                <a:gd name="connsiteY0" fmla="*/ 539083 h 957796"/>
                <a:gd name="connsiteX1" fmla="*/ 512987 w 2000586"/>
                <a:gd name="connsiteY1" fmla="*/ 101950 h 957796"/>
                <a:gd name="connsiteX2" fmla="*/ 1302659 w 2000586"/>
                <a:gd name="connsiteY2" fmla="*/ 28602 h 957796"/>
                <a:gd name="connsiteX3" fmla="*/ 1855404 w 2000586"/>
                <a:gd name="connsiteY3" fmla="*/ 487528 h 957796"/>
                <a:gd name="connsiteX4" fmla="*/ 1991773 w 2000586"/>
                <a:gd name="connsiteY4" fmla="*/ 923144 h 957796"/>
                <a:gd name="connsiteX5" fmla="*/ 1947258 w 2000586"/>
                <a:gd name="connsiteY5" fmla="*/ 954791 h 957796"/>
                <a:gd name="connsiteX6" fmla="*/ 1534581 w 2000586"/>
                <a:gd name="connsiteY6" fmla="*/ 879543 h 957796"/>
                <a:gd name="connsiteX7" fmla="*/ 533183 w 2000586"/>
                <a:gd name="connsiteY7" fmla="*/ 692497 h 957796"/>
                <a:gd name="connsiteX8" fmla="*/ 72744 w 2000586"/>
                <a:gd name="connsiteY8" fmla="*/ 611143 h 957796"/>
                <a:gd name="connsiteX9" fmla="*/ 45764 w 2000586"/>
                <a:gd name="connsiteY9" fmla="*/ 539083 h 957796"/>
                <a:gd name="connsiteX0" fmla="*/ 45764 w 2006017"/>
                <a:gd name="connsiteY0" fmla="*/ 538435 h 970879"/>
                <a:gd name="connsiteX1" fmla="*/ 512987 w 2006017"/>
                <a:gd name="connsiteY1" fmla="*/ 101302 h 970879"/>
                <a:gd name="connsiteX2" fmla="*/ 1302659 w 2006017"/>
                <a:gd name="connsiteY2" fmla="*/ 27954 h 970879"/>
                <a:gd name="connsiteX3" fmla="*/ 1836757 w 2006017"/>
                <a:gd name="connsiteY3" fmla="*/ 478081 h 970879"/>
                <a:gd name="connsiteX4" fmla="*/ 1991773 w 2006017"/>
                <a:gd name="connsiteY4" fmla="*/ 922496 h 970879"/>
                <a:gd name="connsiteX5" fmla="*/ 1947258 w 2006017"/>
                <a:gd name="connsiteY5" fmla="*/ 954143 h 970879"/>
                <a:gd name="connsiteX6" fmla="*/ 1534581 w 2006017"/>
                <a:gd name="connsiteY6" fmla="*/ 878895 h 970879"/>
                <a:gd name="connsiteX7" fmla="*/ 533183 w 2006017"/>
                <a:gd name="connsiteY7" fmla="*/ 691849 h 970879"/>
                <a:gd name="connsiteX8" fmla="*/ 72744 w 2006017"/>
                <a:gd name="connsiteY8" fmla="*/ 610495 h 970879"/>
                <a:gd name="connsiteX9" fmla="*/ 45764 w 2006017"/>
                <a:gd name="connsiteY9" fmla="*/ 538435 h 970879"/>
                <a:gd name="connsiteX0" fmla="*/ 45764 w 2001312"/>
                <a:gd name="connsiteY0" fmla="*/ 538435 h 968966"/>
                <a:gd name="connsiteX1" fmla="*/ 512987 w 2001312"/>
                <a:gd name="connsiteY1" fmla="*/ 101302 h 968966"/>
                <a:gd name="connsiteX2" fmla="*/ 1302659 w 2001312"/>
                <a:gd name="connsiteY2" fmla="*/ 27954 h 968966"/>
                <a:gd name="connsiteX3" fmla="*/ 1836757 w 2001312"/>
                <a:gd name="connsiteY3" fmla="*/ 478081 h 968966"/>
                <a:gd name="connsiteX4" fmla="*/ 1991773 w 2001312"/>
                <a:gd name="connsiteY4" fmla="*/ 922496 h 968966"/>
                <a:gd name="connsiteX5" fmla="*/ 1947258 w 2001312"/>
                <a:gd name="connsiteY5" fmla="*/ 954143 h 968966"/>
                <a:gd name="connsiteX6" fmla="*/ 1534581 w 2001312"/>
                <a:gd name="connsiteY6" fmla="*/ 878895 h 968966"/>
                <a:gd name="connsiteX7" fmla="*/ 533183 w 2001312"/>
                <a:gd name="connsiteY7" fmla="*/ 691849 h 968966"/>
                <a:gd name="connsiteX8" fmla="*/ 72744 w 2001312"/>
                <a:gd name="connsiteY8" fmla="*/ 610495 h 968966"/>
                <a:gd name="connsiteX9" fmla="*/ 45764 w 2001312"/>
                <a:gd name="connsiteY9" fmla="*/ 538435 h 968966"/>
                <a:gd name="connsiteX0" fmla="*/ 45764 w 1997670"/>
                <a:gd name="connsiteY0" fmla="*/ 538435 h 954720"/>
                <a:gd name="connsiteX1" fmla="*/ 512987 w 1997670"/>
                <a:gd name="connsiteY1" fmla="*/ 101302 h 954720"/>
                <a:gd name="connsiteX2" fmla="*/ 1302659 w 1997670"/>
                <a:gd name="connsiteY2" fmla="*/ 27954 h 954720"/>
                <a:gd name="connsiteX3" fmla="*/ 1836757 w 1997670"/>
                <a:gd name="connsiteY3" fmla="*/ 478081 h 954720"/>
                <a:gd name="connsiteX4" fmla="*/ 1991773 w 1997670"/>
                <a:gd name="connsiteY4" fmla="*/ 922496 h 954720"/>
                <a:gd name="connsiteX5" fmla="*/ 1947258 w 1997670"/>
                <a:gd name="connsiteY5" fmla="*/ 954143 h 954720"/>
                <a:gd name="connsiteX6" fmla="*/ 1534581 w 1997670"/>
                <a:gd name="connsiteY6" fmla="*/ 878895 h 954720"/>
                <a:gd name="connsiteX7" fmla="*/ 533183 w 1997670"/>
                <a:gd name="connsiteY7" fmla="*/ 691849 h 954720"/>
                <a:gd name="connsiteX8" fmla="*/ 72744 w 1997670"/>
                <a:gd name="connsiteY8" fmla="*/ 610495 h 954720"/>
                <a:gd name="connsiteX9" fmla="*/ 45764 w 1997670"/>
                <a:gd name="connsiteY9" fmla="*/ 538435 h 954720"/>
                <a:gd name="connsiteX0" fmla="*/ 44343 w 1996249"/>
                <a:gd name="connsiteY0" fmla="*/ 538435 h 954720"/>
                <a:gd name="connsiteX1" fmla="*/ 511566 w 1996249"/>
                <a:gd name="connsiteY1" fmla="*/ 101302 h 954720"/>
                <a:gd name="connsiteX2" fmla="*/ 1301238 w 1996249"/>
                <a:gd name="connsiteY2" fmla="*/ 27954 h 954720"/>
                <a:gd name="connsiteX3" fmla="*/ 1835336 w 1996249"/>
                <a:gd name="connsiteY3" fmla="*/ 478081 h 954720"/>
                <a:gd name="connsiteX4" fmla="*/ 1990352 w 1996249"/>
                <a:gd name="connsiteY4" fmla="*/ 922496 h 954720"/>
                <a:gd name="connsiteX5" fmla="*/ 1945837 w 1996249"/>
                <a:gd name="connsiteY5" fmla="*/ 954143 h 954720"/>
                <a:gd name="connsiteX6" fmla="*/ 1533160 w 1996249"/>
                <a:gd name="connsiteY6" fmla="*/ 878895 h 954720"/>
                <a:gd name="connsiteX7" fmla="*/ 531762 w 1996249"/>
                <a:gd name="connsiteY7" fmla="*/ 691849 h 954720"/>
                <a:gd name="connsiteX8" fmla="*/ 71323 w 1996249"/>
                <a:gd name="connsiteY8" fmla="*/ 610495 h 954720"/>
                <a:gd name="connsiteX9" fmla="*/ 44343 w 1996249"/>
                <a:gd name="connsiteY9" fmla="*/ 538435 h 954720"/>
                <a:gd name="connsiteX0" fmla="*/ 38388 w 1990294"/>
                <a:gd name="connsiteY0" fmla="*/ 538435 h 954720"/>
                <a:gd name="connsiteX1" fmla="*/ 505611 w 1990294"/>
                <a:gd name="connsiteY1" fmla="*/ 101302 h 954720"/>
                <a:gd name="connsiteX2" fmla="*/ 1295283 w 1990294"/>
                <a:gd name="connsiteY2" fmla="*/ 27954 h 954720"/>
                <a:gd name="connsiteX3" fmla="*/ 1829381 w 1990294"/>
                <a:gd name="connsiteY3" fmla="*/ 478081 h 954720"/>
                <a:gd name="connsiteX4" fmla="*/ 1984397 w 1990294"/>
                <a:gd name="connsiteY4" fmla="*/ 922496 h 954720"/>
                <a:gd name="connsiteX5" fmla="*/ 1939882 w 1990294"/>
                <a:gd name="connsiteY5" fmla="*/ 954143 h 954720"/>
                <a:gd name="connsiteX6" fmla="*/ 1527205 w 1990294"/>
                <a:gd name="connsiteY6" fmla="*/ 878895 h 954720"/>
                <a:gd name="connsiteX7" fmla="*/ 525807 w 1990294"/>
                <a:gd name="connsiteY7" fmla="*/ 691849 h 954720"/>
                <a:gd name="connsiteX8" fmla="*/ 65368 w 1990294"/>
                <a:gd name="connsiteY8" fmla="*/ 610495 h 954720"/>
                <a:gd name="connsiteX9" fmla="*/ 38388 w 1990294"/>
                <a:gd name="connsiteY9" fmla="*/ 538435 h 954720"/>
                <a:gd name="connsiteX0" fmla="*/ 33188 w 1985094"/>
                <a:gd name="connsiteY0" fmla="*/ 538435 h 954720"/>
                <a:gd name="connsiteX1" fmla="*/ 500411 w 1985094"/>
                <a:gd name="connsiteY1" fmla="*/ 101302 h 954720"/>
                <a:gd name="connsiteX2" fmla="*/ 1290083 w 1985094"/>
                <a:gd name="connsiteY2" fmla="*/ 27954 h 954720"/>
                <a:gd name="connsiteX3" fmla="*/ 1824181 w 1985094"/>
                <a:gd name="connsiteY3" fmla="*/ 478081 h 954720"/>
                <a:gd name="connsiteX4" fmla="*/ 1979197 w 1985094"/>
                <a:gd name="connsiteY4" fmla="*/ 922496 h 954720"/>
                <a:gd name="connsiteX5" fmla="*/ 1934682 w 1985094"/>
                <a:gd name="connsiteY5" fmla="*/ 954143 h 954720"/>
                <a:gd name="connsiteX6" fmla="*/ 1522005 w 1985094"/>
                <a:gd name="connsiteY6" fmla="*/ 878895 h 954720"/>
                <a:gd name="connsiteX7" fmla="*/ 520607 w 1985094"/>
                <a:gd name="connsiteY7" fmla="*/ 691849 h 954720"/>
                <a:gd name="connsiteX8" fmla="*/ 60168 w 1985094"/>
                <a:gd name="connsiteY8" fmla="*/ 610495 h 954720"/>
                <a:gd name="connsiteX9" fmla="*/ 33188 w 1985094"/>
                <a:gd name="connsiteY9" fmla="*/ 538435 h 9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5094" h="954720">
                  <a:moveTo>
                    <a:pt x="33188" y="538435"/>
                  </a:moveTo>
                  <a:cubicBezTo>
                    <a:pt x="88814" y="464808"/>
                    <a:pt x="290929" y="186382"/>
                    <a:pt x="500411" y="101302"/>
                  </a:cubicBezTo>
                  <a:cubicBezTo>
                    <a:pt x="709894" y="16222"/>
                    <a:pt x="1069455" y="-34842"/>
                    <a:pt x="1290083" y="27954"/>
                  </a:cubicBezTo>
                  <a:cubicBezTo>
                    <a:pt x="1510711" y="90750"/>
                    <a:pt x="1709329" y="328991"/>
                    <a:pt x="1824181" y="478081"/>
                  </a:cubicBezTo>
                  <a:cubicBezTo>
                    <a:pt x="1939033" y="627171"/>
                    <a:pt x="1968978" y="889429"/>
                    <a:pt x="1979197" y="922496"/>
                  </a:cubicBezTo>
                  <a:cubicBezTo>
                    <a:pt x="1989416" y="955563"/>
                    <a:pt x="1992690" y="955931"/>
                    <a:pt x="1934682" y="954143"/>
                  </a:cubicBezTo>
                  <a:cubicBezTo>
                    <a:pt x="1876674" y="952355"/>
                    <a:pt x="1522005" y="878895"/>
                    <a:pt x="1522005" y="878895"/>
                  </a:cubicBezTo>
                  <a:lnTo>
                    <a:pt x="520607" y="691849"/>
                  </a:lnTo>
                  <a:cubicBezTo>
                    <a:pt x="296090" y="649646"/>
                    <a:pt x="124891" y="627844"/>
                    <a:pt x="60168" y="610495"/>
                  </a:cubicBezTo>
                  <a:cubicBezTo>
                    <a:pt x="-4555" y="593146"/>
                    <a:pt x="-22438" y="612062"/>
                    <a:pt x="33188" y="53843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D6CBDD-BF76-A0F3-9DE2-D2BA66846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1987836" y="1695389"/>
              <a:ext cx="383909" cy="400252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849475"/>
                <a:gd name="connsiteY0" fmla="*/ -4 h 4963943"/>
                <a:gd name="connsiteX1" fmla="*/ 4735908 w 4849475"/>
                <a:gd name="connsiteY1" fmla="*/ 1905902 h 4963943"/>
                <a:gd name="connsiteX2" fmla="*/ 4451030 w 4849475"/>
                <a:gd name="connsiteY2" fmla="*/ 3809083 h 4963943"/>
                <a:gd name="connsiteX3" fmla="*/ 3419865 w 4849475"/>
                <a:gd name="connsiteY3" fmla="*/ 4844851 h 4963943"/>
                <a:gd name="connsiteX4" fmla="*/ 1074535 w 4849475"/>
                <a:gd name="connsiteY4" fmla="*/ 4657232 h 4963943"/>
                <a:gd name="connsiteX5" fmla="*/ 33359 w 4849475"/>
                <a:gd name="connsiteY5" fmla="*/ 2995661 h 4963943"/>
                <a:gd name="connsiteX6" fmla="*/ 592137 w 4849475"/>
                <a:gd name="connsiteY6" fmla="*/ 805852 h 4963943"/>
                <a:gd name="connsiteX7" fmla="*/ 2649000 w 4849475"/>
                <a:gd name="connsiteY7" fmla="*/ -4 h 4963943"/>
                <a:gd name="connsiteX0" fmla="*/ 2649000 w 4750338"/>
                <a:gd name="connsiteY0" fmla="*/ -4 h 4963943"/>
                <a:gd name="connsiteX1" fmla="*/ 4615020 w 4750338"/>
                <a:gd name="connsiteY1" fmla="*/ 1658609 h 4963943"/>
                <a:gd name="connsiteX2" fmla="*/ 4451030 w 4750338"/>
                <a:gd name="connsiteY2" fmla="*/ 3809083 h 4963943"/>
                <a:gd name="connsiteX3" fmla="*/ 3419865 w 4750338"/>
                <a:gd name="connsiteY3" fmla="*/ 4844851 h 4963943"/>
                <a:gd name="connsiteX4" fmla="*/ 1074535 w 4750338"/>
                <a:gd name="connsiteY4" fmla="*/ 4657232 h 4963943"/>
                <a:gd name="connsiteX5" fmla="*/ 33359 w 4750338"/>
                <a:gd name="connsiteY5" fmla="*/ 2995661 h 4963943"/>
                <a:gd name="connsiteX6" fmla="*/ 592137 w 4750338"/>
                <a:gd name="connsiteY6" fmla="*/ 805852 h 4963943"/>
                <a:gd name="connsiteX7" fmla="*/ 2649000 w 4750338"/>
                <a:gd name="connsiteY7" fmla="*/ -4 h 4963943"/>
                <a:gd name="connsiteX0" fmla="*/ 2158871 w 4260209"/>
                <a:gd name="connsiteY0" fmla="*/ -4 h 5086984"/>
                <a:gd name="connsiteX1" fmla="*/ 4124891 w 4260209"/>
                <a:gd name="connsiteY1" fmla="*/ 1658609 h 5086984"/>
                <a:gd name="connsiteX2" fmla="*/ 3960901 w 4260209"/>
                <a:gd name="connsiteY2" fmla="*/ 3809083 h 5086984"/>
                <a:gd name="connsiteX3" fmla="*/ 2929736 w 4260209"/>
                <a:gd name="connsiteY3" fmla="*/ 4844851 h 5086984"/>
                <a:gd name="connsiteX4" fmla="*/ 584406 w 4260209"/>
                <a:gd name="connsiteY4" fmla="*/ 4657232 h 5086984"/>
                <a:gd name="connsiteX5" fmla="*/ 102008 w 4260209"/>
                <a:gd name="connsiteY5" fmla="*/ 805852 h 5086984"/>
                <a:gd name="connsiteX6" fmla="*/ 2158871 w 4260209"/>
                <a:gd name="connsiteY6" fmla="*/ -4 h 5086984"/>
                <a:gd name="connsiteX0" fmla="*/ 2341715 w 4443053"/>
                <a:gd name="connsiteY0" fmla="*/ -4 h 4937580"/>
                <a:gd name="connsiteX1" fmla="*/ 4307735 w 4443053"/>
                <a:gd name="connsiteY1" fmla="*/ 1658609 h 4937580"/>
                <a:gd name="connsiteX2" fmla="*/ 4143745 w 4443053"/>
                <a:gd name="connsiteY2" fmla="*/ 3809083 h 4937580"/>
                <a:gd name="connsiteX3" fmla="*/ 3112580 w 4443053"/>
                <a:gd name="connsiteY3" fmla="*/ 4844851 h 4937580"/>
                <a:gd name="connsiteX4" fmla="*/ 321924 w 4443053"/>
                <a:gd name="connsiteY4" fmla="*/ 4230304 h 4937580"/>
                <a:gd name="connsiteX5" fmla="*/ 284852 w 4443053"/>
                <a:gd name="connsiteY5" fmla="*/ 805852 h 4937580"/>
                <a:gd name="connsiteX6" fmla="*/ 2341715 w 4443053"/>
                <a:gd name="connsiteY6" fmla="*/ -4 h 4937580"/>
                <a:gd name="connsiteX0" fmla="*/ 2567003 w 4668341"/>
                <a:gd name="connsiteY0" fmla="*/ -4 h 4924017"/>
                <a:gd name="connsiteX1" fmla="*/ 4533023 w 4668341"/>
                <a:gd name="connsiteY1" fmla="*/ 1658609 h 4924017"/>
                <a:gd name="connsiteX2" fmla="*/ 4369033 w 4668341"/>
                <a:gd name="connsiteY2" fmla="*/ 3809083 h 4924017"/>
                <a:gd name="connsiteX3" fmla="*/ 3337868 w 4668341"/>
                <a:gd name="connsiteY3" fmla="*/ 4844851 h 4924017"/>
                <a:gd name="connsiteX4" fmla="*/ 547212 w 4668341"/>
                <a:gd name="connsiteY4" fmla="*/ 4230304 h 4924017"/>
                <a:gd name="connsiteX5" fmla="*/ 169043 w 4668341"/>
                <a:gd name="connsiteY5" fmla="*/ 1352706 h 4924017"/>
                <a:gd name="connsiteX6" fmla="*/ 2567003 w 4668341"/>
                <a:gd name="connsiteY6" fmla="*/ -4 h 492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8341" h="4924017">
                  <a:moveTo>
                    <a:pt x="2567003" y="-4"/>
                  </a:moveTo>
                  <a:cubicBezTo>
                    <a:pt x="3257631" y="183338"/>
                    <a:pt x="4232685" y="1023761"/>
                    <a:pt x="4533023" y="1658609"/>
                  </a:cubicBezTo>
                  <a:cubicBezTo>
                    <a:pt x="4833361" y="2293457"/>
                    <a:pt x="4568226" y="3278043"/>
                    <a:pt x="4369033" y="3809083"/>
                  </a:cubicBezTo>
                  <a:cubicBezTo>
                    <a:pt x="4169841" y="4340123"/>
                    <a:pt x="3650694" y="4729882"/>
                    <a:pt x="3337868" y="4844851"/>
                  </a:cubicBezTo>
                  <a:cubicBezTo>
                    <a:pt x="2627022" y="5065916"/>
                    <a:pt x="1075350" y="4812328"/>
                    <a:pt x="547212" y="4230304"/>
                  </a:cubicBezTo>
                  <a:cubicBezTo>
                    <a:pt x="19074" y="3648280"/>
                    <a:pt x="-167589" y="2057757"/>
                    <a:pt x="169043" y="1352706"/>
                  </a:cubicBezTo>
                  <a:cubicBezTo>
                    <a:pt x="505675" y="647655"/>
                    <a:pt x="1914330" y="30744"/>
                    <a:pt x="2567003" y="-4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76DC256-81E6-428D-0991-4AEEBA85B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548928" y="4615308"/>
              <a:ext cx="409502" cy="412308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468508"/>
                <a:gd name="connsiteY0" fmla="*/ 326 h 4964273"/>
                <a:gd name="connsiteX1" fmla="*/ 3964140 w 4468508"/>
                <a:gd name="connsiteY1" fmla="*/ 591130 h 4964273"/>
                <a:gd name="connsiteX2" fmla="*/ 4451030 w 4468508"/>
                <a:gd name="connsiteY2" fmla="*/ 3809413 h 4964273"/>
                <a:gd name="connsiteX3" fmla="*/ 3419865 w 4468508"/>
                <a:gd name="connsiteY3" fmla="*/ 4845181 h 4964273"/>
                <a:gd name="connsiteX4" fmla="*/ 1074535 w 4468508"/>
                <a:gd name="connsiteY4" fmla="*/ 4657562 h 4964273"/>
                <a:gd name="connsiteX5" fmla="*/ 33359 w 4468508"/>
                <a:gd name="connsiteY5" fmla="*/ 2995991 h 4964273"/>
                <a:gd name="connsiteX6" fmla="*/ 592137 w 4468508"/>
                <a:gd name="connsiteY6" fmla="*/ 806182 h 4964273"/>
                <a:gd name="connsiteX7" fmla="*/ 2649000 w 4468508"/>
                <a:gd name="connsiteY7" fmla="*/ 326 h 4964273"/>
                <a:gd name="connsiteX0" fmla="*/ 2788684 w 4608192"/>
                <a:gd name="connsiteY0" fmla="*/ 326 h 4845177"/>
                <a:gd name="connsiteX1" fmla="*/ 4103824 w 4608192"/>
                <a:gd name="connsiteY1" fmla="*/ 591130 h 4845177"/>
                <a:gd name="connsiteX2" fmla="*/ 4590714 w 4608192"/>
                <a:gd name="connsiteY2" fmla="*/ 3809413 h 4845177"/>
                <a:gd name="connsiteX3" fmla="*/ 3559549 w 4608192"/>
                <a:gd name="connsiteY3" fmla="*/ 4845181 h 4845177"/>
                <a:gd name="connsiteX4" fmla="*/ 173043 w 4608192"/>
                <a:gd name="connsiteY4" fmla="*/ 2995991 h 4845177"/>
                <a:gd name="connsiteX5" fmla="*/ 731821 w 4608192"/>
                <a:gd name="connsiteY5" fmla="*/ 806182 h 4845177"/>
                <a:gd name="connsiteX6" fmla="*/ 2788684 w 4608192"/>
                <a:gd name="connsiteY6" fmla="*/ 326 h 4845177"/>
                <a:gd name="connsiteX0" fmla="*/ 2788684 w 4656382"/>
                <a:gd name="connsiteY0" fmla="*/ 326 h 4593408"/>
                <a:gd name="connsiteX1" fmla="*/ 4103824 w 4656382"/>
                <a:gd name="connsiteY1" fmla="*/ 591130 h 4593408"/>
                <a:gd name="connsiteX2" fmla="*/ 4590714 w 4656382"/>
                <a:gd name="connsiteY2" fmla="*/ 3809413 h 4593408"/>
                <a:gd name="connsiteX3" fmla="*/ 2737164 w 4656382"/>
                <a:gd name="connsiteY3" fmla="*/ 4593410 h 4593408"/>
                <a:gd name="connsiteX4" fmla="*/ 173043 w 4656382"/>
                <a:gd name="connsiteY4" fmla="*/ 2995991 h 4593408"/>
                <a:gd name="connsiteX5" fmla="*/ 731821 w 4656382"/>
                <a:gd name="connsiteY5" fmla="*/ 806182 h 4593408"/>
                <a:gd name="connsiteX6" fmla="*/ 2788684 w 4656382"/>
                <a:gd name="connsiteY6" fmla="*/ 326 h 4593408"/>
                <a:gd name="connsiteX0" fmla="*/ 2788684 w 4720632"/>
                <a:gd name="connsiteY0" fmla="*/ 326 h 4593408"/>
                <a:gd name="connsiteX1" fmla="*/ 4103824 w 4720632"/>
                <a:gd name="connsiteY1" fmla="*/ 591130 h 4593408"/>
                <a:gd name="connsiteX2" fmla="*/ 4661706 w 4720632"/>
                <a:gd name="connsiteY2" fmla="*/ 3597011 h 4593408"/>
                <a:gd name="connsiteX3" fmla="*/ 2737164 w 4720632"/>
                <a:gd name="connsiteY3" fmla="*/ 4593410 h 4593408"/>
                <a:gd name="connsiteX4" fmla="*/ 173043 w 4720632"/>
                <a:gd name="connsiteY4" fmla="*/ 2995991 h 4593408"/>
                <a:gd name="connsiteX5" fmla="*/ 731821 w 4720632"/>
                <a:gd name="connsiteY5" fmla="*/ 806182 h 4593408"/>
                <a:gd name="connsiteX6" fmla="*/ 2788684 w 4720632"/>
                <a:gd name="connsiteY6" fmla="*/ 326 h 4593408"/>
                <a:gd name="connsiteX0" fmla="*/ 2615637 w 4547585"/>
                <a:gd name="connsiteY0" fmla="*/ 326 h 4593408"/>
                <a:gd name="connsiteX1" fmla="*/ 3930777 w 4547585"/>
                <a:gd name="connsiteY1" fmla="*/ 591130 h 4593408"/>
                <a:gd name="connsiteX2" fmla="*/ 4488659 w 4547585"/>
                <a:gd name="connsiteY2" fmla="*/ 3597011 h 4593408"/>
                <a:gd name="connsiteX3" fmla="*/ 2564117 w 4547585"/>
                <a:gd name="connsiteY3" fmla="*/ 4593410 h 4593408"/>
                <a:gd name="connsiteX4" fmla="*/ -4 w 4547585"/>
                <a:gd name="connsiteY4" fmla="*/ 2995991 h 4593408"/>
                <a:gd name="connsiteX5" fmla="*/ 2615637 w 4547585"/>
                <a:gd name="connsiteY5" fmla="*/ 326 h 4593408"/>
                <a:gd name="connsiteX0" fmla="*/ 1599114 w 4547585"/>
                <a:gd name="connsiteY0" fmla="*/ 673 h 4392722"/>
                <a:gd name="connsiteX1" fmla="*/ 3930777 w 4547585"/>
                <a:gd name="connsiteY1" fmla="*/ 390444 h 4392722"/>
                <a:gd name="connsiteX2" fmla="*/ 4488659 w 4547585"/>
                <a:gd name="connsiteY2" fmla="*/ 3396325 h 4392722"/>
                <a:gd name="connsiteX3" fmla="*/ 2564117 w 4547585"/>
                <a:gd name="connsiteY3" fmla="*/ 4392724 h 4392722"/>
                <a:gd name="connsiteX4" fmla="*/ -4 w 4547585"/>
                <a:gd name="connsiteY4" fmla="*/ 2795305 h 4392722"/>
                <a:gd name="connsiteX5" fmla="*/ 1599114 w 4547585"/>
                <a:gd name="connsiteY5" fmla="*/ 673 h 4392722"/>
                <a:gd name="connsiteX0" fmla="*/ 1599114 w 4556102"/>
                <a:gd name="connsiteY0" fmla="*/ 673 h 4345138"/>
                <a:gd name="connsiteX1" fmla="*/ 3930777 w 4556102"/>
                <a:gd name="connsiteY1" fmla="*/ 390444 h 4345138"/>
                <a:gd name="connsiteX2" fmla="*/ 4488659 w 4556102"/>
                <a:gd name="connsiteY2" fmla="*/ 3396325 h 4345138"/>
                <a:gd name="connsiteX3" fmla="*/ 2425030 w 4556102"/>
                <a:gd name="connsiteY3" fmla="*/ 4345136 h 4345138"/>
                <a:gd name="connsiteX4" fmla="*/ -4 w 4556102"/>
                <a:gd name="connsiteY4" fmla="*/ 2795305 h 4345138"/>
                <a:gd name="connsiteX5" fmla="*/ 1599114 w 4556102"/>
                <a:gd name="connsiteY5" fmla="*/ 673 h 4345138"/>
                <a:gd name="connsiteX0" fmla="*/ 1308676 w 4265664"/>
                <a:gd name="connsiteY0" fmla="*/ 673 h 4345138"/>
                <a:gd name="connsiteX1" fmla="*/ 3640339 w 4265664"/>
                <a:gd name="connsiteY1" fmla="*/ 390444 h 4345138"/>
                <a:gd name="connsiteX2" fmla="*/ 4198221 w 4265664"/>
                <a:gd name="connsiteY2" fmla="*/ 3396325 h 4345138"/>
                <a:gd name="connsiteX3" fmla="*/ 2134592 w 4265664"/>
                <a:gd name="connsiteY3" fmla="*/ 4345136 h 4345138"/>
                <a:gd name="connsiteX4" fmla="*/ 2 w 4265664"/>
                <a:gd name="connsiteY4" fmla="*/ 2737868 h 4345138"/>
                <a:gd name="connsiteX5" fmla="*/ 1308676 w 4265664"/>
                <a:gd name="connsiteY5" fmla="*/ 673 h 434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5664" h="4345138">
                  <a:moveTo>
                    <a:pt x="1308676" y="673"/>
                  </a:moveTo>
                  <a:cubicBezTo>
                    <a:pt x="1850442" y="-12337"/>
                    <a:pt x="3307336" y="165670"/>
                    <a:pt x="3640339" y="390444"/>
                  </a:cubicBezTo>
                  <a:cubicBezTo>
                    <a:pt x="3940677" y="1025292"/>
                    <a:pt x="4449179" y="2737210"/>
                    <a:pt x="4198221" y="3396325"/>
                  </a:cubicBezTo>
                  <a:cubicBezTo>
                    <a:pt x="3947263" y="4055440"/>
                    <a:pt x="2447418" y="4230167"/>
                    <a:pt x="2134592" y="4345136"/>
                  </a:cubicBezTo>
                  <a:cubicBezTo>
                    <a:pt x="1398314" y="4209566"/>
                    <a:pt x="471290" y="3411035"/>
                    <a:pt x="2" y="2737868"/>
                  </a:cubicBezTo>
                  <a:cubicBezTo>
                    <a:pt x="8589" y="1972354"/>
                    <a:pt x="653546" y="401483"/>
                    <a:pt x="1308676" y="67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1172FE-B9CF-10B0-92B3-57BEAA8F5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660612">
              <a:off x="167659" y="6065699"/>
              <a:ext cx="1487720" cy="526678"/>
            </a:xfrm>
            <a:custGeom>
              <a:avLst/>
              <a:gdLst>
                <a:gd name="connsiteX0" fmla="*/ 1439473 w 1487720"/>
                <a:gd name="connsiteY0" fmla="*/ 521196 h 526678"/>
                <a:gd name="connsiteX1" fmla="*/ 1433188 w 1487720"/>
                <a:gd name="connsiteY1" fmla="*/ 526528 h 526678"/>
                <a:gd name="connsiteX2" fmla="*/ 67222 w 1487720"/>
                <a:gd name="connsiteY2" fmla="*/ 307171 h 526678"/>
                <a:gd name="connsiteX3" fmla="*/ 0 w 1487720"/>
                <a:gd name="connsiteY3" fmla="*/ 294555 h 526678"/>
                <a:gd name="connsiteX4" fmla="*/ 268242 w 1487720"/>
                <a:gd name="connsiteY4" fmla="*/ 0 h 526678"/>
                <a:gd name="connsiteX5" fmla="*/ 310577 w 1487720"/>
                <a:gd name="connsiteY5" fmla="*/ 11227 h 526678"/>
                <a:gd name="connsiteX6" fmla="*/ 1487720 w 1487720"/>
                <a:gd name="connsiteY6" fmla="*/ 325849 h 526678"/>
                <a:gd name="connsiteX7" fmla="*/ 1439473 w 1487720"/>
                <a:gd name="connsiteY7" fmla="*/ 521196 h 52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7720" h="526678">
                  <a:moveTo>
                    <a:pt x="1439473" y="521196"/>
                  </a:moveTo>
                  <a:cubicBezTo>
                    <a:pt x="1437107" y="525287"/>
                    <a:pt x="1434978" y="527261"/>
                    <a:pt x="1433188" y="526528"/>
                  </a:cubicBezTo>
                  <a:cubicBezTo>
                    <a:pt x="1207794" y="520389"/>
                    <a:pt x="426105" y="374521"/>
                    <a:pt x="67222" y="307171"/>
                  </a:cubicBezTo>
                  <a:lnTo>
                    <a:pt x="0" y="294555"/>
                  </a:lnTo>
                  <a:lnTo>
                    <a:pt x="268242" y="0"/>
                  </a:lnTo>
                  <a:lnTo>
                    <a:pt x="310577" y="11227"/>
                  </a:lnTo>
                  <a:cubicBezTo>
                    <a:pt x="744681" y="125621"/>
                    <a:pt x="1449984" y="301896"/>
                    <a:pt x="1487720" y="325849"/>
                  </a:cubicBezTo>
                  <a:cubicBezTo>
                    <a:pt x="1484118" y="360144"/>
                    <a:pt x="1456028" y="492556"/>
                    <a:pt x="1439473" y="5211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9B663-6B21-B288-E8E8-293561872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409176">
              <a:off x="794162" y="76905"/>
              <a:ext cx="1736261" cy="869679"/>
            </a:xfrm>
            <a:custGeom>
              <a:avLst/>
              <a:gdLst>
                <a:gd name="connsiteX0" fmla="*/ 331851 w 1773159"/>
                <a:gd name="connsiteY0" fmla="*/ 168087 h 888161"/>
                <a:gd name="connsiteX1" fmla="*/ 1061121 w 1773159"/>
                <a:gd name="connsiteY1" fmla="*/ 7781 h 888161"/>
                <a:gd name="connsiteX2" fmla="*/ 1450508 w 1773159"/>
                <a:gd name="connsiteY2" fmla="*/ 169638 h 888161"/>
                <a:gd name="connsiteX3" fmla="*/ 1729064 w 1773159"/>
                <a:gd name="connsiteY3" fmla="*/ 463520 h 888161"/>
                <a:gd name="connsiteX4" fmla="*/ 1764017 w 1773159"/>
                <a:gd name="connsiteY4" fmla="*/ 534629 h 888161"/>
                <a:gd name="connsiteX5" fmla="*/ 1773159 w 1773159"/>
                <a:gd name="connsiteY5" fmla="*/ 565860 h 888161"/>
                <a:gd name="connsiteX6" fmla="*/ 1372626 w 1773159"/>
                <a:gd name="connsiteY6" fmla="*/ 790507 h 888161"/>
                <a:gd name="connsiteX7" fmla="*/ 1371284 w 1773159"/>
                <a:gd name="connsiteY7" fmla="*/ 768421 h 888161"/>
                <a:gd name="connsiteX8" fmla="*/ 1310100 w 1773159"/>
                <a:gd name="connsiteY8" fmla="*/ 594374 h 888161"/>
                <a:gd name="connsiteX9" fmla="*/ 1003331 w 1773159"/>
                <a:gd name="connsiteY9" fmla="*/ 404270 h 888161"/>
                <a:gd name="connsiteX10" fmla="*/ 716202 w 1773159"/>
                <a:gd name="connsiteY10" fmla="*/ 435893 h 888161"/>
                <a:gd name="connsiteX11" fmla="*/ 474677 w 1773159"/>
                <a:gd name="connsiteY11" fmla="*/ 618825 h 888161"/>
                <a:gd name="connsiteX12" fmla="*/ 402961 w 1773159"/>
                <a:gd name="connsiteY12" fmla="*/ 863892 h 888161"/>
                <a:gd name="connsiteX13" fmla="*/ 0 w 1773159"/>
                <a:gd name="connsiteY13" fmla="*/ 886600 h 888161"/>
                <a:gd name="connsiteX14" fmla="*/ 26790 w 1773159"/>
                <a:gd name="connsiteY14" fmla="*/ 642750 h 888161"/>
                <a:gd name="connsiteX15" fmla="*/ 331851 w 1773159"/>
                <a:gd name="connsiteY15" fmla="*/ 168087 h 88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73159" h="888161">
                  <a:moveTo>
                    <a:pt x="331851" y="168087"/>
                  </a:moveTo>
                  <a:cubicBezTo>
                    <a:pt x="538461" y="45254"/>
                    <a:pt x="770726" y="-24256"/>
                    <a:pt x="1061121" y="7781"/>
                  </a:cubicBezTo>
                  <a:cubicBezTo>
                    <a:pt x="1216744" y="10114"/>
                    <a:pt x="1339184" y="93681"/>
                    <a:pt x="1450508" y="169638"/>
                  </a:cubicBezTo>
                  <a:cubicBezTo>
                    <a:pt x="1561832" y="245594"/>
                    <a:pt x="1669245" y="361901"/>
                    <a:pt x="1729064" y="463520"/>
                  </a:cubicBezTo>
                  <a:cubicBezTo>
                    <a:pt x="1744018" y="488925"/>
                    <a:pt x="1755256" y="511984"/>
                    <a:pt x="1764017" y="534629"/>
                  </a:cubicBezTo>
                  <a:lnTo>
                    <a:pt x="1773159" y="565860"/>
                  </a:lnTo>
                  <a:lnTo>
                    <a:pt x="1372626" y="790507"/>
                  </a:lnTo>
                  <a:lnTo>
                    <a:pt x="1371284" y="768421"/>
                  </a:lnTo>
                  <a:cubicBezTo>
                    <a:pt x="1365900" y="713794"/>
                    <a:pt x="1348241" y="639179"/>
                    <a:pt x="1310100" y="594374"/>
                  </a:cubicBezTo>
                  <a:cubicBezTo>
                    <a:pt x="1249073" y="522685"/>
                    <a:pt x="1102314" y="430683"/>
                    <a:pt x="1003331" y="404270"/>
                  </a:cubicBezTo>
                  <a:cubicBezTo>
                    <a:pt x="904348" y="377856"/>
                    <a:pt x="804311" y="400134"/>
                    <a:pt x="716202" y="435893"/>
                  </a:cubicBezTo>
                  <a:cubicBezTo>
                    <a:pt x="628093" y="471652"/>
                    <a:pt x="526884" y="547492"/>
                    <a:pt x="474677" y="618825"/>
                  </a:cubicBezTo>
                  <a:cubicBezTo>
                    <a:pt x="422469" y="690158"/>
                    <a:pt x="431747" y="733610"/>
                    <a:pt x="402961" y="863892"/>
                  </a:cubicBezTo>
                  <a:cubicBezTo>
                    <a:pt x="272145" y="872835"/>
                    <a:pt x="38155" y="894063"/>
                    <a:pt x="0" y="886600"/>
                  </a:cubicBezTo>
                  <a:cubicBezTo>
                    <a:pt x="4030" y="794811"/>
                    <a:pt x="4785" y="790489"/>
                    <a:pt x="26790" y="642750"/>
                  </a:cubicBezTo>
                  <a:cubicBezTo>
                    <a:pt x="47889" y="545212"/>
                    <a:pt x="167623" y="275216"/>
                    <a:pt x="331851" y="16808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6819A34-E7EA-9159-1C2B-790FF82D6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-30530" y="1331000"/>
              <a:ext cx="1146582" cy="1328464"/>
            </a:xfrm>
            <a:custGeom>
              <a:avLst/>
              <a:gdLst>
                <a:gd name="connsiteX0" fmla="*/ 987253 w 1146582"/>
                <a:gd name="connsiteY0" fmla="*/ 0 h 1328464"/>
                <a:gd name="connsiteX1" fmla="*/ 1109354 w 1146582"/>
                <a:gd name="connsiteY1" fmla="*/ 544414 h 1328464"/>
                <a:gd name="connsiteX2" fmla="*/ 1146561 w 1146582"/>
                <a:gd name="connsiteY2" fmla="*/ 826694 h 1328464"/>
                <a:gd name="connsiteX3" fmla="*/ 1011368 w 1146582"/>
                <a:gd name="connsiteY3" fmla="*/ 1171962 h 1328464"/>
                <a:gd name="connsiteX4" fmla="*/ 719380 w 1146582"/>
                <a:gd name="connsiteY4" fmla="*/ 1315454 h 1328464"/>
                <a:gd name="connsiteX5" fmla="*/ 265196 w 1146582"/>
                <a:gd name="connsiteY5" fmla="*/ 1272587 h 1328464"/>
                <a:gd name="connsiteX6" fmla="*/ 46238 w 1146582"/>
                <a:gd name="connsiteY6" fmla="*/ 881123 h 1328464"/>
                <a:gd name="connsiteX7" fmla="*/ 10655 w 1146582"/>
                <a:gd name="connsiteY7" fmla="*/ 740123 h 1328464"/>
                <a:gd name="connsiteX8" fmla="*/ 0 w 1146582"/>
                <a:gd name="connsiteY8" fmla="*/ 694938 h 1328464"/>
                <a:gd name="connsiteX9" fmla="*/ 112700 w 1146582"/>
                <a:gd name="connsiteY9" fmla="*/ 300778 h 1328464"/>
                <a:gd name="connsiteX10" fmla="*/ 143129 w 1146582"/>
                <a:gd name="connsiteY10" fmla="*/ 327201 h 1328464"/>
                <a:gd name="connsiteX11" fmla="*/ 613195 w 1146582"/>
                <a:gd name="connsiteY11" fmla="*/ 873154 h 132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6582" h="1328464">
                  <a:moveTo>
                    <a:pt x="987253" y="0"/>
                  </a:moveTo>
                  <a:cubicBezTo>
                    <a:pt x="1037510" y="230440"/>
                    <a:pt x="1085122" y="332004"/>
                    <a:pt x="1109354" y="544414"/>
                  </a:cubicBezTo>
                  <a:lnTo>
                    <a:pt x="1146561" y="826694"/>
                  </a:lnTo>
                  <a:cubicBezTo>
                    <a:pt x="1147499" y="1014698"/>
                    <a:pt x="1118563" y="1062395"/>
                    <a:pt x="1011368" y="1171962"/>
                  </a:cubicBezTo>
                  <a:cubicBezTo>
                    <a:pt x="946330" y="1246258"/>
                    <a:pt x="843742" y="1298683"/>
                    <a:pt x="719380" y="1315454"/>
                  </a:cubicBezTo>
                  <a:cubicBezTo>
                    <a:pt x="595018" y="1332225"/>
                    <a:pt x="377386" y="1344975"/>
                    <a:pt x="265196" y="1272587"/>
                  </a:cubicBezTo>
                  <a:cubicBezTo>
                    <a:pt x="153006" y="1200199"/>
                    <a:pt x="67231" y="971173"/>
                    <a:pt x="46238" y="881123"/>
                  </a:cubicBezTo>
                  <a:cubicBezTo>
                    <a:pt x="36193" y="843663"/>
                    <a:pt x="23920" y="795158"/>
                    <a:pt x="10655" y="740123"/>
                  </a:cubicBezTo>
                  <a:lnTo>
                    <a:pt x="0" y="694938"/>
                  </a:lnTo>
                  <a:lnTo>
                    <a:pt x="112700" y="300778"/>
                  </a:lnTo>
                  <a:lnTo>
                    <a:pt x="143129" y="327201"/>
                  </a:lnTo>
                  <a:cubicBezTo>
                    <a:pt x="298774" y="478459"/>
                    <a:pt x="475024" y="719693"/>
                    <a:pt x="613195" y="8731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B016F68-1C4F-DF6E-DE4A-5105FBE12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7325970">
              <a:off x="1447059" y="5141505"/>
              <a:ext cx="1563560" cy="920486"/>
            </a:xfrm>
            <a:custGeom>
              <a:avLst/>
              <a:gdLst>
                <a:gd name="connsiteX0" fmla="*/ 9881 w 1739875"/>
                <a:gd name="connsiteY0" fmla="*/ 509263 h 754659"/>
                <a:gd name="connsiteX1" fmla="*/ 497935 w 1739875"/>
                <a:gd name="connsiteY1" fmla="*/ 71697 h 754659"/>
                <a:gd name="connsiteX2" fmla="*/ 1120625 w 1739875"/>
                <a:gd name="connsiteY2" fmla="*/ 43648 h 754659"/>
                <a:gd name="connsiteX3" fmla="*/ 1608679 w 1739875"/>
                <a:gd name="connsiteY3" fmla="*/ 503653 h 754659"/>
                <a:gd name="connsiteX4" fmla="*/ 1737705 w 1739875"/>
                <a:gd name="connsiteY4" fmla="*/ 744875 h 754659"/>
                <a:gd name="connsiteX5" fmla="*/ 1535751 w 1739875"/>
                <a:gd name="connsiteY5" fmla="*/ 711216 h 754659"/>
                <a:gd name="connsiteX6" fmla="*/ 284762 w 1739875"/>
                <a:gd name="connsiteY6" fmla="*/ 559751 h 754659"/>
                <a:gd name="connsiteX7" fmla="*/ 9881 w 1739875"/>
                <a:gd name="connsiteY7" fmla="*/ 509263 h 754659"/>
                <a:gd name="connsiteX0" fmla="*/ 9881 w 1745871"/>
                <a:gd name="connsiteY0" fmla="*/ 509263 h 755689"/>
                <a:gd name="connsiteX1" fmla="*/ 497935 w 1745871"/>
                <a:gd name="connsiteY1" fmla="*/ 71697 h 755689"/>
                <a:gd name="connsiteX2" fmla="*/ 1120625 w 1745871"/>
                <a:gd name="connsiteY2" fmla="*/ 43648 h 755689"/>
                <a:gd name="connsiteX3" fmla="*/ 1608679 w 1745871"/>
                <a:gd name="connsiteY3" fmla="*/ 503653 h 755689"/>
                <a:gd name="connsiteX4" fmla="*/ 1737705 w 1745871"/>
                <a:gd name="connsiteY4" fmla="*/ 744875 h 755689"/>
                <a:gd name="connsiteX5" fmla="*/ 1426819 w 1745871"/>
                <a:gd name="connsiteY5" fmla="*/ 716950 h 755689"/>
                <a:gd name="connsiteX6" fmla="*/ 284762 w 1745871"/>
                <a:gd name="connsiteY6" fmla="*/ 559751 h 755689"/>
                <a:gd name="connsiteX7" fmla="*/ 9881 w 1745871"/>
                <a:gd name="connsiteY7" fmla="*/ 509263 h 755689"/>
                <a:gd name="connsiteX0" fmla="*/ 9881 w 1864671"/>
                <a:gd name="connsiteY0" fmla="*/ 509263 h 855937"/>
                <a:gd name="connsiteX1" fmla="*/ 497935 w 1864671"/>
                <a:gd name="connsiteY1" fmla="*/ 71697 h 855937"/>
                <a:gd name="connsiteX2" fmla="*/ 1120625 w 1864671"/>
                <a:gd name="connsiteY2" fmla="*/ 43648 h 855937"/>
                <a:gd name="connsiteX3" fmla="*/ 1608679 w 1864671"/>
                <a:gd name="connsiteY3" fmla="*/ 503653 h 855937"/>
                <a:gd name="connsiteX4" fmla="*/ 1860911 w 1864671"/>
                <a:gd name="connsiteY4" fmla="*/ 851040 h 855937"/>
                <a:gd name="connsiteX5" fmla="*/ 1426819 w 1864671"/>
                <a:gd name="connsiteY5" fmla="*/ 716950 h 855937"/>
                <a:gd name="connsiteX6" fmla="*/ 284762 w 1864671"/>
                <a:gd name="connsiteY6" fmla="*/ 559751 h 855937"/>
                <a:gd name="connsiteX7" fmla="*/ 9881 w 1864671"/>
                <a:gd name="connsiteY7" fmla="*/ 509263 h 855937"/>
                <a:gd name="connsiteX0" fmla="*/ 9881 w 1876754"/>
                <a:gd name="connsiteY0" fmla="*/ 501512 h 853026"/>
                <a:gd name="connsiteX1" fmla="*/ 497935 w 1876754"/>
                <a:gd name="connsiteY1" fmla="*/ 63946 h 853026"/>
                <a:gd name="connsiteX2" fmla="*/ 1120625 w 1876754"/>
                <a:gd name="connsiteY2" fmla="*/ 35897 h 853026"/>
                <a:gd name="connsiteX3" fmla="*/ 1718468 w 1876754"/>
                <a:gd name="connsiteY3" fmla="*/ 385272 h 853026"/>
                <a:gd name="connsiteX4" fmla="*/ 1860911 w 1876754"/>
                <a:gd name="connsiteY4" fmla="*/ 843289 h 853026"/>
                <a:gd name="connsiteX5" fmla="*/ 1426819 w 1876754"/>
                <a:gd name="connsiteY5" fmla="*/ 709199 h 853026"/>
                <a:gd name="connsiteX6" fmla="*/ 284762 w 1876754"/>
                <a:gd name="connsiteY6" fmla="*/ 552000 h 853026"/>
                <a:gd name="connsiteX7" fmla="*/ 9881 w 1876754"/>
                <a:gd name="connsiteY7" fmla="*/ 501512 h 853026"/>
                <a:gd name="connsiteX0" fmla="*/ 9881 w 1874221"/>
                <a:gd name="connsiteY0" fmla="*/ 623010 h 974525"/>
                <a:gd name="connsiteX1" fmla="*/ 497935 w 1874221"/>
                <a:gd name="connsiteY1" fmla="*/ 185444 h 974525"/>
                <a:gd name="connsiteX2" fmla="*/ 1272410 w 1874221"/>
                <a:gd name="connsiteY2" fmla="*/ 12874 h 974525"/>
                <a:gd name="connsiteX3" fmla="*/ 1718468 w 1874221"/>
                <a:gd name="connsiteY3" fmla="*/ 506770 h 974525"/>
                <a:gd name="connsiteX4" fmla="*/ 1860911 w 1874221"/>
                <a:gd name="connsiteY4" fmla="*/ 964787 h 974525"/>
                <a:gd name="connsiteX5" fmla="*/ 1426819 w 1874221"/>
                <a:gd name="connsiteY5" fmla="*/ 830697 h 974525"/>
                <a:gd name="connsiteX6" fmla="*/ 284762 w 1874221"/>
                <a:gd name="connsiteY6" fmla="*/ 673498 h 974525"/>
                <a:gd name="connsiteX7" fmla="*/ 9881 w 1874221"/>
                <a:gd name="connsiteY7" fmla="*/ 623010 h 974525"/>
                <a:gd name="connsiteX0" fmla="*/ 4712 w 1869052"/>
                <a:gd name="connsiteY0" fmla="*/ 633304 h 984819"/>
                <a:gd name="connsiteX1" fmla="*/ 402385 w 1869052"/>
                <a:gd name="connsiteY1" fmla="*/ 137323 h 984819"/>
                <a:gd name="connsiteX2" fmla="*/ 1267241 w 1869052"/>
                <a:gd name="connsiteY2" fmla="*/ 23168 h 984819"/>
                <a:gd name="connsiteX3" fmla="*/ 1713299 w 1869052"/>
                <a:gd name="connsiteY3" fmla="*/ 517064 h 984819"/>
                <a:gd name="connsiteX4" fmla="*/ 1855742 w 1869052"/>
                <a:gd name="connsiteY4" fmla="*/ 975081 h 984819"/>
                <a:gd name="connsiteX5" fmla="*/ 1421650 w 1869052"/>
                <a:gd name="connsiteY5" fmla="*/ 840991 h 984819"/>
                <a:gd name="connsiteX6" fmla="*/ 279593 w 1869052"/>
                <a:gd name="connsiteY6" fmla="*/ 683792 h 984819"/>
                <a:gd name="connsiteX7" fmla="*/ 4712 w 1869052"/>
                <a:gd name="connsiteY7" fmla="*/ 633304 h 984819"/>
                <a:gd name="connsiteX0" fmla="*/ 4712 w 1870440"/>
                <a:gd name="connsiteY0" fmla="*/ 633304 h 991310"/>
                <a:gd name="connsiteX1" fmla="*/ 402385 w 1870440"/>
                <a:gd name="connsiteY1" fmla="*/ 137323 h 991310"/>
                <a:gd name="connsiteX2" fmla="*/ 1267241 w 1870440"/>
                <a:gd name="connsiteY2" fmla="*/ 23168 h 991310"/>
                <a:gd name="connsiteX3" fmla="*/ 1713299 w 1870440"/>
                <a:gd name="connsiteY3" fmla="*/ 517064 h 991310"/>
                <a:gd name="connsiteX4" fmla="*/ 1855742 w 1870440"/>
                <a:gd name="connsiteY4" fmla="*/ 975081 h 991310"/>
                <a:gd name="connsiteX5" fmla="*/ 1399477 w 1870440"/>
                <a:gd name="connsiteY5" fmla="*/ 896414 h 991310"/>
                <a:gd name="connsiteX6" fmla="*/ 279593 w 1870440"/>
                <a:gd name="connsiteY6" fmla="*/ 683792 h 991310"/>
                <a:gd name="connsiteX7" fmla="*/ 4712 w 1870440"/>
                <a:gd name="connsiteY7" fmla="*/ 633304 h 991310"/>
                <a:gd name="connsiteX0" fmla="*/ 44 w 1865772"/>
                <a:gd name="connsiteY0" fmla="*/ 633304 h 991310"/>
                <a:gd name="connsiteX1" fmla="*/ 397717 w 1865772"/>
                <a:gd name="connsiteY1" fmla="*/ 137323 h 991310"/>
                <a:gd name="connsiteX2" fmla="*/ 1262573 w 1865772"/>
                <a:gd name="connsiteY2" fmla="*/ 23168 h 991310"/>
                <a:gd name="connsiteX3" fmla="*/ 1708631 w 1865772"/>
                <a:gd name="connsiteY3" fmla="*/ 517064 h 991310"/>
                <a:gd name="connsiteX4" fmla="*/ 1851074 w 1865772"/>
                <a:gd name="connsiteY4" fmla="*/ 975081 h 991310"/>
                <a:gd name="connsiteX5" fmla="*/ 1394809 w 1865772"/>
                <a:gd name="connsiteY5" fmla="*/ 896414 h 991310"/>
                <a:gd name="connsiteX6" fmla="*/ 417748 w 1865772"/>
                <a:gd name="connsiteY6" fmla="*/ 716201 h 991310"/>
                <a:gd name="connsiteX7" fmla="*/ 44 w 1865772"/>
                <a:gd name="connsiteY7" fmla="*/ 633304 h 991310"/>
                <a:gd name="connsiteX0" fmla="*/ 44 w 1865772"/>
                <a:gd name="connsiteY0" fmla="*/ 633304 h 991310"/>
                <a:gd name="connsiteX1" fmla="*/ 397717 w 1865772"/>
                <a:gd name="connsiteY1" fmla="*/ 137323 h 991310"/>
                <a:gd name="connsiteX2" fmla="*/ 1262573 w 1865772"/>
                <a:gd name="connsiteY2" fmla="*/ 23168 h 991310"/>
                <a:gd name="connsiteX3" fmla="*/ 1708631 w 1865772"/>
                <a:gd name="connsiteY3" fmla="*/ 517064 h 991310"/>
                <a:gd name="connsiteX4" fmla="*/ 1851074 w 1865772"/>
                <a:gd name="connsiteY4" fmla="*/ 975081 h 991310"/>
                <a:gd name="connsiteX5" fmla="*/ 1394809 w 1865772"/>
                <a:gd name="connsiteY5" fmla="*/ 896414 h 991310"/>
                <a:gd name="connsiteX6" fmla="*/ 417748 w 1865772"/>
                <a:gd name="connsiteY6" fmla="*/ 716201 h 991310"/>
                <a:gd name="connsiteX7" fmla="*/ 44 w 1865772"/>
                <a:gd name="connsiteY7" fmla="*/ 633304 h 991310"/>
                <a:gd name="connsiteX0" fmla="*/ 46 w 1853519"/>
                <a:gd name="connsiteY0" fmla="*/ 578483 h 990076"/>
                <a:gd name="connsiteX1" fmla="*/ 385464 w 1853519"/>
                <a:gd name="connsiteY1" fmla="*/ 136089 h 990076"/>
                <a:gd name="connsiteX2" fmla="*/ 1250320 w 1853519"/>
                <a:gd name="connsiteY2" fmla="*/ 21934 h 990076"/>
                <a:gd name="connsiteX3" fmla="*/ 1696378 w 1853519"/>
                <a:gd name="connsiteY3" fmla="*/ 515830 h 990076"/>
                <a:gd name="connsiteX4" fmla="*/ 1838821 w 1853519"/>
                <a:gd name="connsiteY4" fmla="*/ 973847 h 990076"/>
                <a:gd name="connsiteX5" fmla="*/ 1382556 w 1853519"/>
                <a:gd name="connsiteY5" fmla="*/ 895180 h 990076"/>
                <a:gd name="connsiteX6" fmla="*/ 405495 w 1853519"/>
                <a:gd name="connsiteY6" fmla="*/ 714967 h 990076"/>
                <a:gd name="connsiteX7" fmla="*/ 46 w 1853519"/>
                <a:gd name="connsiteY7" fmla="*/ 578483 h 990076"/>
                <a:gd name="connsiteX0" fmla="*/ 34142 w 1887615"/>
                <a:gd name="connsiteY0" fmla="*/ 578483 h 990076"/>
                <a:gd name="connsiteX1" fmla="*/ 419560 w 1887615"/>
                <a:gd name="connsiteY1" fmla="*/ 136089 h 990076"/>
                <a:gd name="connsiteX2" fmla="*/ 1284416 w 1887615"/>
                <a:gd name="connsiteY2" fmla="*/ 21934 h 990076"/>
                <a:gd name="connsiteX3" fmla="*/ 1730474 w 1887615"/>
                <a:gd name="connsiteY3" fmla="*/ 515830 h 990076"/>
                <a:gd name="connsiteX4" fmla="*/ 1872917 w 1887615"/>
                <a:gd name="connsiteY4" fmla="*/ 973847 h 990076"/>
                <a:gd name="connsiteX5" fmla="*/ 1416652 w 1887615"/>
                <a:gd name="connsiteY5" fmla="*/ 895180 h 990076"/>
                <a:gd name="connsiteX6" fmla="*/ 439591 w 1887615"/>
                <a:gd name="connsiteY6" fmla="*/ 714967 h 990076"/>
                <a:gd name="connsiteX7" fmla="*/ 64968 w 1887615"/>
                <a:gd name="connsiteY7" fmla="*/ 666714 h 990076"/>
                <a:gd name="connsiteX8" fmla="*/ 34142 w 1887615"/>
                <a:gd name="connsiteY8" fmla="*/ 578483 h 990076"/>
                <a:gd name="connsiteX0" fmla="*/ 34142 w 1887615"/>
                <a:gd name="connsiteY0" fmla="*/ 578483 h 990076"/>
                <a:gd name="connsiteX1" fmla="*/ 419560 w 1887615"/>
                <a:gd name="connsiteY1" fmla="*/ 136089 h 990076"/>
                <a:gd name="connsiteX2" fmla="*/ 1284416 w 1887615"/>
                <a:gd name="connsiteY2" fmla="*/ 21934 h 990076"/>
                <a:gd name="connsiteX3" fmla="*/ 1730474 w 1887615"/>
                <a:gd name="connsiteY3" fmla="*/ 515830 h 990076"/>
                <a:gd name="connsiteX4" fmla="*/ 1872917 w 1887615"/>
                <a:gd name="connsiteY4" fmla="*/ 973847 h 990076"/>
                <a:gd name="connsiteX5" fmla="*/ 1416652 w 1887615"/>
                <a:gd name="connsiteY5" fmla="*/ 895180 h 990076"/>
                <a:gd name="connsiteX6" fmla="*/ 439756 w 1887615"/>
                <a:gd name="connsiteY6" fmla="*/ 726636 h 990076"/>
                <a:gd name="connsiteX7" fmla="*/ 64968 w 1887615"/>
                <a:gd name="connsiteY7" fmla="*/ 666714 h 990076"/>
                <a:gd name="connsiteX8" fmla="*/ 34142 w 1887615"/>
                <a:gd name="connsiteY8" fmla="*/ 578483 h 990076"/>
                <a:gd name="connsiteX0" fmla="*/ 34142 w 1887615"/>
                <a:gd name="connsiteY0" fmla="*/ 578483 h 990076"/>
                <a:gd name="connsiteX1" fmla="*/ 419560 w 1887615"/>
                <a:gd name="connsiteY1" fmla="*/ 136089 h 990076"/>
                <a:gd name="connsiteX2" fmla="*/ 1284416 w 1887615"/>
                <a:gd name="connsiteY2" fmla="*/ 21934 h 990076"/>
                <a:gd name="connsiteX3" fmla="*/ 1730474 w 1887615"/>
                <a:gd name="connsiteY3" fmla="*/ 515830 h 990076"/>
                <a:gd name="connsiteX4" fmla="*/ 1872917 w 1887615"/>
                <a:gd name="connsiteY4" fmla="*/ 973847 h 990076"/>
                <a:gd name="connsiteX5" fmla="*/ 1416652 w 1887615"/>
                <a:gd name="connsiteY5" fmla="*/ 895180 h 990076"/>
                <a:gd name="connsiteX6" fmla="*/ 439756 w 1887615"/>
                <a:gd name="connsiteY6" fmla="*/ 726636 h 990076"/>
                <a:gd name="connsiteX7" fmla="*/ 64968 w 1887615"/>
                <a:gd name="connsiteY7" fmla="*/ 666714 h 990076"/>
                <a:gd name="connsiteX8" fmla="*/ 34142 w 1887615"/>
                <a:gd name="connsiteY8" fmla="*/ 578483 h 990076"/>
                <a:gd name="connsiteX0" fmla="*/ 34142 w 1893656"/>
                <a:gd name="connsiteY0" fmla="*/ 578887 h 990125"/>
                <a:gd name="connsiteX1" fmla="*/ 419560 w 1893656"/>
                <a:gd name="connsiteY1" fmla="*/ 136493 h 990125"/>
                <a:gd name="connsiteX2" fmla="*/ 1284416 w 1893656"/>
                <a:gd name="connsiteY2" fmla="*/ 22338 h 990125"/>
                <a:gd name="connsiteX3" fmla="*/ 1761977 w 1893656"/>
                <a:gd name="connsiteY3" fmla="*/ 522071 h 990125"/>
                <a:gd name="connsiteX4" fmla="*/ 1872917 w 1893656"/>
                <a:gd name="connsiteY4" fmla="*/ 974251 h 990125"/>
                <a:gd name="connsiteX5" fmla="*/ 1416652 w 1893656"/>
                <a:gd name="connsiteY5" fmla="*/ 895584 h 990125"/>
                <a:gd name="connsiteX6" fmla="*/ 439756 w 1893656"/>
                <a:gd name="connsiteY6" fmla="*/ 727040 h 990125"/>
                <a:gd name="connsiteX7" fmla="*/ 64968 w 1893656"/>
                <a:gd name="connsiteY7" fmla="*/ 667118 h 990125"/>
                <a:gd name="connsiteX8" fmla="*/ 34142 w 1893656"/>
                <a:gd name="connsiteY8" fmla="*/ 578887 h 990125"/>
                <a:gd name="connsiteX0" fmla="*/ 34142 w 1890318"/>
                <a:gd name="connsiteY0" fmla="*/ 578887 h 990125"/>
                <a:gd name="connsiteX1" fmla="*/ 419560 w 1890318"/>
                <a:gd name="connsiteY1" fmla="*/ 136493 h 990125"/>
                <a:gd name="connsiteX2" fmla="*/ 1284416 w 1890318"/>
                <a:gd name="connsiteY2" fmla="*/ 22338 h 990125"/>
                <a:gd name="connsiteX3" fmla="*/ 1761977 w 1890318"/>
                <a:gd name="connsiteY3" fmla="*/ 522071 h 990125"/>
                <a:gd name="connsiteX4" fmla="*/ 1872917 w 1890318"/>
                <a:gd name="connsiteY4" fmla="*/ 974251 h 990125"/>
                <a:gd name="connsiteX5" fmla="*/ 1416652 w 1890318"/>
                <a:gd name="connsiteY5" fmla="*/ 895584 h 990125"/>
                <a:gd name="connsiteX6" fmla="*/ 439756 w 1890318"/>
                <a:gd name="connsiteY6" fmla="*/ 727040 h 990125"/>
                <a:gd name="connsiteX7" fmla="*/ 64968 w 1890318"/>
                <a:gd name="connsiteY7" fmla="*/ 667118 h 990125"/>
                <a:gd name="connsiteX8" fmla="*/ 34142 w 1890318"/>
                <a:gd name="connsiteY8" fmla="*/ 578887 h 990125"/>
                <a:gd name="connsiteX0" fmla="*/ 34142 w 1874108"/>
                <a:gd name="connsiteY0" fmla="*/ 578887 h 987469"/>
                <a:gd name="connsiteX1" fmla="*/ 419560 w 1874108"/>
                <a:gd name="connsiteY1" fmla="*/ 136493 h 987469"/>
                <a:gd name="connsiteX2" fmla="*/ 1284416 w 1874108"/>
                <a:gd name="connsiteY2" fmla="*/ 22338 h 987469"/>
                <a:gd name="connsiteX3" fmla="*/ 1761977 w 1874108"/>
                <a:gd name="connsiteY3" fmla="*/ 522071 h 987469"/>
                <a:gd name="connsiteX4" fmla="*/ 1872917 w 1874108"/>
                <a:gd name="connsiteY4" fmla="*/ 974251 h 987469"/>
                <a:gd name="connsiteX5" fmla="*/ 1416652 w 1874108"/>
                <a:gd name="connsiteY5" fmla="*/ 895584 h 987469"/>
                <a:gd name="connsiteX6" fmla="*/ 439756 w 1874108"/>
                <a:gd name="connsiteY6" fmla="*/ 727040 h 987469"/>
                <a:gd name="connsiteX7" fmla="*/ 64968 w 1874108"/>
                <a:gd name="connsiteY7" fmla="*/ 667118 h 987469"/>
                <a:gd name="connsiteX8" fmla="*/ 34142 w 1874108"/>
                <a:gd name="connsiteY8" fmla="*/ 578887 h 987469"/>
                <a:gd name="connsiteX0" fmla="*/ 34142 w 1874269"/>
                <a:gd name="connsiteY0" fmla="*/ 578887 h 980571"/>
                <a:gd name="connsiteX1" fmla="*/ 419560 w 1874269"/>
                <a:gd name="connsiteY1" fmla="*/ 136493 h 980571"/>
                <a:gd name="connsiteX2" fmla="*/ 1284416 w 1874269"/>
                <a:gd name="connsiteY2" fmla="*/ 22338 h 980571"/>
                <a:gd name="connsiteX3" fmla="*/ 1761977 w 1874269"/>
                <a:gd name="connsiteY3" fmla="*/ 522071 h 980571"/>
                <a:gd name="connsiteX4" fmla="*/ 1872917 w 1874269"/>
                <a:gd name="connsiteY4" fmla="*/ 974251 h 980571"/>
                <a:gd name="connsiteX5" fmla="*/ 1416652 w 1874269"/>
                <a:gd name="connsiteY5" fmla="*/ 895584 h 980571"/>
                <a:gd name="connsiteX6" fmla="*/ 439756 w 1874269"/>
                <a:gd name="connsiteY6" fmla="*/ 727040 h 980571"/>
                <a:gd name="connsiteX7" fmla="*/ 64968 w 1874269"/>
                <a:gd name="connsiteY7" fmla="*/ 667118 h 980571"/>
                <a:gd name="connsiteX8" fmla="*/ 34142 w 1874269"/>
                <a:gd name="connsiteY8" fmla="*/ 578887 h 980571"/>
                <a:gd name="connsiteX0" fmla="*/ 34142 w 1888716"/>
                <a:gd name="connsiteY0" fmla="*/ 578887 h 993099"/>
                <a:gd name="connsiteX1" fmla="*/ 419560 w 1888716"/>
                <a:gd name="connsiteY1" fmla="*/ 136493 h 993099"/>
                <a:gd name="connsiteX2" fmla="*/ 1284416 w 1888716"/>
                <a:gd name="connsiteY2" fmla="*/ 22338 h 993099"/>
                <a:gd name="connsiteX3" fmla="*/ 1761977 w 1888716"/>
                <a:gd name="connsiteY3" fmla="*/ 522071 h 993099"/>
                <a:gd name="connsiteX4" fmla="*/ 1872917 w 1888716"/>
                <a:gd name="connsiteY4" fmla="*/ 974251 h 993099"/>
                <a:gd name="connsiteX5" fmla="*/ 1441154 w 1888716"/>
                <a:gd name="connsiteY5" fmla="*/ 914086 h 993099"/>
                <a:gd name="connsiteX6" fmla="*/ 439756 w 1888716"/>
                <a:gd name="connsiteY6" fmla="*/ 727040 h 993099"/>
                <a:gd name="connsiteX7" fmla="*/ 64968 w 1888716"/>
                <a:gd name="connsiteY7" fmla="*/ 667118 h 993099"/>
                <a:gd name="connsiteX8" fmla="*/ 34142 w 1888716"/>
                <a:gd name="connsiteY8" fmla="*/ 578887 h 993099"/>
                <a:gd name="connsiteX0" fmla="*/ 34142 w 1910942"/>
                <a:gd name="connsiteY0" fmla="*/ 578887 h 974312"/>
                <a:gd name="connsiteX1" fmla="*/ 419560 w 1910942"/>
                <a:gd name="connsiteY1" fmla="*/ 136493 h 974312"/>
                <a:gd name="connsiteX2" fmla="*/ 1284416 w 1910942"/>
                <a:gd name="connsiteY2" fmla="*/ 22338 h 974312"/>
                <a:gd name="connsiteX3" fmla="*/ 1761977 w 1910942"/>
                <a:gd name="connsiteY3" fmla="*/ 522071 h 974312"/>
                <a:gd name="connsiteX4" fmla="*/ 1876694 w 1910942"/>
                <a:gd name="connsiteY4" fmla="*/ 900322 h 974312"/>
                <a:gd name="connsiteX5" fmla="*/ 1872917 w 1910942"/>
                <a:gd name="connsiteY5" fmla="*/ 974251 h 974312"/>
                <a:gd name="connsiteX6" fmla="*/ 1441154 w 1910942"/>
                <a:gd name="connsiteY6" fmla="*/ 914086 h 974312"/>
                <a:gd name="connsiteX7" fmla="*/ 439756 w 1910942"/>
                <a:gd name="connsiteY7" fmla="*/ 727040 h 974312"/>
                <a:gd name="connsiteX8" fmla="*/ 64968 w 1910942"/>
                <a:gd name="connsiteY8" fmla="*/ 667118 h 974312"/>
                <a:gd name="connsiteX9" fmla="*/ 34142 w 1910942"/>
                <a:gd name="connsiteY9" fmla="*/ 578887 h 974312"/>
                <a:gd name="connsiteX0" fmla="*/ 34142 w 1899488"/>
                <a:gd name="connsiteY0" fmla="*/ 578887 h 989383"/>
                <a:gd name="connsiteX1" fmla="*/ 419560 w 1899488"/>
                <a:gd name="connsiteY1" fmla="*/ 136493 h 989383"/>
                <a:gd name="connsiteX2" fmla="*/ 1284416 w 1899488"/>
                <a:gd name="connsiteY2" fmla="*/ 22338 h 989383"/>
                <a:gd name="connsiteX3" fmla="*/ 1761977 w 1899488"/>
                <a:gd name="connsiteY3" fmla="*/ 522071 h 989383"/>
                <a:gd name="connsiteX4" fmla="*/ 1876694 w 1899488"/>
                <a:gd name="connsiteY4" fmla="*/ 900322 h 989383"/>
                <a:gd name="connsiteX5" fmla="*/ 1853831 w 1899488"/>
                <a:gd name="connsiteY5" fmla="*/ 989334 h 989383"/>
                <a:gd name="connsiteX6" fmla="*/ 1441154 w 1899488"/>
                <a:gd name="connsiteY6" fmla="*/ 914086 h 989383"/>
                <a:gd name="connsiteX7" fmla="*/ 439756 w 1899488"/>
                <a:gd name="connsiteY7" fmla="*/ 727040 h 989383"/>
                <a:gd name="connsiteX8" fmla="*/ 64968 w 1899488"/>
                <a:gd name="connsiteY8" fmla="*/ 667118 h 989383"/>
                <a:gd name="connsiteX9" fmla="*/ 34142 w 1899488"/>
                <a:gd name="connsiteY9" fmla="*/ 578887 h 989383"/>
                <a:gd name="connsiteX0" fmla="*/ 34142 w 1890632"/>
                <a:gd name="connsiteY0" fmla="*/ 578887 h 993703"/>
                <a:gd name="connsiteX1" fmla="*/ 419560 w 1890632"/>
                <a:gd name="connsiteY1" fmla="*/ 136493 h 993703"/>
                <a:gd name="connsiteX2" fmla="*/ 1284416 w 1890632"/>
                <a:gd name="connsiteY2" fmla="*/ 22338 h 993703"/>
                <a:gd name="connsiteX3" fmla="*/ 1761977 w 1890632"/>
                <a:gd name="connsiteY3" fmla="*/ 522071 h 993703"/>
                <a:gd name="connsiteX4" fmla="*/ 1876694 w 1890632"/>
                <a:gd name="connsiteY4" fmla="*/ 900322 h 993703"/>
                <a:gd name="connsiteX5" fmla="*/ 1853831 w 1890632"/>
                <a:gd name="connsiteY5" fmla="*/ 989334 h 993703"/>
                <a:gd name="connsiteX6" fmla="*/ 1441154 w 1890632"/>
                <a:gd name="connsiteY6" fmla="*/ 914086 h 993703"/>
                <a:gd name="connsiteX7" fmla="*/ 439756 w 1890632"/>
                <a:gd name="connsiteY7" fmla="*/ 727040 h 993703"/>
                <a:gd name="connsiteX8" fmla="*/ 64968 w 1890632"/>
                <a:gd name="connsiteY8" fmla="*/ 667118 h 993703"/>
                <a:gd name="connsiteX9" fmla="*/ 34142 w 1890632"/>
                <a:gd name="connsiteY9" fmla="*/ 578887 h 993703"/>
                <a:gd name="connsiteX0" fmla="*/ 34142 w 1890632"/>
                <a:gd name="connsiteY0" fmla="*/ 578887 h 993703"/>
                <a:gd name="connsiteX1" fmla="*/ 419560 w 1890632"/>
                <a:gd name="connsiteY1" fmla="*/ 136493 h 993703"/>
                <a:gd name="connsiteX2" fmla="*/ 1284416 w 1890632"/>
                <a:gd name="connsiteY2" fmla="*/ 22338 h 993703"/>
                <a:gd name="connsiteX3" fmla="*/ 1761977 w 1890632"/>
                <a:gd name="connsiteY3" fmla="*/ 522071 h 993703"/>
                <a:gd name="connsiteX4" fmla="*/ 1876694 w 1890632"/>
                <a:gd name="connsiteY4" fmla="*/ 900322 h 993703"/>
                <a:gd name="connsiteX5" fmla="*/ 1853831 w 1890632"/>
                <a:gd name="connsiteY5" fmla="*/ 989334 h 993703"/>
                <a:gd name="connsiteX6" fmla="*/ 1441154 w 1890632"/>
                <a:gd name="connsiteY6" fmla="*/ 914086 h 993703"/>
                <a:gd name="connsiteX7" fmla="*/ 439756 w 1890632"/>
                <a:gd name="connsiteY7" fmla="*/ 727040 h 993703"/>
                <a:gd name="connsiteX8" fmla="*/ 64968 w 1890632"/>
                <a:gd name="connsiteY8" fmla="*/ 667118 h 993703"/>
                <a:gd name="connsiteX9" fmla="*/ 34142 w 1890632"/>
                <a:gd name="connsiteY9" fmla="*/ 578887 h 993703"/>
                <a:gd name="connsiteX0" fmla="*/ 15545 w 1872035"/>
                <a:gd name="connsiteY0" fmla="*/ 578887 h 993703"/>
                <a:gd name="connsiteX1" fmla="*/ 400963 w 1872035"/>
                <a:gd name="connsiteY1" fmla="*/ 136493 h 993703"/>
                <a:gd name="connsiteX2" fmla="*/ 1265819 w 1872035"/>
                <a:gd name="connsiteY2" fmla="*/ 22338 h 993703"/>
                <a:gd name="connsiteX3" fmla="*/ 1743380 w 1872035"/>
                <a:gd name="connsiteY3" fmla="*/ 522071 h 993703"/>
                <a:gd name="connsiteX4" fmla="*/ 1858097 w 1872035"/>
                <a:gd name="connsiteY4" fmla="*/ 900322 h 993703"/>
                <a:gd name="connsiteX5" fmla="*/ 1835234 w 1872035"/>
                <a:gd name="connsiteY5" fmla="*/ 989334 h 993703"/>
                <a:gd name="connsiteX6" fmla="*/ 1422557 w 1872035"/>
                <a:gd name="connsiteY6" fmla="*/ 914086 h 993703"/>
                <a:gd name="connsiteX7" fmla="*/ 421159 w 1872035"/>
                <a:gd name="connsiteY7" fmla="*/ 727040 h 993703"/>
                <a:gd name="connsiteX8" fmla="*/ 109376 w 1872035"/>
                <a:gd name="connsiteY8" fmla="*/ 678789 h 993703"/>
                <a:gd name="connsiteX9" fmla="*/ 15545 w 1872035"/>
                <a:gd name="connsiteY9" fmla="*/ 578887 h 993703"/>
                <a:gd name="connsiteX0" fmla="*/ 21358 w 1843514"/>
                <a:gd name="connsiteY0" fmla="*/ 594911 h 994056"/>
                <a:gd name="connsiteX1" fmla="*/ 372442 w 1843514"/>
                <a:gd name="connsiteY1" fmla="*/ 136846 h 994056"/>
                <a:gd name="connsiteX2" fmla="*/ 1237298 w 1843514"/>
                <a:gd name="connsiteY2" fmla="*/ 22691 h 994056"/>
                <a:gd name="connsiteX3" fmla="*/ 1714859 w 1843514"/>
                <a:gd name="connsiteY3" fmla="*/ 522424 h 994056"/>
                <a:gd name="connsiteX4" fmla="*/ 1829576 w 1843514"/>
                <a:gd name="connsiteY4" fmla="*/ 900675 h 994056"/>
                <a:gd name="connsiteX5" fmla="*/ 1806713 w 1843514"/>
                <a:gd name="connsiteY5" fmla="*/ 989687 h 994056"/>
                <a:gd name="connsiteX6" fmla="*/ 1394036 w 1843514"/>
                <a:gd name="connsiteY6" fmla="*/ 914439 h 994056"/>
                <a:gd name="connsiteX7" fmla="*/ 392638 w 1843514"/>
                <a:gd name="connsiteY7" fmla="*/ 727393 h 994056"/>
                <a:gd name="connsiteX8" fmla="*/ 80855 w 1843514"/>
                <a:gd name="connsiteY8" fmla="*/ 679142 h 994056"/>
                <a:gd name="connsiteX9" fmla="*/ 21358 w 1843514"/>
                <a:gd name="connsiteY9" fmla="*/ 594911 h 994056"/>
                <a:gd name="connsiteX0" fmla="*/ 21358 w 1843514"/>
                <a:gd name="connsiteY0" fmla="*/ 597202 h 996347"/>
                <a:gd name="connsiteX1" fmla="*/ 372442 w 1843514"/>
                <a:gd name="connsiteY1" fmla="*/ 139137 h 996347"/>
                <a:gd name="connsiteX2" fmla="*/ 1237298 w 1843514"/>
                <a:gd name="connsiteY2" fmla="*/ 24982 h 996347"/>
                <a:gd name="connsiteX3" fmla="*/ 1714859 w 1843514"/>
                <a:gd name="connsiteY3" fmla="*/ 524715 h 996347"/>
                <a:gd name="connsiteX4" fmla="*/ 1829576 w 1843514"/>
                <a:gd name="connsiteY4" fmla="*/ 902966 h 996347"/>
                <a:gd name="connsiteX5" fmla="*/ 1806713 w 1843514"/>
                <a:gd name="connsiteY5" fmla="*/ 991978 h 996347"/>
                <a:gd name="connsiteX6" fmla="*/ 1394036 w 1843514"/>
                <a:gd name="connsiteY6" fmla="*/ 916730 h 996347"/>
                <a:gd name="connsiteX7" fmla="*/ 392638 w 1843514"/>
                <a:gd name="connsiteY7" fmla="*/ 729684 h 996347"/>
                <a:gd name="connsiteX8" fmla="*/ 80855 w 1843514"/>
                <a:gd name="connsiteY8" fmla="*/ 681433 h 996347"/>
                <a:gd name="connsiteX9" fmla="*/ 21358 w 1843514"/>
                <a:gd name="connsiteY9" fmla="*/ 597202 h 996347"/>
                <a:gd name="connsiteX0" fmla="*/ 21358 w 1843514"/>
                <a:gd name="connsiteY0" fmla="*/ 597202 h 996347"/>
                <a:gd name="connsiteX1" fmla="*/ 372442 w 1843514"/>
                <a:gd name="connsiteY1" fmla="*/ 139137 h 996347"/>
                <a:gd name="connsiteX2" fmla="*/ 1237298 w 1843514"/>
                <a:gd name="connsiteY2" fmla="*/ 24982 h 996347"/>
                <a:gd name="connsiteX3" fmla="*/ 1714859 w 1843514"/>
                <a:gd name="connsiteY3" fmla="*/ 524715 h 996347"/>
                <a:gd name="connsiteX4" fmla="*/ 1829576 w 1843514"/>
                <a:gd name="connsiteY4" fmla="*/ 902966 h 996347"/>
                <a:gd name="connsiteX5" fmla="*/ 1806713 w 1843514"/>
                <a:gd name="connsiteY5" fmla="*/ 991978 h 996347"/>
                <a:gd name="connsiteX6" fmla="*/ 1394036 w 1843514"/>
                <a:gd name="connsiteY6" fmla="*/ 916730 h 996347"/>
                <a:gd name="connsiteX7" fmla="*/ 392638 w 1843514"/>
                <a:gd name="connsiteY7" fmla="*/ 729684 h 996347"/>
                <a:gd name="connsiteX8" fmla="*/ 80855 w 1843514"/>
                <a:gd name="connsiteY8" fmla="*/ 681433 h 996347"/>
                <a:gd name="connsiteX9" fmla="*/ 21358 w 1843514"/>
                <a:gd name="connsiteY9" fmla="*/ 597202 h 996347"/>
                <a:gd name="connsiteX0" fmla="*/ 9840 w 1948135"/>
                <a:gd name="connsiteY0" fmla="*/ 573511 h 993588"/>
                <a:gd name="connsiteX1" fmla="*/ 477063 w 1948135"/>
                <a:gd name="connsiteY1" fmla="*/ 136378 h 993588"/>
                <a:gd name="connsiteX2" fmla="*/ 1341919 w 1948135"/>
                <a:gd name="connsiteY2" fmla="*/ 22223 h 993588"/>
                <a:gd name="connsiteX3" fmla="*/ 1819480 w 1948135"/>
                <a:gd name="connsiteY3" fmla="*/ 521956 h 993588"/>
                <a:gd name="connsiteX4" fmla="*/ 1934197 w 1948135"/>
                <a:gd name="connsiteY4" fmla="*/ 900207 h 993588"/>
                <a:gd name="connsiteX5" fmla="*/ 1911334 w 1948135"/>
                <a:gd name="connsiteY5" fmla="*/ 989219 h 993588"/>
                <a:gd name="connsiteX6" fmla="*/ 1498657 w 1948135"/>
                <a:gd name="connsiteY6" fmla="*/ 913971 h 993588"/>
                <a:gd name="connsiteX7" fmla="*/ 497259 w 1948135"/>
                <a:gd name="connsiteY7" fmla="*/ 726925 h 993588"/>
                <a:gd name="connsiteX8" fmla="*/ 185476 w 1948135"/>
                <a:gd name="connsiteY8" fmla="*/ 678674 h 993588"/>
                <a:gd name="connsiteX9" fmla="*/ 9840 w 1948135"/>
                <a:gd name="connsiteY9" fmla="*/ 573511 h 993588"/>
                <a:gd name="connsiteX0" fmla="*/ 45764 w 1984059"/>
                <a:gd name="connsiteY0" fmla="*/ 573511 h 993588"/>
                <a:gd name="connsiteX1" fmla="*/ 512987 w 1984059"/>
                <a:gd name="connsiteY1" fmla="*/ 136378 h 993588"/>
                <a:gd name="connsiteX2" fmla="*/ 1377843 w 1984059"/>
                <a:gd name="connsiteY2" fmla="*/ 22223 h 993588"/>
                <a:gd name="connsiteX3" fmla="*/ 1855404 w 1984059"/>
                <a:gd name="connsiteY3" fmla="*/ 521956 h 993588"/>
                <a:gd name="connsiteX4" fmla="*/ 1970121 w 1984059"/>
                <a:gd name="connsiteY4" fmla="*/ 900207 h 993588"/>
                <a:gd name="connsiteX5" fmla="*/ 1947258 w 1984059"/>
                <a:gd name="connsiteY5" fmla="*/ 989219 h 993588"/>
                <a:gd name="connsiteX6" fmla="*/ 1534581 w 1984059"/>
                <a:gd name="connsiteY6" fmla="*/ 913971 h 993588"/>
                <a:gd name="connsiteX7" fmla="*/ 533183 w 1984059"/>
                <a:gd name="connsiteY7" fmla="*/ 726925 h 993588"/>
                <a:gd name="connsiteX8" fmla="*/ 72744 w 1984059"/>
                <a:gd name="connsiteY8" fmla="*/ 645571 h 993588"/>
                <a:gd name="connsiteX9" fmla="*/ 45764 w 1984059"/>
                <a:gd name="connsiteY9" fmla="*/ 573511 h 993588"/>
                <a:gd name="connsiteX0" fmla="*/ 45764 w 1984059"/>
                <a:gd name="connsiteY0" fmla="*/ 534317 h 954394"/>
                <a:gd name="connsiteX1" fmla="*/ 512987 w 1984059"/>
                <a:gd name="connsiteY1" fmla="*/ 97184 h 954394"/>
                <a:gd name="connsiteX2" fmla="*/ 1338355 w 1984059"/>
                <a:gd name="connsiteY2" fmla="*/ 29812 h 954394"/>
                <a:gd name="connsiteX3" fmla="*/ 1855404 w 1984059"/>
                <a:gd name="connsiteY3" fmla="*/ 482762 h 954394"/>
                <a:gd name="connsiteX4" fmla="*/ 1970121 w 1984059"/>
                <a:gd name="connsiteY4" fmla="*/ 861013 h 954394"/>
                <a:gd name="connsiteX5" fmla="*/ 1947258 w 1984059"/>
                <a:gd name="connsiteY5" fmla="*/ 950025 h 954394"/>
                <a:gd name="connsiteX6" fmla="*/ 1534581 w 1984059"/>
                <a:gd name="connsiteY6" fmla="*/ 874777 h 954394"/>
                <a:gd name="connsiteX7" fmla="*/ 533183 w 1984059"/>
                <a:gd name="connsiteY7" fmla="*/ 687731 h 954394"/>
                <a:gd name="connsiteX8" fmla="*/ 72744 w 1984059"/>
                <a:gd name="connsiteY8" fmla="*/ 606377 h 954394"/>
                <a:gd name="connsiteX9" fmla="*/ 45764 w 1984059"/>
                <a:gd name="connsiteY9" fmla="*/ 534317 h 954394"/>
                <a:gd name="connsiteX0" fmla="*/ 45764 w 1984059"/>
                <a:gd name="connsiteY0" fmla="*/ 534317 h 954394"/>
                <a:gd name="connsiteX1" fmla="*/ 512987 w 1984059"/>
                <a:gd name="connsiteY1" fmla="*/ 97184 h 954394"/>
                <a:gd name="connsiteX2" fmla="*/ 1338355 w 1984059"/>
                <a:gd name="connsiteY2" fmla="*/ 29812 h 954394"/>
                <a:gd name="connsiteX3" fmla="*/ 1855404 w 1984059"/>
                <a:gd name="connsiteY3" fmla="*/ 482762 h 954394"/>
                <a:gd name="connsiteX4" fmla="*/ 1970121 w 1984059"/>
                <a:gd name="connsiteY4" fmla="*/ 861013 h 954394"/>
                <a:gd name="connsiteX5" fmla="*/ 1947258 w 1984059"/>
                <a:gd name="connsiteY5" fmla="*/ 950025 h 954394"/>
                <a:gd name="connsiteX6" fmla="*/ 1534581 w 1984059"/>
                <a:gd name="connsiteY6" fmla="*/ 874777 h 954394"/>
                <a:gd name="connsiteX7" fmla="*/ 533183 w 1984059"/>
                <a:gd name="connsiteY7" fmla="*/ 687731 h 954394"/>
                <a:gd name="connsiteX8" fmla="*/ 72744 w 1984059"/>
                <a:gd name="connsiteY8" fmla="*/ 606377 h 954394"/>
                <a:gd name="connsiteX9" fmla="*/ 45764 w 1984059"/>
                <a:gd name="connsiteY9" fmla="*/ 534317 h 954394"/>
                <a:gd name="connsiteX0" fmla="*/ 45764 w 2006048"/>
                <a:gd name="connsiteY0" fmla="*/ 534317 h 965213"/>
                <a:gd name="connsiteX1" fmla="*/ 512987 w 2006048"/>
                <a:gd name="connsiteY1" fmla="*/ 97184 h 965213"/>
                <a:gd name="connsiteX2" fmla="*/ 1338355 w 2006048"/>
                <a:gd name="connsiteY2" fmla="*/ 29812 h 965213"/>
                <a:gd name="connsiteX3" fmla="*/ 1855404 w 2006048"/>
                <a:gd name="connsiteY3" fmla="*/ 482762 h 965213"/>
                <a:gd name="connsiteX4" fmla="*/ 1991773 w 2006048"/>
                <a:gd name="connsiteY4" fmla="*/ 918378 h 965213"/>
                <a:gd name="connsiteX5" fmla="*/ 1947258 w 2006048"/>
                <a:gd name="connsiteY5" fmla="*/ 950025 h 965213"/>
                <a:gd name="connsiteX6" fmla="*/ 1534581 w 2006048"/>
                <a:gd name="connsiteY6" fmla="*/ 874777 h 965213"/>
                <a:gd name="connsiteX7" fmla="*/ 533183 w 2006048"/>
                <a:gd name="connsiteY7" fmla="*/ 687731 h 965213"/>
                <a:gd name="connsiteX8" fmla="*/ 72744 w 2006048"/>
                <a:gd name="connsiteY8" fmla="*/ 606377 h 965213"/>
                <a:gd name="connsiteX9" fmla="*/ 45764 w 2006048"/>
                <a:gd name="connsiteY9" fmla="*/ 534317 h 965213"/>
                <a:gd name="connsiteX0" fmla="*/ 45764 w 2000586"/>
                <a:gd name="connsiteY0" fmla="*/ 534317 h 953030"/>
                <a:gd name="connsiteX1" fmla="*/ 512987 w 2000586"/>
                <a:gd name="connsiteY1" fmla="*/ 97184 h 953030"/>
                <a:gd name="connsiteX2" fmla="*/ 1338355 w 2000586"/>
                <a:gd name="connsiteY2" fmla="*/ 29812 h 953030"/>
                <a:gd name="connsiteX3" fmla="*/ 1855404 w 2000586"/>
                <a:gd name="connsiteY3" fmla="*/ 482762 h 953030"/>
                <a:gd name="connsiteX4" fmla="*/ 1991773 w 2000586"/>
                <a:gd name="connsiteY4" fmla="*/ 918378 h 953030"/>
                <a:gd name="connsiteX5" fmla="*/ 1947258 w 2000586"/>
                <a:gd name="connsiteY5" fmla="*/ 950025 h 953030"/>
                <a:gd name="connsiteX6" fmla="*/ 1534581 w 2000586"/>
                <a:gd name="connsiteY6" fmla="*/ 874777 h 953030"/>
                <a:gd name="connsiteX7" fmla="*/ 533183 w 2000586"/>
                <a:gd name="connsiteY7" fmla="*/ 687731 h 953030"/>
                <a:gd name="connsiteX8" fmla="*/ 72744 w 2000586"/>
                <a:gd name="connsiteY8" fmla="*/ 606377 h 953030"/>
                <a:gd name="connsiteX9" fmla="*/ 45764 w 2000586"/>
                <a:gd name="connsiteY9" fmla="*/ 534317 h 953030"/>
                <a:gd name="connsiteX0" fmla="*/ 45764 w 2000586"/>
                <a:gd name="connsiteY0" fmla="*/ 539083 h 957796"/>
                <a:gd name="connsiteX1" fmla="*/ 512987 w 2000586"/>
                <a:gd name="connsiteY1" fmla="*/ 101950 h 957796"/>
                <a:gd name="connsiteX2" fmla="*/ 1302659 w 2000586"/>
                <a:gd name="connsiteY2" fmla="*/ 28602 h 957796"/>
                <a:gd name="connsiteX3" fmla="*/ 1855404 w 2000586"/>
                <a:gd name="connsiteY3" fmla="*/ 487528 h 957796"/>
                <a:gd name="connsiteX4" fmla="*/ 1991773 w 2000586"/>
                <a:gd name="connsiteY4" fmla="*/ 923144 h 957796"/>
                <a:gd name="connsiteX5" fmla="*/ 1947258 w 2000586"/>
                <a:gd name="connsiteY5" fmla="*/ 954791 h 957796"/>
                <a:gd name="connsiteX6" fmla="*/ 1534581 w 2000586"/>
                <a:gd name="connsiteY6" fmla="*/ 879543 h 957796"/>
                <a:gd name="connsiteX7" fmla="*/ 533183 w 2000586"/>
                <a:gd name="connsiteY7" fmla="*/ 692497 h 957796"/>
                <a:gd name="connsiteX8" fmla="*/ 72744 w 2000586"/>
                <a:gd name="connsiteY8" fmla="*/ 611143 h 957796"/>
                <a:gd name="connsiteX9" fmla="*/ 45764 w 2000586"/>
                <a:gd name="connsiteY9" fmla="*/ 539083 h 957796"/>
                <a:gd name="connsiteX0" fmla="*/ 45764 w 2006017"/>
                <a:gd name="connsiteY0" fmla="*/ 538435 h 970879"/>
                <a:gd name="connsiteX1" fmla="*/ 512987 w 2006017"/>
                <a:gd name="connsiteY1" fmla="*/ 101302 h 970879"/>
                <a:gd name="connsiteX2" fmla="*/ 1302659 w 2006017"/>
                <a:gd name="connsiteY2" fmla="*/ 27954 h 970879"/>
                <a:gd name="connsiteX3" fmla="*/ 1836757 w 2006017"/>
                <a:gd name="connsiteY3" fmla="*/ 478081 h 970879"/>
                <a:gd name="connsiteX4" fmla="*/ 1991773 w 2006017"/>
                <a:gd name="connsiteY4" fmla="*/ 922496 h 970879"/>
                <a:gd name="connsiteX5" fmla="*/ 1947258 w 2006017"/>
                <a:gd name="connsiteY5" fmla="*/ 954143 h 970879"/>
                <a:gd name="connsiteX6" fmla="*/ 1534581 w 2006017"/>
                <a:gd name="connsiteY6" fmla="*/ 878895 h 970879"/>
                <a:gd name="connsiteX7" fmla="*/ 533183 w 2006017"/>
                <a:gd name="connsiteY7" fmla="*/ 691849 h 970879"/>
                <a:gd name="connsiteX8" fmla="*/ 72744 w 2006017"/>
                <a:gd name="connsiteY8" fmla="*/ 610495 h 970879"/>
                <a:gd name="connsiteX9" fmla="*/ 45764 w 2006017"/>
                <a:gd name="connsiteY9" fmla="*/ 538435 h 970879"/>
                <a:gd name="connsiteX0" fmla="*/ 45764 w 2001312"/>
                <a:gd name="connsiteY0" fmla="*/ 538435 h 968966"/>
                <a:gd name="connsiteX1" fmla="*/ 512987 w 2001312"/>
                <a:gd name="connsiteY1" fmla="*/ 101302 h 968966"/>
                <a:gd name="connsiteX2" fmla="*/ 1302659 w 2001312"/>
                <a:gd name="connsiteY2" fmla="*/ 27954 h 968966"/>
                <a:gd name="connsiteX3" fmla="*/ 1836757 w 2001312"/>
                <a:gd name="connsiteY3" fmla="*/ 478081 h 968966"/>
                <a:gd name="connsiteX4" fmla="*/ 1991773 w 2001312"/>
                <a:gd name="connsiteY4" fmla="*/ 922496 h 968966"/>
                <a:gd name="connsiteX5" fmla="*/ 1947258 w 2001312"/>
                <a:gd name="connsiteY5" fmla="*/ 954143 h 968966"/>
                <a:gd name="connsiteX6" fmla="*/ 1534581 w 2001312"/>
                <a:gd name="connsiteY6" fmla="*/ 878895 h 968966"/>
                <a:gd name="connsiteX7" fmla="*/ 533183 w 2001312"/>
                <a:gd name="connsiteY7" fmla="*/ 691849 h 968966"/>
                <a:gd name="connsiteX8" fmla="*/ 72744 w 2001312"/>
                <a:gd name="connsiteY8" fmla="*/ 610495 h 968966"/>
                <a:gd name="connsiteX9" fmla="*/ 45764 w 2001312"/>
                <a:gd name="connsiteY9" fmla="*/ 538435 h 968966"/>
                <a:gd name="connsiteX0" fmla="*/ 45764 w 1997670"/>
                <a:gd name="connsiteY0" fmla="*/ 538435 h 954720"/>
                <a:gd name="connsiteX1" fmla="*/ 512987 w 1997670"/>
                <a:gd name="connsiteY1" fmla="*/ 101302 h 954720"/>
                <a:gd name="connsiteX2" fmla="*/ 1302659 w 1997670"/>
                <a:gd name="connsiteY2" fmla="*/ 27954 h 954720"/>
                <a:gd name="connsiteX3" fmla="*/ 1836757 w 1997670"/>
                <a:gd name="connsiteY3" fmla="*/ 478081 h 954720"/>
                <a:gd name="connsiteX4" fmla="*/ 1991773 w 1997670"/>
                <a:gd name="connsiteY4" fmla="*/ 922496 h 954720"/>
                <a:gd name="connsiteX5" fmla="*/ 1947258 w 1997670"/>
                <a:gd name="connsiteY5" fmla="*/ 954143 h 954720"/>
                <a:gd name="connsiteX6" fmla="*/ 1534581 w 1997670"/>
                <a:gd name="connsiteY6" fmla="*/ 878895 h 954720"/>
                <a:gd name="connsiteX7" fmla="*/ 533183 w 1997670"/>
                <a:gd name="connsiteY7" fmla="*/ 691849 h 954720"/>
                <a:gd name="connsiteX8" fmla="*/ 72744 w 1997670"/>
                <a:gd name="connsiteY8" fmla="*/ 610495 h 954720"/>
                <a:gd name="connsiteX9" fmla="*/ 45764 w 1997670"/>
                <a:gd name="connsiteY9" fmla="*/ 538435 h 954720"/>
                <a:gd name="connsiteX0" fmla="*/ 44343 w 1996249"/>
                <a:gd name="connsiteY0" fmla="*/ 538435 h 954720"/>
                <a:gd name="connsiteX1" fmla="*/ 511566 w 1996249"/>
                <a:gd name="connsiteY1" fmla="*/ 101302 h 954720"/>
                <a:gd name="connsiteX2" fmla="*/ 1301238 w 1996249"/>
                <a:gd name="connsiteY2" fmla="*/ 27954 h 954720"/>
                <a:gd name="connsiteX3" fmla="*/ 1835336 w 1996249"/>
                <a:gd name="connsiteY3" fmla="*/ 478081 h 954720"/>
                <a:gd name="connsiteX4" fmla="*/ 1990352 w 1996249"/>
                <a:gd name="connsiteY4" fmla="*/ 922496 h 954720"/>
                <a:gd name="connsiteX5" fmla="*/ 1945837 w 1996249"/>
                <a:gd name="connsiteY5" fmla="*/ 954143 h 954720"/>
                <a:gd name="connsiteX6" fmla="*/ 1533160 w 1996249"/>
                <a:gd name="connsiteY6" fmla="*/ 878895 h 954720"/>
                <a:gd name="connsiteX7" fmla="*/ 531762 w 1996249"/>
                <a:gd name="connsiteY7" fmla="*/ 691849 h 954720"/>
                <a:gd name="connsiteX8" fmla="*/ 71323 w 1996249"/>
                <a:gd name="connsiteY8" fmla="*/ 610495 h 954720"/>
                <a:gd name="connsiteX9" fmla="*/ 44343 w 1996249"/>
                <a:gd name="connsiteY9" fmla="*/ 538435 h 954720"/>
                <a:gd name="connsiteX0" fmla="*/ 38388 w 1990294"/>
                <a:gd name="connsiteY0" fmla="*/ 538435 h 954720"/>
                <a:gd name="connsiteX1" fmla="*/ 505611 w 1990294"/>
                <a:gd name="connsiteY1" fmla="*/ 101302 h 954720"/>
                <a:gd name="connsiteX2" fmla="*/ 1295283 w 1990294"/>
                <a:gd name="connsiteY2" fmla="*/ 27954 h 954720"/>
                <a:gd name="connsiteX3" fmla="*/ 1829381 w 1990294"/>
                <a:gd name="connsiteY3" fmla="*/ 478081 h 954720"/>
                <a:gd name="connsiteX4" fmla="*/ 1984397 w 1990294"/>
                <a:gd name="connsiteY4" fmla="*/ 922496 h 954720"/>
                <a:gd name="connsiteX5" fmla="*/ 1939882 w 1990294"/>
                <a:gd name="connsiteY5" fmla="*/ 954143 h 954720"/>
                <a:gd name="connsiteX6" fmla="*/ 1527205 w 1990294"/>
                <a:gd name="connsiteY6" fmla="*/ 878895 h 954720"/>
                <a:gd name="connsiteX7" fmla="*/ 525807 w 1990294"/>
                <a:gd name="connsiteY7" fmla="*/ 691849 h 954720"/>
                <a:gd name="connsiteX8" fmla="*/ 65368 w 1990294"/>
                <a:gd name="connsiteY8" fmla="*/ 610495 h 954720"/>
                <a:gd name="connsiteX9" fmla="*/ 38388 w 1990294"/>
                <a:gd name="connsiteY9" fmla="*/ 538435 h 954720"/>
                <a:gd name="connsiteX0" fmla="*/ 33188 w 1985094"/>
                <a:gd name="connsiteY0" fmla="*/ 538435 h 954720"/>
                <a:gd name="connsiteX1" fmla="*/ 500411 w 1985094"/>
                <a:gd name="connsiteY1" fmla="*/ 101302 h 954720"/>
                <a:gd name="connsiteX2" fmla="*/ 1290083 w 1985094"/>
                <a:gd name="connsiteY2" fmla="*/ 27954 h 954720"/>
                <a:gd name="connsiteX3" fmla="*/ 1824181 w 1985094"/>
                <a:gd name="connsiteY3" fmla="*/ 478081 h 954720"/>
                <a:gd name="connsiteX4" fmla="*/ 1979197 w 1985094"/>
                <a:gd name="connsiteY4" fmla="*/ 922496 h 954720"/>
                <a:gd name="connsiteX5" fmla="*/ 1934682 w 1985094"/>
                <a:gd name="connsiteY5" fmla="*/ 954143 h 954720"/>
                <a:gd name="connsiteX6" fmla="*/ 1522005 w 1985094"/>
                <a:gd name="connsiteY6" fmla="*/ 878895 h 954720"/>
                <a:gd name="connsiteX7" fmla="*/ 520607 w 1985094"/>
                <a:gd name="connsiteY7" fmla="*/ 691849 h 954720"/>
                <a:gd name="connsiteX8" fmla="*/ 60168 w 1985094"/>
                <a:gd name="connsiteY8" fmla="*/ 610495 h 954720"/>
                <a:gd name="connsiteX9" fmla="*/ 33188 w 1985094"/>
                <a:gd name="connsiteY9" fmla="*/ 538435 h 9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5094" h="954720">
                  <a:moveTo>
                    <a:pt x="33188" y="538435"/>
                  </a:moveTo>
                  <a:cubicBezTo>
                    <a:pt x="88814" y="464808"/>
                    <a:pt x="290929" y="186382"/>
                    <a:pt x="500411" y="101302"/>
                  </a:cubicBezTo>
                  <a:cubicBezTo>
                    <a:pt x="709894" y="16222"/>
                    <a:pt x="1069455" y="-34842"/>
                    <a:pt x="1290083" y="27954"/>
                  </a:cubicBezTo>
                  <a:cubicBezTo>
                    <a:pt x="1510711" y="90750"/>
                    <a:pt x="1709329" y="328991"/>
                    <a:pt x="1824181" y="478081"/>
                  </a:cubicBezTo>
                  <a:cubicBezTo>
                    <a:pt x="1939033" y="627171"/>
                    <a:pt x="1968978" y="889429"/>
                    <a:pt x="1979197" y="922496"/>
                  </a:cubicBezTo>
                  <a:cubicBezTo>
                    <a:pt x="1989416" y="955563"/>
                    <a:pt x="1992690" y="955931"/>
                    <a:pt x="1934682" y="954143"/>
                  </a:cubicBezTo>
                  <a:cubicBezTo>
                    <a:pt x="1876674" y="952355"/>
                    <a:pt x="1522005" y="878895"/>
                    <a:pt x="1522005" y="878895"/>
                  </a:cubicBezTo>
                  <a:lnTo>
                    <a:pt x="520607" y="691849"/>
                  </a:lnTo>
                  <a:cubicBezTo>
                    <a:pt x="296090" y="649646"/>
                    <a:pt x="124891" y="627844"/>
                    <a:pt x="60168" y="610495"/>
                  </a:cubicBezTo>
                  <a:cubicBezTo>
                    <a:pt x="-4555" y="593146"/>
                    <a:pt x="-22438" y="612062"/>
                    <a:pt x="33188" y="53843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2C307C-5776-60FA-B496-577EF2C4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1987838" y="1695391"/>
              <a:ext cx="383909" cy="400252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849475"/>
                <a:gd name="connsiteY0" fmla="*/ -4 h 4963943"/>
                <a:gd name="connsiteX1" fmla="*/ 4735908 w 4849475"/>
                <a:gd name="connsiteY1" fmla="*/ 1905902 h 4963943"/>
                <a:gd name="connsiteX2" fmla="*/ 4451030 w 4849475"/>
                <a:gd name="connsiteY2" fmla="*/ 3809083 h 4963943"/>
                <a:gd name="connsiteX3" fmla="*/ 3419865 w 4849475"/>
                <a:gd name="connsiteY3" fmla="*/ 4844851 h 4963943"/>
                <a:gd name="connsiteX4" fmla="*/ 1074535 w 4849475"/>
                <a:gd name="connsiteY4" fmla="*/ 4657232 h 4963943"/>
                <a:gd name="connsiteX5" fmla="*/ 33359 w 4849475"/>
                <a:gd name="connsiteY5" fmla="*/ 2995661 h 4963943"/>
                <a:gd name="connsiteX6" fmla="*/ 592137 w 4849475"/>
                <a:gd name="connsiteY6" fmla="*/ 805852 h 4963943"/>
                <a:gd name="connsiteX7" fmla="*/ 2649000 w 4849475"/>
                <a:gd name="connsiteY7" fmla="*/ -4 h 4963943"/>
                <a:gd name="connsiteX0" fmla="*/ 2649000 w 4750338"/>
                <a:gd name="connsiteY0" fmla="*/ -4 h 4963943"/>
                <a:gd name="connsiteX1" fmla="*/ 4615020 w 4750338"/>
                <a:gd name="connsiteY1" fmla="*/ 1658609 h 4963943"/>
                <a:gd name="connsiteX2" fmla="*/ 4451030 w 4750338"/>
                <a:gd name="connsiteY2" fmla="*/ 3809083 h 4963943"/>
                <a:gd name="connsiteX3" fmla="*/ 3419865 w 4750338"/>
                <a:gd name="connsiteY3" fmla="*/ 4844851 h 4963943"/>
                <a:gd name="connsiteX4" fmla="*/ 1074535 w 4750338"/>
                <a:gd name="connsiteY4" fmla="*/ 4657232 h 4963943"/>
                <a:gd name="connsiteX5" fmla="*/ 33359 w 4750338"/>
                <a:gd name="connsiteY5" fmla="*/ 2995661 h 4963943"/>
                <a:gd name="connsiteX6" fmla="*/ 592137 w 4750338"/>
                <a:gd name="connsiteY6" fmla="*/ 805852 h 4963943"/>
                <a:gd name="connsiteX7" fmla="*/ 2649000 w 4750338"/>
                <a:gd name="connsiteY7" fmla="*/ -4 h 4963943"/>
                <a:gd name="connsiteX0" fmla="*/ 2158871 w 4260209"/>
                <a:gd name="connsiteY0" fmla="*/ -4 h 5086984"/>
                <a:gd name="connsiteX1" fmla="*/ 4124891 w 4260209"/>
                <a:gd name="connsiteY1" fmla="*/ 1658609 h 5086984"/>
                <a:gd name="connsiteX2" fmla="*/ 3960901 w 4260209"/>
                <a:gd name="connsiteY2" fmla="*/ 3809083 h 5086984"/>
                <a:gd name="connsiteX3" fmla="*/ 2929736 w 4260209"/>
                <a:gd name="connsiteY3" fmla="*/ 4844851 h 5086984"/>
                <a:gd name="connsiteX4" fmla="*/ 584406 w 4260209"/>
                <a:gd name="connsiteY4" fmla="*/ 4657232 h 5086984"/>
                <a:gd name="connsiteX5" fmla="*/ 102008 w 4260209"/>
                <a:gd name="connsiteY5" fmla="*/ 805852 h 5086984"/>
                <a:gd name="connsiteX6" fmla="*/ 2158871 w 4260209"/>
                <a:gd name="connsiteY6" fmla="*/ -4 h 5086984"/>
                <a:gd name="connsiteX0" fmla="*/ 2341715 w 4443053"/>
                <a:gd name="connsiteY0" fmla="*/ -4 h 4937580"/>
                <a:gd name="connsiteX1" fmla="*/ 4307735 w 4443053"/>
                <a:gd name="connsiteY1" fmla="*/ 1658609 h 4937580"/>
                <a:gd name="connsiteX2" fmla="*/ 4143745 w 4443053"/>
                <a:gd name="connsiteY2" fmla="*/ 3809083 h 4937580"/>
                <a:gd name="connsiteX3" fmla="*/ 3112580 w 4443053"/>
                <a:gd name="connsiteY3" fmla="*/ 4844851 h 4937580"/>
                <a:gd name="connsiteX4" fmla="*/ 321924 w 4443053"/>
                <a:gd name="connsiteY4" fmla="*/ 4230304 h 4937580"/>
                <a:gd name="connsiteX5" fmla="*/ 284852 w 4443053"/>
                <a:gd name="connsiteY5" fmla="*/ 805852 h 4937580"/>
                <a:gd name="connsiteX6" fmla="*/ 2341715 w 4443053"/>
                <a:gd name="connsiteY6" fmla="*/ -4 h 4937580"/>
                <a:gd name="connsiteX0" fmla="*/ 2567003 w 4668341"/>
                <a:gd name="connsiteY0" fmla="*/ -4 h 4924017"/>
                <a:gd name="connsiteX1" fmla="*/ 4533023 w 4668341"/>
                <a:gd name="connsiteY1" fmla="*/ 1658609 h 4924017"/>
                <a:gd name="connsiteX2" fmla="*/ 4369033 w 4668341"/>
                <a:gd name="connsiteY2" fmla="*/ 3809083 h 4924017"/>
                <a:gd name="connsiteX3" fmla="*/ 3337868 w 4668341"/>
                <a:gd name="connsiteY3" fmla="*/ 4844851 h 4924017"/>
                <a:gd name="connsiteX4" fmla="*/ 547212 w 4668341"/>
                <a:gd name="connsiteY4" fmla="*/ 4230304 h 4924017"/>
                <a:gd name="connsiteX5" fmla="*/ 169043 w 4668341"/>
                <a:gd name="connsiteY5" fmla="*/ 1352706 h 4924017"/>
                <a:gd name="connsiteX6" fmla="*/ 2567003 w 4668341"/>
                <a:gd name="connsiteY6" fmla="*/ -4 h 492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8341" h="4924017">
                  <a:moveTo>
                    <a:pt x="2567003" y="-4"/>
                  </a:moveTo>
                  <a:cubicBezTo>
                    <a:pt x="3257631" y="183338"/>
                    <a:pt x="4232685" y="1023761"/>
                    <a:pt x="4533023" y="1658609"/>
                  </a:cubicBezTo>
                  <a:cubicBezTo>
                    <a:pt x="4833361" y="2293457"/>
                    <a:pt x="4568226" y="3278043"/>
                    <a:pt x="4369033" y="3809083"/>
                  </a:cubicBezTo>
                  <a:cubicBezTo>
                    <a:pt x="4169841" y="4340123"/>
                    <a:pt x="3650694" y="4729882"/>
                    <a:pt x="3337868" y="4844851"/>
                  </a:cubicBezTo>
                  <a:cubicBezTo>
                    <a:pt x="2627022" y="5065916"/>
                    <a:pt x="1075350" y="4812328"/>
                    <a:pt x="547212" y="4230304"/>
                  </a:cubicBezTo>
                  <a:cubicBezTo>
                    <a:pt x="19074" y="3648280"/>
                    <a:pt x="-167589" y="2057757"/>
                    <a:pt x="169043" y="1352706"/>
                  </a:cubicBezTo>
                  <a:cubicBezTo>
                    <a:pt x="505675" y="647655"/>
                    <a:pt x="1914330" y="30744"/>
                    <a:pt x="2567003" y="-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8325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" name="İçerik Yer Tutucusu 3" descr="yer, giyim, ayakkabı, dış mekan içeren bir resim&#10;&#10;Açıklama otomatik olarak oluşturuldu">
            <a:extLst>
              <a:ext uri="{FF2B5EF4-FFF2-40B4-BE49-F238E27FC236}">
                <a16:creationId xmlns:a16="http://schemas.microsoft.com/office/drawing/2014/main" id="{D9BD919C-E1EF-A1BE-C87B-F99347297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</a:blip>
          <a:srcRect t="400" b="14969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08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114BA6-8652-76E4-E394-01279C17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55863" y="-2678137"/>
            <a:ext cx="6857999" cy="12214275"/>
          </a:xfrm>
          <a:prstGeom prst="rect">
            <a:avLst/>
          </a:prstGeom>
          <a:gradFill>
            <a:gsLst>
              <a:gs pos="0">
                <a:schemeClr val="accent2"/>
              </a:gs>
              <a:gs pos="93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3FDB9-C232-503B-7111-F365C599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122274" y="-2132545"/>
            <a:ext cx="6850175" cy="1113927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32000">
                <a:schemeClr val="accent5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7E1ACB-047B-BEFB-AE70-C0379E414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6656" y="64381"/>
            <a:ext cx="6870003" cy="6741243"/>
          </a:xfrm>
          <a:prstGeom prst="rect">
            <a:avLst/>
          </a:prstGeom>
          <a:gradFill flip="none" rotWithShape="1">
            <a:gsLst>
              <a:gs pos="2000">
                <a:schemeClr val="accent5">
                  <a:lumMod val="60000"/>
                  <a:lumOff val="40000"/>
                  <a:alpha val="68000"/>
                </a:schemeClr>
              </a:gs>
              <a:gs pos="48000">
                <a:schemeClr val="accent2">
                  <a:alpha val="0"/>
                </a:schemeClr>
              </a:gs>
            </a:gsLst>
            <a:lin ang="3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398528-8A5E-0B3D-1EAE-FE4B4287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42368" y="-15013"/>
            <a:ext cx="3836566" cy="688802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8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F58D49-FB84-4B39-7587-EEB4E2A2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359" y="3020291"/>
            <a:ext cx="6351568" cy="2563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400382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114BA6-8652-76E4-E394-01279C17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55863" y="-2678137"/>
            <a:ext cx="6857999" cy="12214275"/>
          </a:xfrm>
          <a:prstGeom prst="rect">
            <a:avLst/>
          </a:prstGeom>
          <a:gradFill>
            <a:gsLst>
              <a:gs pos="0">
                <a:schemeClr val="accent2"/>
              </a:gs>
              <a:gs pos="93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3FDB9-C232-503B-7111-F365C599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122274" y="-2132545"/>
            <a:ext cx="6850175" cy="1113927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32000">
                <a:schemeClr val="accent5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7E1ACB-047B-BEFB-AE70-C0379E414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6656" y="64381"/>
            <a:ext cx="6870003" cy="6741243"/>
          </a:xfrm>
          <a:prstGeom prst="rect">
            <a:avLst/>
          </a:prstGeom>
          <a:gradFill flip="none" rotWithShape="1">
            <a:gsLst>
              <a:gs pos="2000">
                <a:schemeClr val="accent5">
                  <a:lumMod val="60000"/>
                  <a:lumOff val="40000"/>
                  <a:alpha val="68000"/>
                </a:schemeClr>
              </a:gs>
              <a:gs pos="48000">
                <a:schemeClr val="accent2">
                  <a:alpha val="0"/>
                </a:schemeClr>
              </a:gs>
            </a:gsLst>
            <a:lin ang="3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398528-8A5E-0B3D-1EAE-FE4B4287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42368" y="-15013"/>
            <a:ext cx="3836566" cy="688802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8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F2BC4AD-722B-DD50-0517-9420EC53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359" y="3020291"/>
            <a:ext cx="6351568" cy="2563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MAN</a:t>
            </a:r>
          </a:p>
        </p:txBody>
      </p:sp>
    </p:spTree>
    <p:extLst>
      <p:ext uri="{BB962C8B-B14F-4D97-AF65-F5344CB8AC3E}">
        <p14:creationId xmlns:p14="http://schemas.microsoft.com/office/powerpoint/2010/main" val="2992240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F2DF54E-54FB-94EF-3172-914C2650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0118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kırpıntı çizim, çizgi film, grafik içeren bir resim&#10;&#10;Açıklama otomatik olarak oluşturuldu">
            <a:extLst>
              <a:ext uri="{FF2B5EF4-FFF2-40B4-BE49-F238E27FC236}">
                <a16:creationId xmlns:a16="http://schemas.microsoft.com/office/drawing/2014/main" id="{38B02B00-D8E5-CC17-5F2D-5064979F4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741" b="8825"/>
          <a:stretch/>
        </p:blipFill>
        <p:spPr>
          <a:xfrm>
            <a:off x="1" y="10"/>
            <a:ext cx="12198824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B4220E-BAB2-3AF1-C6A4-32645C042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0823" y="761998"/>
            <a:ext cx="6858002" cy="609600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59000">
                <a:srgbClr val="00000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3F1525-80D5-59FF-4BC5-F65E51E8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12895" y="3757132"/>
            <a:ext cx="2017242" cy="2495103"/>
            <a:chOff x="9825500" y="3398463"/>
            <a:chExt cx="2292532" cy="28356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94BB62-A796-73FF-A87F-BE2B13D8B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7263076">
              <a:off x="10134779" y="4708386"/>
              <a:ext cx="1216404" cy="1834961"/>
              <a:chOff x="11571873" y="5176897"/>
              <a:chExt cx="1284318" cy="193741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7101389-DD36-DECE-11F4-6D10273DB5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516067" flipH="1">
                <a:off x="11571873" y="5176897"/>
                <a:ext cx="1284318" cy="1937410"/>
              </a:xfrm>
              <a:custGeom>
                <a:avLst/>
                <a:gdLst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99666 w 1914334"/>
                  <a:gd name="connsiteY28" fmla="*/ 437421 h 2986466"/>
                  <a:gd name="connsiteX29" fmla="*/ 685894 w 1914334"/>
                  <a:gd name="connsiteY29" fmla="*/ 678417 h 2986466"/>
                  <a:gd name="connsiteX30" fmla="*/ 508792 w 1914334"/>
                  <a:gd name="connsiteY30" fmla="*/ 1006120 h 2986466"/>
                  <a:gd name="connsiteX31" fmla="*/ 511266 w 1914334"/>
                  <a:gd name="connsiteY31" fmla="*/ 1050185 h 2986466"/>
                  <a:gd name="connsiteX32" fmla="*/ 930004 w 1914334"/>
                  <a:gd name="connsiteY32" fmla="*/ 813729 h 2986466"/>
                  <a:gd name="connsiteX33" fmla="*/ 1422398 w 1914334"/>
                  <a:gd name="connsiteY33" fmla="*/ 701643 h 2986466"/>
                  <a:gd name="connsiteX34" fmla="*/ 1435000 w 1914334"/>
                  <a:gd name="connsiteY34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73669 w 1953003"/>
                  <a:gd name="connsiteY0" fmla="*/ 708401 h 2986134"/>
                  <a:gd name="connsiteX1" fmla="*/ 1411076 w 1953003"/>
                  <a:gd name="connsiteY1" fmla="*/ 919813 h 2986134"/>
                  <a:gd name="connsiteX2" fmla="*/ 1189873 w 1953003"/>
                  <a:gd name="connsiteY2" fmla="*/ 1213129 h 2986134"/>
                  <a:gd name="connsiteX3" fmla="*/ 908992 w 1953003"/>
                  <a:gd name="connsiteY3" fmla="*/ 1450576 h 2986134"/>
                  <a:gd name="connsiteX4" fmla="*/ 566731 w 1953003"/>
                  <a:gd name="connsiteY4" fmla="*/ 1632245 h 2986134"/>
                  <a:gd name="connsiteX5" fmla="*/ 737079 w 1953003"/>
                  <a:gd name="connsiteY5" fmla="*/ 1653421 h 2986134"/>
                  <a:gd name="connsiteX6" fmla="*/ 1274693 w 1953003"/>
                  <a:gd name="connsiteY6" fmla="*/ 1655250 h 2986134"/>
                  <a:gd name="connsiteX7" fmla="*/ 1674785 w 1953003"/>
                  <a:gd name="connsiteY7" fmla="*/ 1749816 h 2986134"/>
                  <a:gd name="connsiteX8" fmla="*/ 1932074 w 1953003"/>
                  <a:gd name="connsiteY8" fmla="*/ 1866208 h 2986134"/>
                  <a:gd name="connsiteX9" fmla="*/ 1905948 w 1953003"/>
                  <a:gd name="connsiteY9" fmla="*/ 1943962 h 2986134"/>
                  <a:gd name="connsiteX10" fmla="*/ 1652961 w 1953003"/>
                  <a:gd name="connsiteY10" fmla="*/ 2106263 h 2986134"/>
                  <a:gd name="connsiteX11" fmla="*/ 1252869 w 1953003"/>
                  <a:gd name="connsiteY11" fmla="*/ 2208104 h 2986134"/>
                  <a:gd name="connsiteX12" fmla="*/ 935554 w 1953003"/>
                  <a:gd name="connsiteY12" fmla="*/ 2195250 h 2986134"/>
                  <a:gd name="connsiteX13" fmla="*/ 578462 w 1953003"/>
                  <a:gd name="connsiteY13" fmla="*/ 2089164 h 2986134"/>
                  <a:gd name="connsiteX14" fmla="*/ 321668 w 1953003"/>
                  <a:gd name="connsiteY14" fmla="*/ 1949541 h 2986134"/>
                  <a:gd name="connsiteX15" fmla="*/ 291941 w 1953003"/>
                  <a:gd name="connsiteY15" fmla="*/ 2002232 h 2986134"/>
                  <a:gd name="connsiteX16" fmla="*/ 340903 w 1953003"/>
                  <a:gd name="connsiteY16" fmla="*/ 2395326 h 2986134"/>
                  <a:gd name="connsiteX17" fmla="*/ 426218 w 1953003"/>
                  <a:gd name="connsiteY17" fmla="*/ 2772335 h 2986134"/>
                  <a:gd name="connsiteX18" fmla="*/ 465002 w 1953003"/>
                  <a:gd name="connsiteY18" fmla="*/ 2891702 h 2986134"/>
                  <a:gd name="connsiteX19" fmla="*/ 246582 w 1953003"/>
                  <a:gd name="connsiteY19" fmla="*/ 2986134 h 2986134"/>
                  <a:gd name="connsiteX20" fmla="*/ 76777 w 1953003"/>
                  <a:gd name="connsiteY20" fmla="*/ 2352917 h 2986134"/>
                  <a:gd name="connsiteX21" fmla="*/ 131 w 1953003"/>
                  <a:gd name="connsiteY21" fmla="*/ 1730652 h 2986134"/>
                  <a:gd name="connsiteX22" fmla="*/ 105626 w 1953003"/>
                  <a:gd name="connsiteY22" fmla="*/ 904785 h 2986134"/>
                  <a:gd name="connsiteX23" fmla="*/ 278097 w 1953003"/>
                  <a:gd name="connsiteY23" fmla="*/ 433148 h 2986134"/>
                  <a:gd name="connsiteX24" fmla="*/ 443604 w 1953003"/>
                  <a:gd name="connsiteY24" fmla="*/ 172515 h 2986134"/>
                  <a:gd name="connsiteX25" fmla="*/ 612455 w 1953003"/>
                  <a:gd name="connsiteY25" fmla="*/ 0 h 2986134"/>
                  <a:gd name="connsiteX26" fmla="*/ 731677 w 1953003"/>
                  <a:gd name="connsiteY26" fmla="*/ 332056 h 2986134"/>
                  <a:gd name="connsiteX27" fmla="*/ 724563 w 1953003"/>
                  <a:gd name="connsiteY27" fmla="*/ 678085 h 2986134"/>
                  <a:gd name="connsiteX28" fmla="*/ 547461 w 1953003"/>
                  <a:gd name="connsiteY28" fmla="*/ 1005788 h 2986134"/>
                  <a:gd name="connsiteX29" fmla="*/ 549935 w 1953003"/>
                  <a:gd name="connsiteY29" fmla="*/ 1049853 h 2986134"/>
                  <a:gd name="connsiteX30" fmla="*/ 968673 w 1953003"/>
                  <a:gd name="connsiteY30" fmla="*/ 813397 h 2986134"/>
                  <a:gd name="connsiteX31" fmla="*/ 1461067 w 1953003"/>
                  <a:gd name="connsiteY31" fmla="*/ 701311 h 2986134"/>
                  <a:gd name="connsiteX32" fmla="*/ 1473669 w 1953003"/>
                  <a:gd name="connsiteY32" fmla="*/ 708401 h 2986134"/>
                  <a:gd name="connsiteX0" fmla="*/ 1473951 w 1953285"/>
                  <a:gd name="connsiteY0" fmla="*/ 708401 h 2986134"/>
                  <a:gd name="connsiteX1" fmla="*/ 1411358 w 1953285"/>
                  <a:gd name="connsiteY1" fmla="*/ 919813 h 2986134"/>
                  <a:gd name="connsiteX2" fmla="*/ 1190155 w 1953285"/>
                  <a:gd name="connsiteY2" fmla="*/ 1213129 h 2986134"/>
                  <a:gd name="connsiteX3" fmla="*/ 909274 w 1953285"/>
                  <a:gd name="connsiteY3" fmla="*/ 1450576 h 2986134"/>
                  <a:gd name="connsiteX4" fmla="*/ 567013 w 1953285"/>
                  <a:gd name="connsiteY4" fmla="*/ 1632245 h 2986134"/>
                  <a:gd name="connsiteX5" fmla="*/ 737361 w 1953285"/>
                  <a:gd name="connsiteY5" fmla="*/ 1653421 h 2986134"/>
                  <a:gd name="connsiteX6" fmla="*/ 1274975 w 1953285"/>
                  <a:gd name="connsiteY6" fmla="*/ 1655250 h 2986134"/>
                  <a:gd name="connsiteX7" fmla="*/ 1675067 w 1953285"/>
                  <a:gd name="connsiteY7" fmla="*/ 1749816 h 2986134"/>
                  <a:gd name="connsiteX8" fmla="*/ 1932356 w 1953285"/>
                  <a:gd name="connsiteY8" fmla="*/ 1866208 h 2986134"/>
                  <a:gd name="connsiteX9" fmla="*/ 1906230 w 1953285"/>
                  <a:gd name="connsiteY9" fmla="*/ 1943962 h 2986134"/>
                  <a:gd name="connsiteX10" fmla="*/ 1653243 w 1953285"/>
                  <a:gd name="connsiteY10" fmla="*/ 2106263 h 2986134"/>
                  <a:gd name="connsiteX11" fmla="*/ 1253151 w 1953285"/>
                  <a:gd name="connsiteY11" fmla="*/ 2208104 h 2986134"/>
                  <a:gd name="connsiteX12" fmla="*/ 935836 w 1953285"/>
                  <a:gd name="connsiteY12" fmla="*/ 2195250 h 2986134"/>
                  <a:gd name="connsiteX13" fmla="*/ 578744 w 1953285"/>
                  <a:gd name="connsiteY13" fmla="*/ 2089164 h 2986134"/>
                  <a:gd name="connsiteX14" fmla="*/ 321950 w 1953285"/>
                  <a:gd name="connsiteY14" fmla="*/ 1949541 h 2986134"/>
                  <a:gd name="connsiteX15" fmla="*/ 292223 w 1953285"/>
                  <a:gd name="connsiteY15" fmla="*/ 2002232 h 2986134"/>
                  <a:gd name="connsiteX16" fmla="*/ 341185 w 1953285"/>
                  <a:gd name="connsiteY16" fmla="*/ 2395326 h 2986134"/>
                  <a:gd name="connsiteX17" fmla="*/ 426500 w 1953285"/>
                  <a:gd name="connsiteY17" fmla="*/ 2772335 h 2986134"/>
                  <a:gd name="connsiteX18" fmla="*/ 465284 w 1953285"/>
                  <a:gd name="connsiteY18" fmla="*/ 2891702 h 2986134"/>
                  <a:gd name="connsiteX19" fmla="*/ 246864 w 1953285"/>
                  <a:gd name="connsiteY19" fmla="*/ 2986134 h 2986134"/>
                  <a:gd name="connsiteX20" fmla="*/ 48349 w 1953285"/>
                  <a:gd name="connsiteY20" fmla="*/ 2358824 h 2986134"/>
                  <a:gd name="connsiteX21" fmla="*/ 413 w 1953285"/>
                  <a:gd name="connsiteY21" fmla="*/ 1730652 h 2986134"/>
                  <a:gd name="connsiteX22" fmla="*/ 105908 w 1953285"/>
                  <a:gd name="connsiteY22" fmla="*/ 904785 h 2986134"/>
                  <a:gd name="connsiteX23" fmla="*/ 278379 w 1953285"/>
                  <a:gd name="connsiteY23" fmla="*/ 433148 h 2986134"/>
                  <a:gd name="connsiteX24" fmla="*/ 443886 w 1953285"/>
                  <a:gd name="connsiteY24" fmla="*/ 172515 h 2986134"/>
                  <a:gd name="connsiteX25" fmla="*/ 612737 w 1953285"/>
                  <a:gd name="connsiteY25" fmla="*/ 0 h 2986134"/>
                  <a:gd name="connsiteX26" fmla="*/ 731959 w 1953285"/>
                  <a:gd name="connsiteY26" fmla="*/ 332056 h 2986134"/>
                  <a:gd name="connsiteX27" fmla="*/ 724845 w 1953285"/>
                  <a:gd name="connsiteY27" fmla="*/ 678085 h 2986134"/>
                  <a:gd name="connsiteX28" fmla="*/ 547743 w 1953285"/>
                  <a:gd name="connsiteY28" fmla="*/ 1005788 h 2986134"/>
                  <a:gd name="connsiteX29" fmla="*/ 550217 w 1953285"/>
                  <a:gd name="connsiteY29" fmla="*/ 1049853 h 2986134"/>
                  <a:gd name="connsiteX30" fmla="*/ 968955 w 1953285"/>
                  <a:gd name="connsiteY30" fmla="*/ 813397 h 2986134"/>
                  <a:gd name="connsiteX31" fmla="*/ 1461349 w 1953285"/>
                  <a:gd name="connsiteY31" fmla="*/ 701311 h 2986134"/>
                  <a:gd name="connsiteX32" fmla="*/ 1473951 w 1953285"/>
                  <a:gd name="connsiteY32" fmla="*/ 708401 h 2986134"/>
                  <a:gd name="connsiteX0" fmla="*/ 1473856 w 1953190"/>
                  <a:gd name="connsiteY0" fmla="*/ 708401 h 2991508"/>
                  <a:gd name="connsiteX1" fmla="*/ 1411263 w 1953190"/>
                  <a:gd name="connsiteY1" fmla="*/ 919813 h 2991508"/>
                  <a:gd name="connsiteX2" fmla="*/ 1190060 w 1953190"/>
                  <a:gd name="connsiteY2" fmla="*/ 1213129 h 2991508"/>
                  <a:gd name="connsiteX3" fmla="*/ 909179 w 1953190"/>
                  <a:gd name="connsiteY3" fmla="*/ 1450576 h 2991508"/>
                  <a:gd name="connsiteX4" fmla="*/ 566918 w 1953190"/>
                  <a:gd name="connsiteY4" fmla="*/ 1632245 h 2991508"/>
                  <a:gd name="connsiteX5" fmla="*/ 737266 w 1953190"/>
                  <a:gd name="connsiteY5" fmla="*/ 1653421 h 2991508"/>
                  <a:gd name="connsiteX6" fmla="*/ 1274880 w 1953190"/>
                  <a:gd name="connsiteY6" fmla="*/ 1655250 h 2991508"/>
                  <a:gd name="connsiteX7" fmla="*/ 1674972 w 1953190"/>
                  <a:gd name="connsiteY7" fmla="*/ 1749816 h 2991508"/>
                  <a:gd name="connsiteX8" fmla="*/ 1932261 w 1953190"/>
                  <a:gd name="connsiteY8" fmla="*/ 1866208 h 2991508"/>
                  <a:gd name="connsiteX9" fmla="*/ 1906135 w 1953190"/>
                  <a:gd name="connsiteY9" fmla="*/ 1943962 h 2991508"/>
                  <a:gd name="connsiteX10" fmla="*/ 1653148 w 1953190"/>
                  <a:gd name="connsiteY10" fmla="*/ 2106263 h 2991508"/>
                  <a:gd name="connsiteX11" fmla="*/ 1253056 w 1953190"/>
                  <a:gd name="connsiteY11" fmla="*/ 2208104 h 2991508"/>
                  <a:gd name="connsiteX12" fmla="*/ 935741 w 1953190"/>
                  <a:gd name="connsiteY12" fmla="*/ 2195250 h 2991508"/>
                  <a:gd name="connsiteX13" fmla="*/ 578649 w 1953190"/>
                  <a:gd name="connsiteY13" fmla="*/ 2089164 h 2991508"/>
                  <a:gd name="connsiteX14" fmla="*/ 321855 w 1953190"/>
                  <a:gd name="connsiteY14" fmla="*/ 1949541 h 2991508"/>
                  <a:gd name="connsiteX15" fmla="*/ 292128 w 1953190"/>
                  <a:gd name="connsiteY15" fmla="*/ 2002232 h 2991508"/>
                  <a:gd name="connsiteX16" fmla="*/ 341090 w 1953190"/>
                  <a:gd name="connsiteY16" fmla="*/ 2395326 h 2991508"/>
                  <a:gd name="connsiteX17" fmla="*/ 426405 w 1953190"/>
                  <a:gd name="connsiteY17" fmla="*/ 2772335 h 2991508"/>
                  <a:gd name="connsiteX18" fmla="*/ 465189 w 1953190"/>
                  <a:gd name="connsiteY18" fmla="*/ 2891702 h 2991508"/>
                  <a:gd name="connsiteX19" fmla="*/ 220668 w 1953190"/>
                  <a:gd name="connsiteY19" fmla="*/ 2991507 h 2991508"/>
                  <a:gd name="connsiteX20" fmla="*/ 48254 w 1953190"/>
                  <a:gd name="connsiteY20" fmla="*/ 2358824 h 2991508"/>
                  <a:gd name="connsiteX21" fmla="*/ 318 w 1953190"/>
                  <a:gd name="connsiteY21" fmla="*/ 1730652 h 2991508"/>
                  <a:gd name="connsiteX22" fmla="*/ 105813 w 1953190"/>
                  <a:gd name="connsiteY22" fmla="*/ 904785 h 2991508"/>
                  <a:gd name="connsiteX23" fmla="*/ 278284 w 1953190"/>
                  <a:gd name="connsiteY23" fmla="*/ 433148 h 2991508"/>
                  <a:gd name="connsiteX24" fmla="*/ 443791 w 1953190"/>
                  <a:gd name="connsiteY24" fmla="*/ 172515 h 2991508"/>
                  <a:gd name="connsiteX25" fmla="*/ 612642 w 1953190"/>
                  <a:gd name="connsiteY25" fmla="*/ 0 h 2991508"/>
                  <a:gd name="connsiteX26" fmla="*/ 731864 w 1953190"/>
                  <a:gd name="connsiteY26" fmla="*/ 332056 h 2991508"/>
                  <a:gd name="connsiteX27" fmla="*/ 724750 w 1953190"/>
                  <a:gd name="connsiteY27" fmla="*/ 678085 h 2991508"/>
                  <a:gd name="connsiteX28" fmla="*/ 547648 w 1953190"/>
                  <a:gd name="connsiteY28" fmla="*/ 1005788 h 2991508"/>
                  <a:gd name="connsiteX29" fmla="*/ 550122 w 1953190"/>
                  <a:gd name="connsiteY29" fmla="*/ 1049853 h 2991508"/>
                  <a:gd name="connsiteX30" fmla="*/ 968860 w 1953190"/>
                  <a:gd name="connsiteY30" fmla="*/ 813397 h 2991508"/>
                  <a:gd name="connsiteX31" fmla="*/ 1461254 w 1953190"/>
                  <a:gd name="connsiteY31" fmla="*/ 701311 h 2991508"/>
                  <a:gd name="connsiteX32" fmla="*/ 1473856 w 1953190"/>
                  <a:gd name="connsiteY32" fmla="*/ 708401 h 2991508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35637 w 1983014"/>
                  <a:gd name="connsiteY22" fmla="*/ 904785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750 w 1983084"/>
                  <a:gd name="connsiteY0" fmla="*/ 708401 h 2991507"/>
                  <a:gd name="connsiteX1" fmla="*/ 1441157 w 1983084"/>
                  <a:gd name="connsiteY1" fmla="*/ 919813 h 2991507"/>
                  <a:gd name="connsiteX2" fmla="*/ 1219954 w 1983084"/>
                  <a:gd name="connsiteY2" fmla="*/ 1213129 h 2991507"/>
                  <a:gd name="connsiteX3" fmla="*/ 939073 w 1983084"/>
                  <a:gd name="connsiteY3" fmla="*/ 1450576 h 2991507"/>
                  <a:gd name="connsiteX4" fmla="*/ 596812 w 1983084"/>
                  <a:gd name="connsiteY4" fmla="*/ 1632245 h 2991507"/>
                  <a:gd name="connsiteX5" fmla="*/ 767160 w 1983084"/>
                  <a:gd name="connsiteY5" fmla="*/ 1653421 h 2991507"/>
                  <a:gd name="connsiteX6" fmla="*/ 1304774 w 1983084"/>
                  <a:gd name="connsiteY6" fmla="*/ 1655250 h 2991507"/>
                  <a:gd name="connsiteX7" fmla="*/ 1704866 w 1983084"/>
                  <a:gd name="connsiteY7" fmla="*/ 1749816 h 2991507"/>
                  <a:gd name="connsiteX8" fmla="*/ 1962155 w 1983084"/>
                  <a:gd name="connsiteY8" fmla="*/ 1866208 h 2991507"/>
                  <a:gd name="connsiteX9" fmla="*/ 1936029 w 1983084"/>
                  <a:gd name="connsiteY9" fmla="*/ 1943962 h 2991507"/>
                  <a:gd name="connsiteX10" fmla="*/ 1683042 w 1983084"/>
                  <a:gd name="connsiteY10" fmla="*/ 2106263 h 2991507"/>
                  <a:gd name="connsiteX11" fmla="*/ 1282950 w 1983084"/>
                  <a:gd name="connsiteY11" fmla="*/ 2208104 h 2991507"/>
                  <a:gd name="connsiteX12" fmla="*/ 965635 w 1983084"/>
                  <a:gd name="connsiteY12" fmla="*/ 2195250 h 2991507"/>
                  <a:gd name="connsiteX13" fmla="*/ 608543 w 1983084"/>
                  <a:gd name="connsiteY13" fmla="*/ 2089164 h 2991507"/>
                  <a:gd name="connsiteX14" fmla="*/ 351749 w 1983084"/>
                  <a:gd name="connsiteY14" fmla="*/ 1949541 h 2991507"/>
                  <a:gd name="connsiteX15" fmla="*/ 342903 w 1983084"/>
                  <a:gd name="connsiteY15" fmla="*/ 1997936 h 2991507"/>
                  <a:gd name="connsiteX16" fmla="*/ 396859 w 1983084"/>
                  <a:gd name="connsiteY16" fmla="*/ 2349194 h 2991507"/>
                  <a:gd name="connsiteX17" fmla="*/ 489005 w 1983084"/>
                  <a:gd name="connsiteY17" fmla="*/ 2732957 h 2991507"/>
                  <a:gd name="connsiteX18" fmla="*/ 553043 w 1983084"/>
                  <a:gd name="connsiteY18" fmla="*/ 2882494 h 2991507"/>
                  <a:gd name="connsiteX19" fmla="*/ 250562 w 1983084"/>
                  <a:gd name="connsiteY19" fmla="*/ 2991507 h 2991507"/>
                  <a:gd name="connsiteX20" fmla="*/ 63305 w 1983084"/>
                  <a:gd name="connsiteY20" fmla="*/ 2363639 h 2991507"/>
                  <a:gd name="connsiteX21" fmla="*/ 199 w 1983084"/>
                  <a:gd name="connsiteY21" fmla="*/ 1690577 h 2991507"/>
                  <a:gd name="connsiteX22" fmla="*/ 120046 w 1983084"/>
                  <a:gd name="connsiteY22" fmla="*/ 908009 h 2991507"/>
                  <a:gd name="connsiteX23" fmla="*/ 308178 w 1983084"/>
                  <a:gd name="connsiteY23" fmla="*/ 433148 h 2991507"/>
                  <a:gd name="connsiteX24" fmla="*/ 473685 w 1983084"/>
                  <a:gd name="connsiteY24" fmla="*/ 172515 h 2991507"/>
                  <a:gd name="connsiteX25" fmla="*/ 642536 w 1983084"/>
                  <a:gd name="connsiteY25" fmla="*/ 0 h 2991507"/>
                  <a:gd name="connsiteX26" fmla="*/ 761758 w 1983084"/>
                  <a:gd name="connsiteY26" fmla="*/ 332056 h 2991507"/>
                  <a:gd name="connsiteX27" fmla="*/ 754644 w 1983084"/>
                  <a:gd name="connsiteY27" fmla="*/ 678085 h 2991507"/>
                  <a:gd name="connsiteX28" fmla="*/ 577542 w 1983084"/>
                  <a:gd name="connsiteY28" fmla="*/ 1005788 h 2991507"/>
                  <a:gd name="connsiteX29" fmla="*/ 580016 w 1983084"/>
                  <a:gd name="connsiteY29" fmla="*/ 1049853 h 2991507"/>
                  <a:gd name="connsiteX30" fmla="*/ 998754 w 1983084"/>
                  <a:gd name="connsiteY30" fmla="*/ 813397 h 2991507"/>
                  <a:gd name="connsiteX31" fmla="*/ 1491148 w 1983084"/>
                  <a:gd name="connsiteY31" fmla="*/ 701311 h 2991507"/>
                  <a:gd name="connsiteX32" fmla="*/ 1503750 w 1983084"/>
                  <a:gd name="connsiteY32" fmla="*/ 708401 h 2991507"/>
                  <a:gd name="connsiteX0" fmla="*/ 1503751 w 1983085"/>
                  <a:gd name="connsiteY0" fmla="*/ 708401 h 2991507"/>
                  <a:gd name="connsiteX1" fmla="*/ 1441158 w 1983085"/>
                  <a:gd name="connsiteY1" fmla="*/ 919813 h 2991507"/>
                  <a:gd name="connsiteX2" fmla="*/ 1219955 w 1983085"/>
                  <a:gd name="connsiteY2" fmla="*/ 1213129 h 2991507"/>
                  <a:gd name="connsiteX3" fmla="*/ 939074 w 1983085"/>
                  <a:gd name="connsiteY3" fmla="*/ 1450576 h 2991507"/>
                  <a:gd name="connsiteX4" fmla="*/ 596813 w 1983085"/>
                  <a:gd name="connsiteY4" fmla="*/ 1632245 h 2991507"/>
                  <a:gd name="connsiteX5" fmla="*/ 767161 w 1983085"/>
                  <a:gd name="connsiteY5" fmla="*/ 1653421 h 2991507"/>
                  <a:gd name="connsiteX6" fmla="*/ 1304775 w 1983085"/>
                  <a:gd name="connsiteY6" fmla="*/ 1655250 h 2991507"/>
                  <a:gd name="connsiteX7" fmla="*/ 1704867 w 1983085"/>
                  <a:gd name="connsiteY7" fmla="*/ 1749816 h 2991507"/>
                  <a:gd name="connsiteX8" fmla="*/ 1962156 w 1983085"/>
                  <a:gd name="connsiteY8" fmla="*/ 1866208 h 2991507"/>
                  <a:gd name="connsiteX9" fmla="*/ 1936030 w 1983085"/>
                  <a:gd name="connsiteY9" fmla="*/ 1943962 h 2991507"/>
                  <a:gd name="connsiteX10" fmla="*/ 1683043 w 1983085"/>
                  <a:gd name="connsiteY10" fmla="*/ 2106263 h 2991507"/>
                  <a:gd name="connsiteX11" fmla="*/ 1282951 w 1983085"/>
                  <a:gd name="connsiteY11" fmla="*/ 2208104 h 2991507"/>
                  <a:gd name="connsiteX12" fmla="*/ 965636 w 1983085"/>
                  <a:gd name="connsiteY12" fmla="*/ 2195250 h 2991507"/>
                  <a:gd name="connsiteX13" fmla="*/ 608544 w 1983085"/>
                  <a:gd name="connsiteY13" fmla="*/ 2089164 h 2991507"/>
                  <a:gd name="connsiteX14" fmla="*/ 351750 w 1983085"/>
                  <a:gd name="connsiteY14" fmla="*/ 1949541 h 2991507"/>
                  <a:gd name="connsiteX15" fmla="*/ 342904 w 1983085"/>
                  <a:gd name="connsiteY15" fmla="*/ 1997936 h 2991507"/>
                  <a:gd name="connsiteX16" fmla="*/ 396860 w 1983085"/>
                  <a:gd name="connsiteY16" fmla="*/ 2349194 h 2991507"/>
                  <a:gd name="connsiteX17" fmla="*/ 509109 w 1983085"/>
                  <a:gd name="connsiteY17" fmla="*/ 2762247 h 2991507"/>
                  <a:gd name="connsiteX18" fmla="*/ 553044 w 1983085"/>
                  <a:gd name="connsiteY18" fmla="*/ 2882494 h 2991507"/>
                  <a:gd name="connsiteX19" fmla="*/ 250563 w 1983085"/>
                  <a:gd name="connsiteY19" fmla="*/ 2991507 h 2991507"/>
                  <a:gd name="connsiteX20" fmla="*/ 63306 w 1983085"/>
                  <a:gd name="connsiteY20" fmla="*/ 2363639 h 2991507"/>
                  <a:gd name="connsiteX21" fmla="*/ 200 w 1983085"/>
                  <a:gd name="connsiteY21" fmla="*/ 1690577 h 2991507"/>
                  <a:gd name="connsiteX22" fmla="*/ 120047 w 1983085"/>
                  <a:gd name="connsiteY22" fmla="*/ 908009 h 2991507"/>
                  <a:gd name="connsiteX23" fmla="*/ 308179 w 1983085"/>
                  <a:gd name="connsiteY23" fmla="*/ 433148 h 2991507"/>
                  <a:gd name="connsiteX24" fmla="*/ 473686 w 1983085"/>
                  <a:gd name="connsiteY24" fmla="*/ 172515 h 2991507"/>
                  <a:gd name="connsiteX25" fmla="*/ 642537 w 1983085"/>
                  <a:gd name="connsiteY25" fmla="*/ 0 h 2991507"/>
                  <a:gd name="connsiteX26" fmla="*/ 761759 w 1983085"/>
                  <a:gd name="connsiteY26" fmla="*/ 332056 h 2991507"/>
                  <a:gd name="connsiteX27" fmla="*/ 754645 w 1983085"/>
                  <a:gd name="connsiteY27" fmla="*/ 678085 h 2991507"/>
                  <a:gd name="connsiteX28" fmla="*/ 577543 w 1983085"/>
                  <a:gd name="connsiteY28" fmla="*/ 1005788 h 2991507"/>
                  <a:gd name="connsiteX29" fmla="*/ 580017 w 1983085"/>
                  <a:gd name="connsiteY29" fmla="*/ 1049853 h 2991507"/>
                  <a:gd name="connsiteX30" fmla="*/ 998755 w 1983085"/>
                  <a:gd name="connsiteY30" fmla="*/ 813397 h 2991507"/>
                  <a:gd name="connsiteX31" fmla="*/ 1491149 w 1983085"/>
                  <a:gd name="connsiteY31" fmla="*/ 701311 h 2991507"/>
                  <a:gd name="connsiteX32" fmla="*/ 1503751 w 1983085"/>
                  <a:gd name="connsiteY32" fmla="*/ 708401 h 299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3085" h="2991507">
                    <a:moveTo>
                      <a:pt x="1503751" y="708401"/>
                    </a:moveTo>
                    <a:cubicBezTo>
                      <a:pt x="1523712" y="737061"/>
                      <a:pt x="1480707" y="845173"/>
                      <a:pt x="1441158" y="919813"/>
                    </a:cubicBezTo>
                    <a:cubicBezTo>
                      <a:pt x="1395959" y="1005116"/>
                      <a:pt x="1303636" y="1124669"/>
                      <a:pt x="1219955" y="1213129"/>
                    </a:cubicBezTo>
                    <a:cubicBezTo>
                      <a:pt x="1136275" y="1301590"/>
                      <a:pt x="1042931" y="1380723"/>
                      <a:pt x="939074" y="1450576"/>
                    </a:cubicBezTo>
                    <a:cubicBezTo>
                      <a:pt x="835217" y="1520429"/>
                      <a:pt x="606345" y="1620692"/>
                      <a:pt x="596813" y="1632245"/>
                    </a:cubicBezTo>
                    <a:cubicBezTo>
                      <a:pt x="587281" y="1643798"/>
                      <a:pt x="649167" y="1649587"/>
                      <a:pt x="767161" y="1653421"/>
                    </a:cubicBezTo>
                    <a:cubicBezTo>
                      <a:pt x="885155" y="1657255"/>
                      <a:pt x="1148491" y="1639184"/>
                      <a:pt x="1304775" y="1655250"/>
                    </a:cubicBezTo>
                    <a:cubicBezTo>
                      <a:pt x="1461059" y="1671316"/>
                      <a:pt x="1595303" y="1714658"/>
                      <a:pt x="1704867" y="1749816"/>
                    </a:cubicBezTo>
                    <a:cubicBezTo>
                      <a:pt x="1814430" y="1784976"/>
                      <a:pt x="1923629" y="1833850"/>
                      <a:pt x="1962156" y="1866208"/>
                    </a:cubicBezTo>
                    <a:cubicBezTo>
                      <a:pt x="2000683" y="1898565"/>
                      <a:pt x="1982548" y="1903952"/>
                      <a:pt x="1936030" y="1943962"/>
                    </a:cubicBezTo>
                    <a:cubicBezTo>
                      <a:pt x="1889511" y="1983971"/>
                      <a:pt x="1791890" y="2062239"/>
                      <a:pt x="1683043" y="2106263"/>
                    </a:cubicBezTo>
                    <a:cubicBezTo>
                      <a:pt x="1574197" y="2150286"/>
                      <a:pt x="1402519" y="2193274"/>
                      <a:pt x="1282951" y="2208104"/>
                    </a:cubicBezTo>
                    <a:cubicBezTo>
                      <a:pt x="1163382" y="2222935"/>
                      <a:pt x="1078036" y="2215074"/>
                      <a:pt x="965636" y="2195250"/>
                    </a:cubicBezTo>
                    <a:cubicBezTo>
                      <a:pt x="853235" y="2175427"/>
                      <a:pt x="710858" y="2130115"/>
                      <a:pt x="608544" y="2089164"/>
                    </a:cubicBezTo>
                    <a:cubicBezTo>
                      <a:pt x="506230" y="2048213"/>
                      <a:pt x="368968" y="1961518"/>
                      <a:pt x="351750" y="1949541"/>
                    </a:cubicBezTo>
                    <a:cubicBezTo>
                      <a:pt x="334532" y="1937564"/>
                      <a:pt x="335386" y="1931327"/>
                      <a:pt x="342904" y="1997936"/>
                    </a:cubicBezTo>
                    <a:cubicBezTo>
                      <a:pt x="350422" y="2064545"/>
                      <a:pt x="369159" y="2221809"/>
                      <a:pt x="396860" y="2349194"/>
                    </a:cubicBezTo>
                    <a:cubicBezTo>
                      <a:pt x="424561" y="2476579"/>
                      <a:pt x="467735" y="2639985"/>
                      <a:pt x="509109" y="2762247"/>
                    </a:cubicBezTo>
                    <a:lnTo>
                      <a:pt x="553044" y="2882494"/>
                    </a:lnTo>
                    <a:cubicBezTo>
                      <a:pt x="473777" y="2939687"/>
                      <a:pt x="326860" y="2968014"/>
                      <a:pt x="250563" y="2991507"/>
                    </a:cubicBezTo>
                    <a:cubicBezTo>
                      <a:pt x="170949" y="2783480"/>
                      <a:pt x="105033" y="2580461"/>
                      <a:pt x="63306" y="2363639"/>
                    </a:cubicBezTo>
                    <a:cubicBezTo>
                      <a:pt x="21579" y="2146817"/>
                      <a:pt x="-2461" y="1929490"/>
                      <a:pt x="200" y="1690577"/>
                    </a:cubicBezTo>
                    <a:cubicBezTo>
                      <a:pt x="2859" y="1451663"/>
                      <a:pt x="68717" y="1117581"/>
                      <a:pt x="120047" y="908009"/>
                    </a:cubicBezTo>
                    <a:cubicBezTo>
                      <a:pt x="171377" y="698438"/>
                      <a:pt x="249239" y="555730"/>
                      <a:pt x="308179" y="433148"/>
                    </a:cubicBezTo>
                    <a:cubicBezTo>
                      <a:pt x="367119" y="310566"/>
                      <a:pt x="414822" y="245163"/>
                      <a:pt x="473686" y="172515"/>
                    </a:cubicBezTo>
                    <a:cubicBezTo>
                      <a:pt x="525192" y="108949"/>
                      <a:pt x="595112" y="17610"/>
                      <a:pt x="642537" y="0"/>
                    </a:cubicBezTo>
                    <a:cubicBezTo>
                      <a:pt x="709556" y="115352"/>
                      <a:pt x="737990" y="210065"/>
                      <a:pt x="761759" y="332056"/>
                    </a:cubicBezTo>
                    <a:cubicBezTo>
                      <a:pt x="780973" y="477891"/>
                      <a:pt x="781276" y="547748"/>
                      <a:pt x="754645" y="678085"/>
                    </a:cubicBezTo>
                    <a:cubicBezTo>
                      <a:pt x="727497" y="810951"/>
                      <a:pt x="606647" y="943826"/>
                      <a:pt x="577543" y="1005788"/>
                    </a:cubicBezTo>
                    <a:cubicBezTo>
                      <a:pt x="548438" y="1067749"/>
                      <a:pt x="509816" y="1081918"/>
                      <a:pt x="580017" y="1049853"/>
                    </a:cubicBezTo>
                    <a:cubicBezTo>
                      <a:pt x="650219" y="1017789"/>
                      <a:pt x="846899" y="871489"/>
                      <a:pt x="998755" y="813397"/>
                    </a:cubicBezTo>
                    <a:cubicBezTo>
                      <a:pt x="1150609" y="755308"/>
                      <a:pt x="1446228" y="697135"/>
                      <a:pt x="1491149" y="701311"/>
                    </a:cubicBezTo>
                    <a:cubicBezTo>
                      <a:pt x="1496764" y="701833"/>
                      <a:pt x="1500901" y="704307"/>
                      <a:pt x="1503751" y="70840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BE1C519-0DE7-073F-265A-25D7C7C69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516067" flipH="1">
                <a:off x="11571873" y="5176897"/>
                <a:ext cx="1284318" cy="1937410"/>
              </a:xfrm>
              <a:custGeom>
                <a:avLst/>
                <a:gdLst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99666 w 1914334"/>
                  <a:gd name="connsiteY28" fmla="*/ 437421 h 2986466"/>
                  <a:gd name="connsiteX29" fmla="*/ 685894 w 1914334"/>
                  <a:gd name="connsiteY29" fmla="*/ 678417 h 2986466"/>
                  <a:gd name="connsiteX30" fmla="*/ 508792 w 1914334"/>
                  <a:gd name="connsiteY30" fmla="*/ 1006120 h 2986466"/>
                  <a:gd name="connsiteX31" fmla="*/ 511266 w 1914334"/>
                  <a:gd name="connsiteY31" fmla="*/ 1050185 h 2986466"/>
                  <a:gd name="connsiteX32" fmla="*/ 930004 w 1914334"/>
                  <a:gd name="connsiteY32" fmla="*/ 813729 h 2986466"/>
                  <a:gd name="connsiteX33" fmla="*/ 1422398 w 1914334"/>
                  <a:gd name="connsiteY33" fmla="*/ 701643 h 2986466"/>
                  <a:gd name="connsiteX34" fmla="*/ 1435000 w 1914334"/>
                  <a:gd name="connsiteY34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73669 w 1953003"/>
                  <a:gd name="connsiteY0" fmla="*/ 708401 h 2986134"/>
                  <a:gd name="connsiteX1" fmla="*/ 1411076 w 1953003"/>
                  <a:gd name="connsiteY1" fmla="*/ 919813 h 2986134"/>
                  <a:gd name="connsiteX2" fmla="*/ 1189873 w 1953003"/>
                  <a:gd name="connsiteY2" fmla="*/ 1213129 h 2986134"/>
                  <a:gd name="connsiteX3" fmla="*/ 908992 w 1953003"/>
                  <a:gd name="connsiteY3" fmla="*/ 1450576 h 2986134"/>
                  <a:gd name="connsiteX4" fmla="*/ 566731 w 1953003"/>
                  <a:gd name="connsiteY4" fmla="*/ 1632245 h 2986134"/>
                  <a:gd name="connsiteX5" fmla="*/ 737079 w 1953003"/>
                  <a:gd name="connsiteY5" fmla="*/ 1653421 h 2986134"/>
                  <a:gd name="connsiteX6" fmla="*/ 1274693 w 1953003"/>
                  <a:gd name="connsiteY6" fmla="*/ 1655250 h 2986134"/>
                  <a:gd name="connsiteX7" fmla="*/ 1674785 w 1953003"/>
                  <a:gd name="connsiteY7" fmla="*/ 1749816 h 2986134"/>
                  <a:gd name="connsiteX8" fmla="*/ 1932074 w 1953003"/>
                  <a:gd name="connsiteY8" fmla="*/ 1866208 h 2986134"/>
                  <a:gd name="connsiteX9" fmla="*/ 1905948 w 1953003"/>
                  <a:gd name="connsiteY9" fmla="*/ 1943962 h 2986134"/>
                  <a:gd name="connsiteX10" fmla="*/ 1652961 w 1953003"/>
                  <a:gd name="connsiteY10" fmla="*/ 2106263 h 2986134"/>
                  <a:gd name="connsiteX11" fmla="*/ 1252869 w 1953003"/>
                  <a:gd name="connsiteY11" fmla="*/ 2208104 h 2986134"/>
                  <a:gd name="connsiteX12" fmla="*/ 935554 w 1953003"/>
                  <a:gd name="connsiteY12" fmla="*/ 2195250 h 2986134"/>
                  <a:gd name="connsiteX13" fmla="*/ 578462 w 1953003"/>
                  <a:gd name="connsiteY13" fmla="*/ 2089164 h 2986134"/>
                  <a:gd name="connsiteX14" fmla="*/ 321668 w 1953003"/>
                  <a:gd name="connsiteY14" fmla="*/ 1949541 h 2986134"/>
                  <a:gd name="connsiteX15" fmla="*/ 291941 w 1953003"/>
                  <a:gd name="connsiteY15" fmla="*/ 2002232 h 2986134"/>
                  <a:gd name="connsiteX16" fmla="*/ 340903 w 1953003"/>
                  <a:gd name="connsiteY16" fmla="*/ 2395326 h 2986134"/>
                  <a:gd name="connsiteX17" fmla="*/ 426218 w 1953003"/>
                  <a:gd name="connsiteY17" fmla="*/ 2772335 h 2986134"/>
                  <a:gd name="connsiteX18" fmla="*/ 465002 w 1953003"/>
                  <a:gd name="connsiteY18" fmla="*/ 2891702 h 2986134"/>
                  <a:gd name="connsiteX19" fmla="*/ 246582 w 1953003"/>
                  <a:gd name="connsiteY19" fmla="*/ 2986134 h 2986134"/>
                  <a:gd name="connsiteX20" fmla="*/ 76777 w 1953003"/>
                  <a:gd name="connsiteY20" fmla="*/ 2352917 h 2986134"/>
                  <a:gd name="connsiteX21" fmla="*/ 131 w 1953003"/>
                  <a:gd name="connsiteY21" fmla="*/ 1730652 h 2986134"/>
                  <a:gd name="connsiteX22" fmla="*/ 105626 w 1953003"/>
                  <a:gd name="connsiteY22" fmla="*/ 904785 h 2986134"/>
                  <a:gd name="connsiteX23" fmla="*/ 278097 w 1953003"/>
                  <a:gd name="connsiteY23" fmla="*/ 433148 h 2986134"/>
                  <a:gd name="connsiteX24" fmla="*/ 443604 w 1953003"/>
                  <a:gd name="connsiteY24" fmla="*/ 172515 h 2986134"/>
                  <a:gd name="connsiteX25" fmla="*/ 612455 w 1953003"/>
                  <a:gd name="connsiteY25" fmla="*/ 0 h 2986134"/>
                  <a:gd name="connsiteX26" fmla="*/ 731677 w 1953003"/>
                  <a:gd name="connsiteY26" fmla="*/ 332056 h 2986134"/>
                  <a:gd name="connsiteX27" fmla="*/ 724563 w 1953003"/>
                  <a:gd name="connsiteY27" fmla="*/ 678085 h 2986134"/>
                  <a:gd name="connsiteX28" fmla="*/ 547461 w 1953003"/>
                  <a:gd name="connsiteY28" fmla="*/ 1005788 h 2986134"/>
                  <a:gd name="connsiteX29" fmla="*/ 549935 w 1953003"/>
                  <a:gd name="connsiteY29" fmla="*/ 1049853 h 2986134"/>
                  <a:gd name="connsiteX30" fmla="*/ 968673 w 1953003"/>
                  <a:gd name="connsiteY30" fmla="*/ 813397 h 2986134"/>
                  <a:gd name="connsiteX31" fmla="*/ 1461067 w 1953003"/>
                  <a:gd name="connsiteY31" fmla="*/ 701311 h 2986134"/>
                  <a:gd name="connsiteX32" fmla="*/ 1473669 w 1953003"/>
                  <a:gd name="connsiteY32" fmla="*/ 708401 h 2986134"/>
                  <a:gd name="connsiteX0" fmla="*/ 1473951 w 1953285"/>
                  <a:gd name="connsiteY0" fmla="*/ 708401 h 2986134"/>
                  <a:gd name="connsiteX1" fmla="*/ 1411358 w 1953285"/>
                  <a:gd name="connsiteY1" fmla="*/ 919813 h 2986134"/>
                  <a:gd name="connsiteX2" fmla="*/ 1190155 w 1953285"/>
                  <a:gd name="connsiteY2" fmla="*/ 1213129 h 2986134"/>
                  <a:gd name="connsiteX3" fmla="*/ 909274 w 1953285"/>
                  <a:gd name="connsiteY3" fmla="*/ 1450576 h 2986134"/>
                  <a:gd name="connsiteX4" fmla="*/ 567013 w 1953285"/>
                  <a:gd name="connsiteY4" fmla="*/ 1632245 h 2986134"/>
                  <a:gd name="connsiteX5" fmla="*/ 737361 w 1953285"/>
                  <a:gd name="connsiteY5" fmla="*/ 1653421 h 2986134"/>
                  <a:gd name="connsiteX6" fmla="*/ 1274975 w 1953285"/>
                  <a:gd name="connsiteY6" fmla="*/ 1655250 h 2986134"/>
                  <a:gd name="connsiteX7" fmla="*/ 1675067 w 1953285"/>
                  <a:gd name="connsiteY7" fmla="*/ 1749816 h 2986134"/>
                  <a:gd name="connsiteX8" fmla="*/ 1932356 w 1953285"/>
                  <a:gd name="connsiteY8" fmla="*/ 1866208 h 2986134"/>
                  <a:gd name="connsiteX9" fmla="*/ 1906230 w 1953285"/>
                  <a:gd name="connsiteY9" fmla="*/ 1943962 h 2986134"/>
                  <a:gd name="connsiteX10" fmla="*/ 1653243 w 1953285"/>
                  <a:gd name="connsiteY10" fmla="*/ 2106263 h 2986134"/>
                  <a:gd name="connsiteX11" fmla="*/ 1253151 w 1953285"/>
                  <a:gd name="connsiteY11" fmla="*/ 2208104 h 2986134"/>
                  <a:gd name="connsiteX12" fmla="*/ 935836 w 1953285"/>
                  <a:gd name="connsiteY12" fmla="*/ 2195250 h 2986134"/>
                  <a:gd name="connsiteX13" fmla="*/ 578744 w 1953285"/>
                  <a:gd name="connsiteY13" fmla="*/ 2089164 h 2986134"/>
                  <a:gd name="connsiteX14" fmla="*/ 321950 w 1953285"/>
                  <a:gd name="connsiteY14" fmla="*/ 1949541 h 2986134"/>
                  <a:gd name="connsiteX15" fmla="*/ 292223 w 1953285"/>
                  <a:gd name="connsiteY15" fmla="*/ 2002232 h 2986134"/>
                  <a:gd name="connsiteX16" fmla="*/ 341185 w 1953285"/>
                  <a:gd name="connsiteY16" fmla="*/ 2395326 h 2986134"/>
                  <a:gd name="connsiteX17" fmla="*/ 426500 w 1953285"/>
                  <a:gd name="connsiteY17" fmla="*/ 2772335 h 2986134"/>
                  <a:gd name="connsiteX18" fmla="*/ 465284 w 1953285"/>
                  <a:gd name="connsiteY18" fmla="*/ 2891702 h 2986134"/>
                  <a:gd name="connsiteX19" fmla="*/ 246864 w 1953285"/>
                  <a:gd name="connsiteY19" fmla="*/ 2986134 h 2986134"/>
                  <a:gd name="connsiteX20" fmla="*/ 48349 w 1953285"/>
                  <a:gd name="connsiteY20" fmla="*/ 2358824 h 2986134"/>
                  <a:gd name="connsiteX21" fmla="*/ 413 w 1953285"/>
                  <a:gd name="connsiteY21" fmla="*/ 1730652 h 2986134"/>
                  <a:gd name="connsiteX22" fmla="*/ 105908 w 1953285"/>
                  <a:gd name="connsiteY22" fmla="*/ 904785 h 2986134"/>
                  <a:gd name="connsiteX23" fmla="*/ 278379 w 1953285"/>
                  <a:gd name="connsiteY23" fmla="*/ 433148 h 2986134"/>
                  <a:gd name="connsiteX24" fmla="*/ 443886 w 1953285"/>
                  <a:gd name="connsiteY24" fmla="*/ 172515 h 2986134"/>
                  <a:gd name="connsiteX25" fmla="*/ 612737 w 1953285"/>
                  <a:gd name="connsiteY25" fmla="*/ 0 h 2986134"/>
                  <a:gd name="connsiteX26" fmla="*/ 731959 w 1953285"/>
                  <a:gd name="connsiteY26" fmla="*/ 332056 h 2986134"/>
                  <a:gd name="connsiteX27" fmla="*/ 724845 w 1953285"/>
                  <a:gd name="connsiteY27" fmla="*/ 678085 h 2986134"/>
                  <a:gd name="connsiteX28" fmla="*/ 547743 w 1953285"/>
                  <a:gd name="connsiteY28" fmla="*/ 1005788 h 2986134"/>
                  <a:gd name="connsiteX29" fmla="*/ 550217 w 1953285"/>
                  <a:gd name="connsiteY29" fmla="*/ 1049853 h 2986134"/>
                  <a:gd name="connsiteX30" fmla="*/ 968955 w 1953285"/>
                  <a:gd name="connsiteY30" fmla="*/ 813397 h 2986134"/>
                  <a:gd name="connsiteX31" fmla="*/ 1461349 w 1953285"/>
                  <a:gd name="connsiteY31" fmla="*/ 701311 h 2986134"/>
                  <a:gd name="connsiteX32" fmla="*/ 1473951 w 1953285"/>
                  <a:gd name="connsiteY32" fmla="*/ 708401 h 2986134"/>
                  <a:gd name="connsiteX0" fmla="*/ 1473856 w 1953190"/>
                  <a:gd name="connsiteY0" fmla="*/ 708401 h 2991508"/>
                  <a:gd name="connsiteX1" fmla="*/ 1411263 w 1953190"/>
                  <a:gd name="connsiteY1" fmla="*/ 919813 h 2991508"/>
                  <a:gd name="connsiteX2" fmla="*/ 1190060 w 1953190"/>
                  <a:gd name="connsiteY2" fmla="*/ 1213129 h 2991508"/>
                  <a:gd name="connsiteX3" fmla="*/ 909179 w 1953190"/>
                  <a:gd name="connsiteY3" fmla="*/ 1450576 h 2991508"/>
                  <a:gd name="connsiteX4" fmla="*/ 566918 w 1953190"/>
                  <a:gd name="connsiteY4" fmla="*/ 1632245 h 2991508"/>
                  <a:gd name="connsiteX5" fmla="*/ 737266 w 1953190"/>
                  <a:gd name="connsiteY5" fmla="*/ 1653421 h 2991508"/>
                  <a:gd name="connsiteX6" fmla="*/ 1274880 w 1953190"/>
                  <a:gd name="connsiteY6" fmla="*/ 1655250 h 2991508"/>
                  <a:gd name="connsiteX7" fmla="*/ 1674972 w 1953190"/>
                  <a:gd name="connsiteY7" fmla="*/ 1749816 h 2991508"/>
                  <a:gd name="connsiteX8" fmla="*/ 1932261 w 1953190"/>
                  <a:gd name="connsiteY8" fmla="*/ 1866208 h 2991508"/>
                  <a:gd name="connsiteX9" fmla="*/ 1906135 w 1953190"/>
                  <a:gd name="connsiteY9" fmla="*/ 1943962 h 2991508"/>
                  <a:gd name="connsiteX10" fmla="*/ 1653148 w 1953190"/>
                  <a:gd name="connsiteY10" fmla="*/ 2106263 h 2991508"/>
                  <a:gd name="connsiteX11" fmla="*/ 1253056 w 1953190"/>
                  <a:gd name="connsiteY11" fmla="*/ 2208104 h 2991508"/>
                  <a:gd name="connsiteX12" fmla="*/ 935741 w 1953190"/>
                  <a:gd name="connsiteY12" fmla="*/ 2195250 h 2991508"/>
                  <a:gd name="connsiteX13" fmla="*/ 578649 w 1953190"/>
                  <a:gd name="connsiteY13" fmla="*/ 2089164 h 2991508"/>
                  <a:gd name="connsiteX14" fmla="*/ 321855 w 1953190"/>
                  <a:gd name="connsiteY14" fmla="*/ 1949541 h 2991508"/>
                  <a:gd name="connsiteX15" fmla="*/ 292128 w 1953190"/>
                  <a:gd name="connsiteY15" fmla="*/ 2002232 h 2991508"/>
                  <a:gd name="connsiteX16" fmla="*/ 341090 w 1953190"/>
                  <a:gd name="connsiteY16" fmla="*/ 2395326 h 2991508"/>
                  <a:gd name="connsiteX17" fmla="*/ 426405 w 1953190"/>
                  <a:gd name="connsiteY17" fmla="*/ 2772335 h 2991508"/>
                  <a:gd name="connsiteX18" fmla="*/ 465189 w 1953190"/>
                  <a:gd name="connsiteY18" fmla="*/ 2891702 h 2991508"/>
                  <a:gd name="connsiteX19" fmla="*/ 220668 w 1953190"/>
                  <a:gd name="connsiteY19" fmla="*/ 2991507 h 2991508"/>
                  <a:gd name="connsiteX20" fmla="*/ 48254 w 1953190"/>
                  <a:gd name="connsiteY20" fmla="*/ 2358824 h 2991508"/>
                  <a:gd name="connsiteX21" fmla="*/ 318 w 1953190"/>
                  <a:gd name="connsiteY21" fmla="*/ 1730652 h 2991508"/>
                  <a:gd name="connsiteX22" fmla="*/ 105813 w 1953190"/>
                  <a:gd name="connsiteY22" fmla="*/ 904785 h 2991508"/>
                  <a:gd name="connsiteX23" fmla="*/ 278284 w 1953190"/>
                  <a:gd name="connsiteY23" fmla="*/ 433148 h 2991508"/>
                  <a:gd name="connsiteX24" fmla="*/ 443791 w 1953190"/>
                  <a:gd name="connsiteY24" fmla="*/ 172515 h 2991508"/>
                  <a:gd name="connsiteX25" fmla="*/ 612642 w 1953190"/>
                  <a:gd name="connsiteY25" fmla="*/ 0 h 2991508"/>
                  <a:gd name="connsiteX26" fmla="*/ 731864 w 1953190"/>
                  <a:gd name="connsiteY26" fmla="*/ 332056 h 2991508"/>
                  <a:gd name="connsiteX27" fmla="*/ 724750 w 1953190"/>
                  <a:gd name="connsiteY27" fmla="*/ 678085 h 2991508"/>
                  <a:gd name="connsiteX28" fmla="*/ 547648 w 1953190"/>
                  <a:gd name="connsiteY28" fmla="*/ 1005788 h 2991508"/>
                  <a:gd name="connsiteX29" fmla="*/ 550122 w 1953190"/>
                  <a:gd name="connsiteY29" fmla="*/ 1049853 h 2991508"/>
                  <a:gd name="connsiteX30" fmla="*/ 968860 w 1953190"/>
                  <a:gd name="connsiteY30" fmla="*/ 813397 h 2991508"/>
                  <a:gd name="connsiteX31" fmla="*/ 1461254 w 1953190"/>
                  <a:gd name="connsiteY31" fmla="*/ 701311 h 2991508"/>
                  <a:gd name="connsiteX32" fmla="*/ 1473856 w 1953190"/>
                  <a:gd name="connsiteY32" fmla="*/ 708401 h 2991508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35637 w 1983014"/>
                  <a:gd name="connsiteY22" fmla="*/ 904785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750 w 1983084"/>
                  <a:gd name="connsiteY0" fmla="*/ 708401 h 2991507"/>
                  <a:gd name="connsiteX1" fmla="*/ 1441157 w 1983084"/>
                  <a:gd name="connsiteY1" fmla="*/ 919813 h 2991507"/>
                  <a:gd name="connsiteX2" fmla="*/ 1219954 w 1983084"/>
                  <a:gd name="connsiteY2" fmla="*/ 1213129 h 2991507"/>
                  <a:gd name="connsiteX3" fmla="*/ 939073 w 1983084"/>
                  <a:gd name="connsiteY3" fmla="*/ 1450576 h 2991507"/>
                  <a:gd name="connsiteX4" fmla="*/ 596812 w 1983084"/>
                  <a:gd name="connsiteY4" fmla="*/ 1632245 h 2991507"/>
                  <a:gd name="connsiteX5" fmla="*/ 767160 w 1983084"/>
                  <a:gd name="connsiteY5" fmla="*/ 1653421 h 2991507"/>
                  <a:gd name="connsiteX6" fmla="*/ 1304774 w 1983084"/>
                  <a:gd name="connsiteY6" fmla="*/ 1655250 h 2991507"/>
                  <a:gd name="connsiteX7" fmla="*/ 1704866 w 1983084"/>
                  <a:gd name="connsiteY7" fmla="*/ 1749816 h 2991507"/>
                  <a:gd name="connsiteX8" fmla="*/ 1962155 w 1983084"/>
                  <a:gd name="connsiteY8" fmla="*/ 1866208 h 2991507"/>
                  <a:gd name="connsiteX9" fmla="*/ 1936029 w 1983084"/>
                  <a:gd name="connsiteY9" fmla="*/ 1943962 h 2991507"/>
                  <a:gd name="connsiteX10" fmla="*/ 1683042 w 1983084"/>
                  <a:gd name="connsiteY10" fmla="*/ 2106263 h 2991507"/>
                  <a:gd name="connsiteX11" fmla="*/ 1282950 w 1983084"/>
                  <a:gd name="connsiteY11" fmla="*/ 2208104 h 2991507"/>
                  <a:gd name="connsiteX12" fmla="*/ 965635 w 1983084"/>
                  <a:gd name="connsiteY12" fmla="*/ 2195250 h 2991507"/>
                  <a:gd name="connsiteX13" fmla="*/ 608543 w 1983084"/>
                  <a:gd name="connsiteY13" fmla="*/ 2089164 h 2991507"/>
                  <a:gd name="connsiteX14" fmla="*/ 351749 w 1983084"/>
                  <a:gd name="connsiteY14" fmla="*/ 1949541 h 2991507"/>
                  <a:gd name="connsiteX15" fmla="*/ 342903 w 1983084"/>
                  <a:gd name="connsiteY15" fmla="*/ 1997936 h 2991507"/>
                  <a:gd name="connsiteX16" fmla="*/ 396859 w 1983084"/>
                  <a:gd name="connsiteY16" fmla="*/ 2349194 h 2991507"/>
                  <a:gd name="connsiteX17" fmla="*/ 489005 w 1983084"/>
                  <a:gd name="connsiteY17" fmla="*/ 2732957 h 2991507"/>
                  <a:gd name="connsiteX18" fmla="*/ 553043 w 1983084"/>
                  <a:gd name="connsiteY18" fmla="*/ 2882494 h 2991507"/>
                  <a:gd name="connsiteX19" fmla="*/ 250562 w 1983084"/>
                  <a:gd name="connsiteY19" fmla="*/ 2991507 h 2991507"/>
                  <a:gd name="connsiteX20" fmla="*/ 63305 w 1983084"/>
                  <a:gd name="connsiteY20" fmla="*/ 2363639 h 2991507"/>
                  <a:gd name="connsiteX21" fmla="*/ 199 w 1983084"/>
                  <a:gd name="connsiteY21" fmla="*/ 1690577 h 2991507"/>
                  <a:gd name="connsiteX22" fmla="*/ 120046 w 1983084"/>
                  <a:gd name="connsiteY22" fmla="*/ 908009 h 2991507"/>
                  <a:gd name="connsiteX23" fmla="*/ 308178 w 1983084"/>
                  <a:gd name="connsiteY23" fmla="*/ 433148 h 2991507"/>
                  <a:gd name="connsiteX24" fmla="*/ 473685 w 1983084"/>
                  <a:gd name="connsiteY24" fmla="*/ 172515 h 2991507"/>
                  <a:gd name="connsiteX25" fmla="*/ 642536 w 1983084"/>
                  <a:gd name="connsiteY25" fmla="*/ 0 h 2991507"/>
                  <a:gd name="connsiteX26" fmla="*/ 761758 w 1983084"/>
                  <a:gd name="connsiteY26" fmla="*/ 332056 h 2991507"/>
                  <a:gd name="connsiteX27" fmla="*/ 754644 w 1983084"/>
                  <a:gd name="connsiteY27" fmla="*/ 678085 h 2991507"/>
                  <a:gd name="connsiteX28" fmla="*/ 577542 w 1983084"/>
                  <a:gd name="connsiteY28" fmla="*/ 1005788 h 2991507"/>
                  <a:gd name="connsiteX29" fmla="*/ 580016 w 1983084"/>
                  <a:gd name="connsiteY29" fmla="*/ 1049853 h 2991507"/>
                  <a:gd name="connsiteX30" fmla="*/ 998754 w 1983084"/>
                  <a:gd name="connsiteY30" fmla="*/ 813397 h 2991507"/>
                  <a:gd name="connsiteX31" fmla="*/ 1491148 w 1983084"/>
                  <a:gd name="connsiteY31" fmla="*/ 701311 h 2991507"/>
                  <a:gd name="connsiteX32" fmla="*/ 1503750 w 1983084"/>
                  <a:gd name="connsiteY32" fmla="*/ 708401 h 2991507"/>
                  <a:gd name="connsiteX0" fmla="*/ 1503751 w 1983085"/>
                  <a:gd name="connsiteY0" fmla="*/ 708401 h 2991507"/>
                  <a:gd name="connsiteX1" fmla="*/ 1441158 w 1983085"/>
                  <a:gd name="connsiteY1" fmla="*/ 919813 h 2991507"/>
                  <a:gd name="connsiteX2" fmla="*/ 1219955 w 1983085"/>
                  <a:gd name="connsiteY2" fmla="*/ 1213129 h 2991507"/>
                  <a:gd name="connsiteX3" fmla="*/ 939074 w 1983085"/>
                  <a:gd name="connsiteY3" fmla="*/ 1450576 h 2991507"/>
                  <a:gd name="connsiteX4" fmla="*/ 596813 w 1983085"/>
                  <a:gd name="connsiteY4" fmla="*/ 1632245 h 2991507"/>
                  <a:gd name="connsiteX5" fmla="*/ 767161 w 1983085"/>
                  <a:gd name="connsiteY5" fmla="*/ 1653421 h 2991507"/>
                  <a:gd name="connsiteX6" fmla="*/ 1304775 w 1983085"/>
                  <a:gd name="connsiteY6" fmla="*/ 1655250 h 2991507"/>
                  <a:gd name="connsiteX7" fmla="*/ 1704867 w 1983085"/>
                  <a:gd name="connsiteY7" fmla="*/ 1749816 h 2991507"/>
                  <a:gd name="connsiteX8" fmla="*/ 1962156 w 1983085"/>
                  <a:gd name="connsiteY8" fmla="*/ 1866208 h 2991507"/>
                  <a:gd name="connsiteX9" fmla="*/ 1936030 w 1983085"/>
                  <a:gd name="connsiteY9" fmla="*/ 1943962 h 2991507"/>
                  <a:gd name="connsiteX10" fmla="*/ 1683043 w 1983085"/>
                  <a:gd name="connsiteY10" fmla="*/ 2106263 h 2991507"/>
                  <a:gd name="connsiteX11" fmla="*/ 1282951 w 1983085"/>
                  <a:gd name="connsiteY11" fmla="*/ 2208104 h 2991507"/>
                  <a:gd name="connsiteX12" fmla="*/ 965636 w 1983085"/>
                  <a:gd name="connsiteY12" fmla="*/ 2195250 h 2991507"/>
                  <a:gd name="connsiteX13" fmla="*/ 608544 w 1983085"/>
                  <a:gd name="connsiteY13" fmla="*/ 2089164 h 2991507"/>
                  <a:gd name="connsiteX14" fmla="*/ 351750 w 1983085"/>
                  <a:gd name="connsiteY14" fmla="*/ 1949541 h 2991507"/>
                  <a:gd name="connsiteX15" fmla="*/ 342904 w 1983085"/>
                  <a:gd name="connsiteY15" fmla="*/ 1997936 h 2991507"/>
                  <a:gd name="connsiteX16" fmla="*/ 396860 w 1983085"/>
                  <a:gd name="connsiteY16" fmla="*/ 2349194 h 2991507"/>
                  <a:gd name="connsiteX17" fmla="*/ 509109 w 1983085"/>
                  <a:gd name="connsiteY17" fmla="*/ 2762247 h 2991507"/>
                  <a:gd name="connsiteX18" fmla="*/ 553044 w 1983085"/>
                  <a:gd name="connsiteY18" fmla="*/ 2882494 h 2991507"/>
                  <a:gd name="connsiteX19" fmla="*/ 250563 w 1983085"/>
                  <a:gd name="connsiteY19" fmla="*/ 2991507 h 2991507"/>
                  <a:gd name="connsiteX20" fmla="*/ 63306 w 1983085"/>
                  <a:gd name="connsiteY20" fmla="*/ 2363639 h 2991507"/>
                  <a:gd name="connsiteX21" fmla="*/ 200 w 1983085"/>
                  <a:gd name="connsiteY21" fmla="*/ 1690577 h 2991507"/>
                  <a:gd name="connsiteX22" fmla="*/ 120047 w 1983085"/>
                  <a:gd name="connsiteY22" fmla="*/ 908009 h 2991507"/>
                  <a:gd name="connsiteX23" fmla="*/ 308179 w 1983085"/>
                  <a:gd name="connsiteY23" fmla="*/ 433148 h 2991507"/>
                  <a:gd name="connsiteX24" fmla="*/ 473686 w 1983085"/>
                  <a:gd name="connsiteY24" fmla="*/ 172515 h 2991507"/>
                  <a:gd name="connsiteX25" fmla="*/ 642537 w 1983085"/>
                  <a:gd name="connsiteY25" fmla="*/ 0 h 2991507"/>
                  <a:gd name="connsiteX26" fmla="*/ 761759 w 1983085"/>
                  <a:gd name="connsiteY26" fmla="*/ 332056 h 2991507"/>
                  <a:gd name="connsiteX27" fmla="*/ 754645 w 1983085"/>
                  <a:gd name="connsiteY27" fmla="*/ 678085 h 2991507"/>
                  <a:gd name="connsiteX28" fmla="*/ 577543 w 1983085"/>
                  <a:gd name="connsiteY28" fmla="*/ 1005788 h 2991507"/>
                  <a:gd name="connsiteX29" fmla="*/ 580017 w 1983085"/>
                  <a:gd name="connsiteY29" fmla="*/ 1049853 h 2991507"/>
                  <a:gd name="connsiteX30" fmla="*/ 998755 w 1983085"/>
                  <a:gd name="connsiteY30" fmla="*/ 813397 h 2991507"/>
                  <a:gd name="connsiteX31" fmla="*/ 1491149 w 1983085"/>
                  <a:gd name="connsiteY31" fmla="*/ 701311 h 2991507"/>
                  <a:gd name="connsiteX32" fmla="*/ 1503751 w 1983085"/>
                  <a:gd name="connsiteY32" fmla="*/ 708401 h 299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3085" h="2991507">
                    <a:moveTo>
                      <a:pt x="1503751" y="708401"/>
                    </a:moveTo>
                    <a:cubicBezTo>
                      <a:pt x="1523712" y="737061"/>
                      <a:pt x="1480707" y="845173"/>
                      <a:pt x="1441158" y="919813"/>
                    </a:cubicBezTo>
                    <a:cubicBezTo>
                      <a:pt x="1395959" y="1005116"/>
                      <a:pt x="1303636" y="1124669"/>
                      <a:pt x="1219955" y="1213129"/>
                    </a:cubicBezTo>
                    <a:cubicBezTo>
                      <a:pt x="1136275" y="1301590"/>
                      <a:pt x="1042931" y="1380723"/>
                      <a:pt x="939074" y="1450576"/>
                    </a:cubicBezTo>
                    <a:cubicBezTo>
                      <a:pt x="835217" y="1520429"/>
                      <a:pt x="606345" y="1620692"/>
                      <a:pt x="596813" y="1632245"/>
                    </a:cubicBezTo>
                    <a:cubicBezTo>
                      <a:pt x="587281" y="1643798"/>
                      <a:pt x="649167" y="1649587"/>
                      <a:pt x="767161" y="1653421"/>
                    </a:cubicBezTo>
                    <a:cubicBezTo>
                      <a:pt x="885155" y="1657255"/>
                      <a:pt x="1148491" y="1639184"/>
                      <a:pt x="1304775" y="1655250"/>
                    </a:cubicBezTo>
                    <a:cubicBezTo>
                      <a:pt x="1461059" y="1671316"/>
                      <a:pt x="1595303" y="1714658"/>
                      <a:pt x="1704867" y="1749816"/>
                    </a:cubicBezTo>
                    <a:cubicBezTo>
                      <a:pt x="1814430" y="1784976"/>
                      <a:pt x="1923629" y="1833850"/>
                      <a:pt x="1962156" y="1866208"/>
                    </a:cubicBezTo>
                    <a:cubicBezTo>
                      <a:pt x="2000683" y="1898565"/>
                      <a:pt x="1982548" y="1903952"/>
                      <a:pt x="1936030" y="1943962"/>
                    </a:cubicBezTo>
                    <a:cubicBezTo>
                      <a:pt x="1889511" y="1983971"/>
                      <a:pt x="1791890" y="2062239"/>
                      <a:pt x="1683043" y="2106263"/>
                    </a:cubicBezTo>
                    <a:cubicBezTo>
                      <a:pt x="1574197" y="2150286"/>
                      <a:pt x="1402519" y="2193274"/>
                      <a:pt x="1282951" y="2208104"/>
                    </a:cubicBezTo>
                    <a:cubicBezTo>
                      <a:pt x="1163382" y="2222935"/>
                      <a:pt x="1078036" y="2215074"/>
                      <a:pt x="965636" y="2195250"/>
                    </a:cubicBezTo>
                    <a:cubicBezTo>
                      <a:pt x="853235" y="2175427"/>
                      <a:pt x="710858" y="2130115"/>
                      <a:pt x="608544" y="2089164"/>
                    </a:cubicBezTo>
                    <a:cubicBezTo>
                      <a:pt x="506230" y="2048213"/>
                      <a:pt x="368968" y="1961518"/>
                      <a:pt x="351750" y="1949541"/>
                    </a:cubicBezTo>
                    <a:cubicBezTo>
                      <a:pt x="334532" y="1937564"/>
                      <a:pt x="335386" y="1931327"/>
                      <a:pt x="342904" y="1997936"/>
                    </a:cubicBezTo>
                    <a:cubicBezTo>
                      <a:pt x="350422" y="2064545"/>
                      <a:pt x="369159" y="2221809"/>
                      <a:pt x="396860" y="2349194"/>
                    </a:cubicBezTo>
                    <a:cubicBezTo>
                      <a:pt x="424561" y="2476579"/>
                      <a:pt x="467735" y="2639985"/>
                      <a:pt x="509109" y="2762247"/>
                    </a:cubicBezTo>
                    <a:lnTo>
                      <a:pt x="553044" y="2882494"/>
                    </a:lnTo>
                    <a:cubicBezTo>
                      <a:pt x="473777" y="2939687"/>
                      <a:pt x="326860" y="2968014"/>
                      <a:pt x="250563" y="2991507"/>
                    </a:cubicBezTo>
                    <a:cubicBezTo>
                      <a:pt x="170949" y="2783480"/>
                      <a:pt x="105033" y="2580461"/>
                      <a:pt x="63306" y="2363639"/>
                    </a:cubicBezTo>
                    <a:cubicBezTo>
                      <a:pt x="21579" y="2146817"/>
                      <a:pt x="-2461" y="1929490"/>
                      <a:pt x="200" y="1690577"/>
                    </a:cubicBezTo>
                    <a:cubicBezTo>
                      <a:pt x="2859" y="1451663"/>
                      <a:pt x="68717" y="1117581"/>
                      <a:pt x="120047" y="908009"/>
                    </a:cubicBezTo>
                    <a:cubicBezTo>
                      <a:pt x="171377" y="698438"/>
                      <a:pt x="249239" y="555730"/>
                      <a:pt x="308179" y="433148"/>
                    </a:cubicBezTo>
                    <a:cubicBezTo>
                      <a:pt x="367119" y="310566"/>
                      <a:pt x="414822" y="245163"/>
                      <a:pt x="473686" y="172515"/>
                    </a:cubicBezTo>
                    <a:cubicBezTo>
                      <a:pt x="525192" y="108949"/>
                      <a:pt x="595112" y="17610"/>
                      <a:pt x="642537" y="0"/>
                    </a:cubicBezTo>
                    <a:cubicBezTo>
                      <a:pt x="709556" y="115352"/>
                      <a:pt x="737990" y="210065"/>
                      <a:pt x="761759" y="332056"/>
                    </a:cubicBezTo>
                    <a:cubicBezTo>
                      <a:pt x="780973" y="477891"/>
                      <a:pt x="781276" y="547748"/>
                      <a:pt x="754645" y="678085"/>
                    </a:cubicBezTo>
                    <a:cubicBezTo>
                      <a:pt x="727497" y="810951"/>
                      <a:pt x="606647" y="943826"/>
                      <a:pt x="577543" y="1005788"/>
                    </a:cubicBezTo>
                    <a:cubicBezTo>
                      <a:pt x="548438" y="1067749"/>
                      <a:pt x="509816" y="1081918"/>
                      <a:pt x="580017" y="1049853"/>
                    </a:cubicBezTo>
                    <a:cubicBezTo>
                      <a:pt x="650219" y="1017789"/>
                      <a:pt x="846899" y="871489"/>
                      <a:pt x="998755" y="813397"/>
                    </a:cubicBezTo>
                    <a:cubicBezTo>
                      <a:pt x="1150609" y="755308"/>
                      <a:pt x="1446228" y="697135"/>
                      <a:pt x="1491149" y="701311"/>
                    </a:cubicBezTo>
                    <a:cubicBezTo>
                      <a:pt x="1496764" y="701833"/>
                      <a:pt x="1500901" y="704307"/>
                      <a:pt x="1503751" y="70840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8A4EFE-52DE-6C8B-1D92-93B9AFA32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782720" y="4015411"/>
              <a:ext cx="365077" cy="367579"/>
              <a:chOff x="10572581" y="4151226"/>
              <a:chExt cx="365077" cy="367579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C81C8C5-BA0A-E2F5-4279-776D222FA1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9479010">
                <a:off x="10572581" y="4151226"/>
                <a:ext cx="365077" cy="367579"/>
              </a:xfrm>
              <a:custGeom>
                <a:avLst/>
                <a:gdLst>
                  <a:gd name="connsiteX0" fmla="*/ 2531073 w 4828010"/>
                  <a:gd name="connsiteY0" fmla="*/ 0 h 4873559"/>
                  <a:gd name="connsiteX1" fmla="*/ 3937963 w 4828010"/>
                  <a:gd name="connsiteY1" fmla="*/ 437433 h 4873559"/>
                  <a:gd name="connsiteX2" fmla="*/ 4806231 w 4828010"/>
                  <a:gd name="connsiteY2" fmla="*/ 1773180 h 4873559"/>
                  <a:gd name="connsiteX3" fmla="*/ 4448644 w 4828010"/>
                  <a:gd name="connsiteY3" fmla="*/ 3933235 h 4873559"/>
                  <a:gd name="connsiteX4" fmla="*/ 3192542 w 4828010"/>
                  <a:gd name="connsiteY4" fmla="*/ 4716168 h 4873559"/>
                  <a:gd name="connsiteX5" fmla="*/ 937448 w 4828010"/>
                  <a:gd name="connsiteY5" fmla="*/ 4547691 h 4873559"/>
                  <a:gd name="connsiteX6" fmla="*/ 12348 w 4828010"/>
                  <a:gd name="connsiteY6" fmla="*/ 3026750 h 4873559"/>
                  <a:gd name="connsiteX7" fmla="*/ 553508 w 4828010"/>
                  <a:gd name="connsiteY7" fmla="*/ 740383 h 4873559"/>
                  <a:gd name="connsiteX8" fmla="*/ 2531073 w 4828010"/>
                  <a:gd name="connsiteY8" fmla="*/ 0 h 4873559"/>
                  <a:gd name="connsiteX0" fmla="*/ 2531073 w 4828010"/>
                  <a:gd name="connsiteY0" fmla="*/ 0 h 4853896"/>
                  <a:gd name="connsiteX1" fmla="*/ 3937963 w 4828010"/>
                  <a:gd name="connsiteY1" fmla="*/ 437433 h 4853896"/>
                  <a:gd name="connsiteX2" fmla="*/ 4806231 w 4828010"/>
                  <a:gd name="connsiteY2" fmla="*/ 1773180 h 4853896"/>
                  <a:gd name="connsiteX3" fmla="*/ 4448644 w 4828010"/>
                  <a:gd name="connsiteY3" fmla="*/ 3933235 h 4853896"/>
                  <a:gd name="connsiteX4" fmla="*/ 3192542 w 4828010"/>
                  <a:gd name="connsiteY4" fmla="*/ 4716168 h 4853896"/>
                  <a:gd name="connsiteX5" fmla="*/ 1075671 w 4828010"/>
                  <a:gd name="connsiteY5" fmla="*/ 4473263 h 4853896"/>
                  <a:gd name="connsiteX6" fmla="*/ 12348 w 4828010"/>
                  <a:gd name="connsiteY6" fmla="*/ 3026750 h 4853896"/>
                  <a:gd name="connsiteX7" fmla="*/ 553508 w 4828010"/>
                  <a:gd name="connsiteY7" fmla="*/ 740383 h 4853896"/>
                  <a:gd name="connsiteX8" fmla="*/ 2531073 w 4828010"/>
                  <a:gd name="connsiteY8" fmla="*/ 0 h 4853896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84014 w 4780951"/>
                  <a:gd name="connsiteY0" fmla="*/ 0 h 4850182"/>
                  <a:gd name="connsiteX1" fmla="*/ 3890904 w 4780951"/>
                  <a:gd name="connsiteY1" fmla="*/ 437433 h 4850182"/>
                  <a:gd name="connsiteX2" fmla="*/ 4759172 w 4780951"/>
                  <a:gd name="connsiteY2" fmla="*/ 1773180 h 4850182"/>
                  <a:gd name="connsiteX3" fmla="*/ 4401585 w 4780951"/>
                  <a:gd name="connsiteY3" fmla="*/ 3933235 h 4850182"/>
                  <a:gd name="connsiteX4" fmla="*/ 3145483 w 4780951"/>
                  <a:gd name="connsiteY4" fmla="*/ 4716168 h 4850182"/>
                  <a:gd name="connsiteX5" fmla="*/ 1113673 w 4780951"/>
                  <a:gd name="connsiteY5" fmla="*/ 4467947 h 4850182"/>
                  <a:gd name="connsiteX6" fmla="*/ 39717 w 4780951"/>
                  <a:gd name="connsiteY6" fmla="*/ 3101178 h 4850182"/>
                  <a:gd name="connsiteX7" fmla="*/ 506449 w 4780951"/>
                  <a:gd name="connsiteY7" fmla="*/ 740383 h 4850182"/>
                  <a:gd name="connsiteX8" fmla="*/ 2484014 w 4780951"/>
                  <a:gd name="connsiteY8" fmla="*/ 0 h 4850182"/>
                  <a:gd name="connsiteX0" fmla="*/ 2484014 w 4780127"/>
                  <a:gd name="connsiteY0" fmla="*/ 0 h 4850182"/>
                  <a:gd name="connsiteX1" fmla="*/ 3890904 w 4780127"/>
                  <a:gd name="connsiteY1" fmla="*/ 437433 h 4850182"/>
                  <a:gd name="connsiteX2" fmla="*/ 4759172 w 4780127"/>
                  <a:gd name="connsiteY2" fmla="*/ 1773180 h 4850182"/>
                  <a:gd name="connsiteX3" fmla="*/ 4390953 w 4780127"/>
                  <a:gd name="connsiteY3" fmla="*/ 3805644 h 4850182"/>
                  <a:gd name="connsiteX4" fmla="*/ 3145483 w 4780127"/>
                  <a:gd name="connsiteY4" fmla="*/ 4716168 h 4850182"/>
                  <a:gd name="connsiteX5" fmla="*/ 1113673 w 4780127"/>
                  <a:gd name="connsiteY5" fmla="*/ 4467947 h 4850182"/>
                  <a:gd name="connsiteX6" fmla="*/ 39717 w 4780127"/>
                  <a:gd name="connsiteY6" fmla="*/ 3101178 h 4850182"/>
                  <a:gd name="connsiteX7" fmla="*/ 506449 w 4780127"/>
                  <a:gd name="connsiteY7" fmla="*/ 740383 h 4850182"/>
                  <a:gd name="connsiteX8" fmla="*/ 2484014 w 4780127"/>
                  <a:gd name="connsiteY8" fmla="*/ 0 h 4850182"/>
                  <a:gd name="connsiteX0" fmla="*/ 2484014 w 4778010"/>
                  <a:gd name="connsiteY0" fmla="*/ 0 h 4846926"/>
                  <a:gd name="connsiteX1" fmla="*/ 3890904 w 4778010"/>
                  <a:gd name="connsiteY1" fmla="*/ 437433 h 4846926"/>
                  <a:gd name="connsiteX2" fmla="*/ 4759172 w 4778010"/>
                  <a:gd name="connsiteY2" fmla="*/ 1773180 h 4846926"/>
                  <a:gd name="connsiteX3" fmla="*/ 4390953 w 4778010"/>
                  <a:gd name="connsiteY3" fmla="*/ 3805644 h 4846926"/>
                  <a:gd name="connsiteX4" fmla="*/ 3343914 w 4778010"/>
                  <a:gd name="connsiteY4" fmla="*/ 4712128 h 4846926"/>
                  <a:gd name="connsiteX5" fmla="*/ 1113673 w 4778010"/>
                  <a:gd name="connsiteY5" fmla="*/ 4467947 h 4846926"/>
                  <a:gd name="connsiteX6" fmla="*/ 39717 w 4778010"/>
                  <a:gd name="connsiteY6" fmla="*/ 3101178 h 4846926"/>
                  <a:gd name="connsiteX7" fmla="*/ 506449 w 4778010"/>
                  <a:gd name="connsiteY7" fmla="*/ 740383 h 4846926"/>
                  <a:gd name="connsiteX8" fmla="*/ 2484014 w 4778010"/>
                  <a:gd name="connsiteY8" fmla="*/ 0 h 4846926"/>
                  <a:gd name="connsiteX0" fmla="*/ 2484014 w 4782503"/>
                  <a:gd name="connsiteY0" fmla="*/ 0 h 4846926"/>
                  <a:gd name="connsiteX1" fmla="*/ 3890904 w 4782503"/>
                  <a:gd name="connsiteY1" fmla="*/ 437433 h 4846926"/>
                  <a:gd name="connsiteX2" fmla="*/ 4759172 w 4782503"/>
                  <a:gd name="connsiteY2" fmla="*/ 1773180 h 4846926"/>
                  <a:gd name="connsiteX3" fmla="*/ 4450482 w 4782503"/>
                  <a:gd name="connsiteY3" fmla="*/ 3688481 h 4846926"/>
                  <a:gd name="connsiteX4" fmla="*/ 3343914 w 4782503"/>
                  <a:gd name="connsiteY4" fmla="*/ 4712128 h 4846926"/>
                  <a:gd name="connsiteX5" fmla="*/ 1113673 w 4782503"/>
                  <a:gd name="connsiteY5" fmla="*/ 4467947 h 4846926"/>
                  <a:gd name="connsiteX6" fmla="*/ 39717 w 4782503"/>
                  <a:gd name="connsiteY6" fmla="*/ 3101178 h 4846926"/>
                  <a:gd name="connsiteX7" fmla="*/ 506449 w 4782503"/>
                  <a:gd name="connsiteY7" fmla="*/ 740383 h 4846926"/>
                  <a:gd name="connsiteX8" fmla="*/ 2484014 w 4782503"/>
                  <a:gd name="connsiteY8" fmla="*/ 0 h 4846926"/>
                  <a:gd name="connsiteX0" fmla="*/ 2484014 w 4784889"/>
                  <a:gd name="connsiteY0" fmla="*/ 0 h 4846926"/>
                  <a:gd name="connsiteX1" fmla="*/ 3890904 w 4784889"/>
                  <a:gd name="connsiteY1" fmla="*/ 437433 h 4846926"/>
                  <a:gd name="connsiteX2" fmla="*/ 4759172 w 4784889"/>
                  <a:gd name="connsiteY2" fmla="*/ 1773180 h 4846926"/>
                  <a:gd name="connsiteX3" fmla="*/ 4474294 w 4784889"/>
                  <a:gd name="connsiteY3" fmla="*/ 3676361 h 4846926"/>
                  <a:gd name="connsiteX4" fmla="*/ 3343914 w 4784889"/>
                  <a:gd name="connsiteY4" fmla="*/ 4712128 h 4846926"/>
                  <a:gd name="connsiteX5" fmla="*/ 1113673 w 4784889"/>
                  <a:gd name="connsiteY5" fmla="*/ 4467947 h 4846926"/>
                  <a:gd name="connsiteX6" fmla="*/ 39717 w 4784889"/>
                  <a:gd name="connsiteY6" fmla="*/ 3101178 h 4846926"/>
                  <a:gd name="connsiteX7" fmla="*/ 506449 w 4784889"/>
                  <a:gd name="connsiteY7" fmla="*/ 740383 h 4846926"/>
                  <a:gd name="connsiteX8" fmla="*/ 2484014 w 4784889"/>
                  <a:gd name="connsiteY8" fmla="*/ 0 h 4846926"/>
                  <a:gd name="connsiteX0" fmla="*/ 2484014 w 4784889"/>
                  <a:gd name="connsiteY0" fmla="*/ 0 h 4860980"/>
                  <a:gd name="connsiteX1" fmla="*/ 3890904 w 4784889"/>
                  <a:gd name="connsiteY1" fmla="*/ 437433 h 4860980"/>
                  <a:gd name="connsiteX2" fmla="*/ 4759172 w 4784889"/>
                  <a:gd name="connsiteY2" fmla="*/ 1773180 h 4860980"/>
                  <a:gd name="connsiteX3" fmla="*/ 4474294 w 4784889"/>
                  <a:gd name="connsiteY3" fmla="*/ 3676361 h 4860980"/>
                  <a:gd name="connsiteX4" fmla="*/ 3343914 w 4784889"/>
                  <a:gd name="connsiteY4" fmla="*/ 4712128 h 4860980"/>
                  <a:gd name="connsiteX5" fmla="*/ 1097799 w 4784889"/>
                  <a:gd name="connsiteY5" fmla="*/ 4524510 h 4860980"/>
                  <a:gd name="connsiteX6" fmla="*/ 39717 w 4784889"/>
                  <a:gd name="connsiteY6" fmla="*/ 3101178 h 4860980"/>
                  <a:gd name="connsiteX7" fmla="*/ 506449 w 4784889"/>
                  <a:gd name="connsiteY7" fmla="*/ 740383 h 4860980"/>
                  <a:gd name="connsiteX8" fmla="*/ 2484014 w 4784889"/>
                  <a:gd name="connsiteY8" fmla="*/ 0 h 4860980"/>
                  <a:gd name="connsiteX0" fmla="*/ 2484014 w 4783308"/>
                  <a:gd name="connsiteY0" fmla="*/ 0 h 4860981"/>
                  <a:gd name="connsiteX1" fmla="*/ 3890904 w 4783308"/>
                  <a:gd name="connsiteY1" fmla="*/ 437433 h 4860981"/>
                  <a:gd name="connsiteX2" fmla="*/ 4759172 w 4783308"/>
                  <a:gd name="connsiteY2" fmla="*/ 1773180 h 4860981"/>
                  <a:gd name="connsiteX3" fmla="*/ 4474294 w 4783308"/>
                  <a:gd name="connsiteY3" fmla="*/ 3676361 h 4860981"/>
                  <a:gd name="connsiteX4" fmla="*/ 3443129 w 4783308"/>
                  <a:gd name="connsiteY4" fmla="*/ 4712129 h 4860981"/>
                  <a:gd name="connsiteX5" fmla="*/ 1097799 w 4783308"/>
                  <a:gd name="connsiteY5" fmla="*/ 4524510 h 4860981"/>
                  <a:gd name="connsiteX6" fmla="*/ 39717 w 4783308"/>
                  <a:gd name="connsiteY6" fmla="*/ 3101178 h 4860981"/>
                  <a:gd name="connsiteX7" fmla="*/ 506449 w 4783308"/>
                  <a:gd name="connsiteY7" fmla="*/ 740383 h 4860981"/>
                  <a:gd name="connsiteX8" fmla="*/ 2484014 w 4783308"/>
                  <a:gd name="connsiteY8" fmla="*/ 0 h 4860981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532073 w 4784141"/>
                  <a:gd name="connsiteY0" fmla="*/ 0 h 4773425"/>
                  <a:gd name="connsiteX1" fmla="*/ 3891737 w 4784141"/>
                  <a:gd name="connsiteY1" fmla="*/ 389356 h 4773425"/>
                  <a:gd name="connsiteX2" fmla="*/ 4760005 w 4784141"/>
                  <a:gd name="connsiteY2" fmla="*/ 1725103 h 4773425"/>
                  <a:gd name="connsiteX3" fmla="*/ 4475127 w 4784141"/>
                  <a:gd name="connsiteY3" fmla="*/ 3628284 h 4773425"/>
                  <a:gd name="connsiteX4" fmla="*/ 3443962 w 4784141"/>
                  <a:gd name="connsiteY4" fmla="*/ 4664052 h 4773425"/>
                  <a:gd name="connsiteX5" fmla="*/ 1098632 w 4784141"/>
                  <a:gd name="connsiteY5" fmla="*/ 4476433 h 4773425"/>
                  <a:gd name="connsiteX6" fmla="*/ 40550 w 4784141"/>
                  <a:gd name="connsiteY6" fmla="*/ 3053101 h 4773425"/>
                  <a:gd name="connsiteX7" fmla="*/ 507282 w 4784141"/>
                  <a:gd name="connsiteY7" fmla="*/ 692306 h 4773425"/>
                  <a:gd name="connsiteX8" fmla="*/ 2532073 w 4784141"/>
                  <a:gd name="connsiteY8" fmla="*/ 0 h 4773425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58783 w 4784614"/>
                  <a:gd name="connsiteY0" fmla="*/ 525 h 4757924"/>
                  <a:gd name="connsiteX1" fmla="*/ 3892210 w 4784614"/>
                  <a:gd name="connsiteY1" fmla="*/ 373855 h 4757924"/>
                  <a:gd name="connsiteX2" fmla="*/ 4760478 w 4784614"/>
                  <a:gd name="connsiteY2" fmla="*/ 1709602 h 4757924"/>
                  <a:gd name="connsiteX3" fmla="*/ 4475600 w 4784614"/>
                  <a:gd name="connsiteY3" fmla="*/ 3612783 h 4757924"/>
                  <a:gd name="connsiteX4" fmla="*/ 3444435 w 4784614"/>
                  <a:gd name="connsiteY4" fmla="*/ 4648551 h 4757924"/>
                  <a:gd name="connsiteX5" fmla="*/ 1099105 w 4784614"/>
                  <a:gd name="connsiteY5" fmla="*/ 4460932 h 4757924"/>
                  <a:gd name="connsiteX6" fmla="*/ 41023 w 4784614"/>
                  <a:gd name="connsiteY6" fmla="*/ 3037600 h 4757924"/>
                  <a:gd name="connsiteX7" fmla="*/ 507755 w 4784614"/>
                  <a:gd name="connsiteY7" fmla="*/ 676805 h 4757924"/>
                  <a:gd name="connsiteX8" fmla="*/ 2558783 w 4784614"/>
                  <a:gd name="connsiteY8" fmla="*/ 525 h 4757924"/>
                  <a:gd name="connsiteX0" fmla="*/ 2558783 w 4784614"/>
                  <a:gd name="connsiteY0" fmla="*/ 408 h 4757807"/>
                  <a:gd name="connsiteX1" fmla="*/ 3907953 w 4784614"/>
                  <a:gd name="connsiteY1" fmla="*/ 443183 h 4757807"/>
                  <a:gd name="connsiteX2" fmla="*/ 4760478 w 4784614"/>
                  <a:gd name="connsiteY2" fmla="*/ 1709485 h 4757807"/>
                  <a:gd name="connsiteX3" fmla="*/ 4475600 w 4784614"/>
                  <a:gd name="connsiteY3" fmla="*/ 3612666 h 4757807"/>
                  <a:gd name="connsiteX4" fmla="*/ 3444435 w 4784614"/>
                  <a:gd name="connsiteY4" fmla="*/ 4648434 h 4757807"/>
                  <a:gd name="connsiteX5" fmla="*/ 1099105 w 4784614"/>
                  <a:gd name="connsiteY5" fmla="*/ 4460815 h 4757807"/>
                  <a:gd name="connsiteX6" fmla="*/ 41023 w 4784614"/>
                  <a:gd name="connsiteY6" fmla="*/ 3037483 h 4757807"/>
                  <a:gd name="connsiteX7" fmla="*/ 507755 w 4784614"/>
                  <a:gd name="connsiteY7" fmla="*/ 676688 h 4757807"/>
                  <a:gd name="connsiteX8" fmla="*/ 2558783 w 4784614"/>
                  <a:gd name="connsiteY8" fmla="*/ 408 h 4757807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90 h 4954518"/>
                  <a:gd name="connsiteX1" fmla="*/ 3910127 w 4786788"/>
                  <a:gd name="connsiteY1" fmla="*/ 639894 h 4954518"/>
                  <a:gd name="connsiteX2" fmla="*/ 4762652 w 4786788"/>
                  <a:gd name="connsiteY2" fmla="*/ 1906196 h 4954518"/>
                  <a:gd name="connsiteX3" fmla="*/ 4477774 w 4786788"/>
                  <a:gd name="connsiteY3" fmla="*/ 3809377 h 4954518"/>
                  <a:gd name="connsiteX4" fmla="*/ 3446609 w 4786788"/>
                  <a:gd name="connsiteY4" fmla="*/ 4845145 h 4954518"/>
                  <a:gd name="connsiteX5" fmla="*/ 1101279 w 4786788"/>
                  <a:gd name="connsiteY5" fmla="*/ 4657526 h 4954518"/>
                  <a:gd name="connsiteX6" fmla="*/ 43197 w 4786788"/>
                  <a:gd name="connsiteY6" fmla="*/ 3234194 h 4954518"/>
                  <a:gd name="connsiteX7" fmla="*/ 509929 w 4786788"/>
                  <a:gd name="connsiteY7" fmla="*/ 873399 h 4954518"/>
                  <a:gd name="connsiteX8" fmla="*/ 2675744 w 4786788"/>
                  <a:gd name="connsiteY8" fmla="*/ 290 h 4954518"/>
                  <a:gd name="connsiteX0" fmla="*/ 2675744 w 4786788"/>
                  <a:gd name="connsiteY0" fmla="*/ 326 h 4954554"/>
                  <a:gd name="connsiteX1" fmla="*/ 3990884 w 4786788"/>
                  <a:gd name="connsiteY1" fmla="*/ 591130 h 4954554"/>
                  <a:gd name="connsiteX2" fmla="*/ 4762652 w 4786788"/>
                  <a:gd name="connsiteY2" fmla="*/ 1906232 h 4954554"/>
                  <a:gd name="connsiteX3" fmla="*/ 4477774 w 4786788"/>
                  <a:gd name="connsiteY3" fmla="*/ 3809413 h 4954554"/>
                  <a:gd name="connsiteX4" fmla="*/ 3446609 w 4786788"/>
                  <a:gd name="connsiteY4" fmla="*/ 4845181 h 4954554"/>
                  <a:gd name="connsiteX5" fmla="*/ 1101279 w 4786788"/>
                  <a:gd name="connsiteY5" fmla="*/ 4657562 h 4954554"/>
                  <a:gd name="connsiteX6" fmla="*/ 43197 w 4786788"/>
                  <a:gd name="connsiteY6" fmla="*/ 3234230 h 4954554"/>
                  <a:gd name="connsiteX7" fmla="*/ 509929 w 4786788"/>
                  <a:gd name="connsiteY7" fmla="*/ 873435 h 4954554"/>
                  <a:gd name="connsiteX8" fmla="*/ 2675744 w 4786788"/>
                  <a:gd name="connsiteY8" fmla="*/ 326 h 4954554"/>
                  <a:gd name="connsiteX0" fmla="*/ 2662196 w 4773240"/>
                  <a:gd name="connsiteY0" fmla="*/ 326 h 4954554"/>
                  <a:gd name="connsiteX1" fmla="*/ 3977336 w 4773240"/>
                  <a:gd name="connsiteY1" fmla="*/ 591130 h 4954554"/>
                  <a:gd name="connsiteX2" fmla="*/ 4749104 w 4773240"/>
                  <a:gd name="connsiteY2" fmla="*/ 1906232 h 4954554"/>
                  <a:gd name="connsiteX3" fmla="*/ 4464226 w 4773240"/>
                  <a:gd name="connsiteY3" fmla="*/ 3809413 h 4954554"/>
                  <a:gd name="connsiteX4" fmla="*/ 3433061 w 4773240"/>
                  <a:gd name="connsiteY4" fmla="*/ 4845181 h 4954554"/>
                  <a:gd name="connsiteX5" fmla="*/ 1087731 w 4773240"/>
                  <a:gd name="connsiteY5" fmla="*/ 4657562 h 4954554"/>
                  <a:gd name="connsiteX6" fmla="*/ 29649 w 4773240"/>
                  <a:gd name="connsiteY6" fmla="*/ 3234230 h 4954554"/>
                  <a:gd name="connsiteX7" fmla="*/ 640977 w 4773240"/>
                  <a:gd name="connsiteY7" fmla="*/ 730117 h 4954554"/>
                  <a:gd name="connsiteX8" fmla="*/ 2662196 w 4773240"/>
                  <a:gd name="connsiteY8" fmla="*/ 326 h 4954554"/>
                  <a:gd name="connsiteX0" fmla="*/ 2664762 w 4775806"/>
                  <a:gd name="connsiteY0" fmla="*/ 326 h 4954554"/>
                  <a:gd name="connsiteX1" fmla="*/ 3979902 w 4775806"/>
                  <a:gd name="connsiteY1" fmla="*/ 591130 h 4954554"/>
                  <a:gd name="connsiteX2" fmla="*/ 4751670 w 4775806"/>
                  <a:gd name="connsiteY2" fmla="*/ 1906232 h 4954554"/>
                  <a:gd name="connsiteX3" fmla="*/ 4466792 w 4775806"/>
                  <a:gd name="connsiteY3" fmla="*/ 3809413 h 4954554"/>
                  <a:gd name="connsiteX4" fmla="*/ 3435627 w 4775806"/>
                  <a:gd name="connsiteY4" fmla="*/ 4845181 h 4954554"/>
                  <a:gd name="connsiteX5" fmla="*/ 1090297 w 4775806"/>
                  <a:gd name="connsiteY5" fmla="*/ 4657562 h 4954554"/>
                  <a:gd name="connsiteX6" fmla="*/ 32215 w 4775806"/>
                  <a:gd name="connsiteY6" fmla="*/ 3234230 h 4954554"/>
                  <a:gd name="connsiteX7" fmla="*/ 607899 w 4775806"/>
                  <a:gd name="connsiteY7" fmla="*/ 806182 h 4954554"/>
                  <a:gd name="connsiteX8" fmla="*/ 2664762 w 4775806"/>
                  <a:gd name="connsiteY8" fmla="*/ 326 h 4954554"/>
                  <a:gd name="connsiteX0" fmla="*/ 2673549 w 4784593"/>
                  <a:gd name="connsiteY0" fmla="*/ 326 h 4954554"/>
                  <a:gd name="connsiteX1" fmla="*/ 3988689 w 4784593"/>
                  <a:gd name="connsiteY1" fmla="*/ 591130 h 4954554"/>
                  <a:gd name="connsiteX2" fmla="*/ 4760457 w 4784593"/>
                  <a:gd name="connsiteY2" fmla="*/ 1906232 h 4954554"/>
                  <a:gd name="connsiteX3" fmla="*/ 4475579 w 4784593"/>
                  <a:gd name="connsiteY3" fmla="*/ 3809413 h 4954554"/>
                  <a:gd name="connsiteX4" fmla="*/ 3444414 w 4784593"/>
                  <a:gd name="connsiteY4" fmla="*/ 4845181 h 4954554"/>
                  <a:gd name="connsiteX5" fmla="*/ 1099084 w 4784593"/>
                  <a:gd name="connsiteY5" fmla="*/ 4657562 h 4954554"/>
                  <a:gd name="connsiteX6" fmla="*/ 41002 w 4784593"/>
                  <a:gd name="connsiteY6" fmla="*/ 3234230 h 4954554"/>
                  <a:gd name="connsiteX7" fmla="*/ 616686 w 4784593"/>
                  <a:gd name="connsiteY7" fmla="*/ 806182 h 4954554"/>
                  <a:gd name="connsiteX8" fmla="*/ 2673549 w 4784593"/>
                  <a:gd name="connsiteY8" fmla="*/ 326 h 4954554"/>
                  <a:gd name="connsiteX0" fmla="*/ 2649000 w 4760044"/>
                  <a:gd name="connsiteY0" fmla="*/ 326 h 4964273"/>
                  <a:gd name="connsiteX1" fmla="*/ 3964140 w 4760044"/>
                  <a:gd name="connsiteY1" fmla="*/ 591130 h 4964273"/>
                  <a:gd name="connsiteX2" fmla="*/ 4735908 w 4760044"/>
                  <a:gd name="connsiteY2" fmla="*/ 1906232 h 4964273"/>
                  <a:gd name="connsiteX3" fmla="*/ 4451030 w 4760044"/>
                  <a:gd name="connsiteY3" fmla="*/ 3809413 h 4964273"/>
                  <a:gd name="connsiteX4" fmla="*/ 3419865 w 4760044"/>
                  <a:gd name="connsiteY4" fmla="*/ 4845181 h 4964273"/>
                  <a:gd name="connsiteX5" fmla="*/ 1074535 w 4760044"/>
                  <a:gd name="connsiteY5" fmla="*/ 4657562 h 4964273"/>
                  <a:gd name="connsiteX6" fmla="*/ 33359 w 4760044"/>
                  <a:gd name="connsiteY6" fmla="*/ 2995991 h 4964273"/>
                  <a:gd name="connsiteX7" fmla="*/ 592137 w 4760044"/>
                  <a:gd name="connsiteY7" fmla="*/ 806182 h 4964273"/>
                  <a:gd name="connsiteX8" fmla="*/ 2649000 w 4760044"/>
                  <a:gd name="connsiteY8" fmla="*/ 326 h 4964273"/>
                  <a:gd name="connsiteX0" fmla="*/ 2649000 w 4468508"/>
                  <a:gd name="connsiteY0" fmla="*/ 326 h 4964273"/>
                  <a:gd name="connsiteX1" fmla="*/ 3964140 w 4468508"/>
                  <a:gd name="connsiteY1" fmla="*/ 591130 h 4964273"/>
                  <a:gd name="connsiteX2" fmla="*/ 4451030 w 4468508"/>
                  <a:gd name="connsiteY2" fmla="*/ 3809413 h 4964273"/>
                  <a:gd name="connsiteX3" fmla="*/ 3419865 w 4468508"/>
                  <a:gd name="connsiteY3" fmla="*/ 4845181 h 4964273"/>
                  <a:gd name="connsiteX4" fmla="*/ 1074535 w 4468508"/>
                  <a:gd name="connsiteY4" fmla="*/ 4657562 h 4964273"/>
                  <a:gd name="connsiteX5" fmla="*/ 33359 w 4468508"/>
                  <a:gd name="connsiteY5" fmla="*/ 2995991 h 4964273"/>
                  <a:gd name="connsiteX6" fmla="*/ 592137 w 4468508"/>
                  <a:gd name="connsiteY6" fmla="*/ 806182 h 4964273"/>
                  <a:gd name="connsiteX7" fmla="*/ 2649000 w 4468508"/>
                  <a:gd name="connsiteY7" fmla="*/ 326 h 4964273"/>
                  <a:gd name="connsiteX0" fmla="*/ 2788684 w 4608192"/>
                  <a:gd name="connsiteY0" fmla="*/ 326 h 4845177"/>
                  <a:gd name="connsiteX1" fmla="*/ 4103824 w 4608192"/>
                  <a:gd name="connsiteY1" fmla="*/ 591130 h 4845177"/>
                  <a:gd name="connsiteX2" fmla="*/ 4590714 w 4608192"/>
                  <a:gd name="connsiteY2" fmla="*/ 3809413 h 4845177"/>
                  <a:gd name="connsiteX3" fmla="*/ 3559549 w 4608192"/>
                  <a:gd name="connsiteY3" fmla="*/ 4845181 h 4845177"/>
                  <a:gd name="connsiteX4" fmla="*/ 173043 w 4608192"/>
                  <a:gd name="connsiteY4" fmla="*/ 2995991 h 4845177"/>
                  <a:gd name="connsiteX5" fmla="*/ 731821 w 4608192"/>
                  <a:gd name="connsiteY5" fmla="*/ 806182 h 4845177"/>
                  <a:gd name="connsiteX6" fmla="*/ 2788684 w 4608192"/>
                  <a:gd name="connsiteY6" fmla="*/ 326 h 4845177"/>
                  <a:gd name="connsiteX0" fmla="*/ 2788684 w 4656382"/>
                  <a:gd name="connsiteY0" fmla="*/ 326 h 4593408"/>
                  <a:gd name="connsiteX1" fmla="*/ 4103824 w 4656382"/>
                  <a:gd name="connsiteY1" fmla="*/ 591130 h 4593408"/>
                  <a:gd name="connsiteX2" fmla="*/ 4590714 w 4656382"/>
                  <a:gd name="connsiteY2" fmla="*/ 3809413 h 4593408"/>
                  <a:gd name="connsiteX3" fmla="*/ 2737164 w 4656382"/>
                  <a:gd name="connsiteY3" fmla="*/ 4593410 h 4593408"/>
                  <a:gd name="connsiteX4" fmla="*/ 173043 w 4656382"/>
                  <a:gd name="connsiteY4" fmla="*/ 2995991 h 4593408"/>
                  <a:gd name="connsiteX5" fmla="*/ 731821 w 4656382"/>
                  <a:gd name="connsiteY5" fmla="*/ 806182 h 4593408"/>
                  <a:gd name="connsiteX6" fmla="*/ 2788684 w 4656382"/>
                  <a:gd name="connsiteY6" fmla="*/ 326 h 4593408"/>
                  <a:gd name="connsiteX0" fmla="*/ 2788684 w 4720632"/>
                  <a:gd name="connsiteY0" fmla="*/ 326 h 4593408"/>
                  <a:gd name="connsiteX1" fmla="*/ 4103824 w 4720632"/>
                  <a:gd name="connsiteY1" fmla="*/ 591130 h 4593408"/>
                  <a:gd name="connsiteX2" fmla="*/ 4661706 w 4720632"/>
                  <a:gd name="connsiteY2" fmla="*/ 3597011 h 4593408"/>
                  <a:gd name="connsiteX3" fmla="*/ 2737164 w 4720632"/>
                  <a:gd name="connsiteY3" fmla="*/ 4593410 h 4593408"/>
                  <a:gd name="connsiteX4" fmla="*/ 173043 w 4720632"/>
                  <a:gd name="connsiteY4" fmla="*/ 2995991 h 4593408"/>
                  <a:gd name="connsiteX5" fmla="*/ 731821 w 4720632"/>
                  <a:gd name="connsiteY5" fmla="*/ 806182 h 4593408"/>
                  <a:gd name="connsiteX6" fmla="*/ 2788684 w 4720632"/>
                  <a:gd name="connsiteY6" fmla="*/ 326 h 4593408"/>
                  <a:gd name="connsiteX0" fmla="*/ 2615637 w 4547585"/>
                  <a:gd name="connsiteY0" fmla="*/ 326 h 4593408"/>
                  <a:gd name="connsiteX1" fmla="*/ 3930777 w 4547585"/>
                  <a:gd name="connsiteY1" fmla="*/ 591130 h 4593408"/>
                  <a:gd name="connsiteX2" fmla="*/ 4488659 w 4547585"/>
                  <a:gd name="connsiteY2" fmla="*/ 3597011 h 4593408"/>
                  <a:gd name="connsiteX3" fmla="*/ 2564117 w 4547585"/>
                  <a:gd name="connsiteY3" fmla="*/ 4593410 h 4593408"/>
                  <a:gd name="connsiteX4" fmla="*/ -4 w 4547585"/>
                  <a:gd name="connsiteY4" fmla="*/ 2995991 h 4593408"/>
                  <a:gd name="connsiteX5" fmla="*/ 2615637 w 4547585"/>
                  <a:gd name="connsiteY5" fmla="*/ 326 h 4593408"/>
                  <a:gd name="connsiteX0" fmla="*/ 1599114 w 4547585"/>
                  <a:gd name="connsiteY0" fmla="*/ 673 h 4392722"/>
                  <a:gd name="connsiteX1" fmla="*/ 3930777 w 4547585"/>
                  <a:gd name="connsiteY1" fmla="*/ 390444 h 4392722"/>
                  <a:gd name="connsiteX2" fmla="*/ 4488659 w 4547585"/>
                  <a:gd name="connsiteY2" fmla="*/ 3396325 h 4392722"/>
                  <a:gd name="connsiteX3" fmla="*/ 2564117 w 4547585"/>
                  <a:gd name="connsiteY3" fmla="*/ 4392724 h 4392722"/>
                  <a:gd name="connsiteX4" fmla="*/ -4 w 4547585"/>
                  <a:gd name="connsiteY4" fmla="*/ 2795305 h 4392722"/>
                  <a:gd name="connsiteX5" fmla="*/ 1599114 w 4547585"/>
                  <a:gd name="connsiteY5" fmla="*/ 673 h 4392722"/>
                  <a:gd name="connsiteX0" fmla="*/ 1599114 w 4556102"/>
                  <a:gd name="connsiteY0" fmla="*/ 673 h 4345138"/>
                  <a:gd name="connsiteX1" fmla="*/ 3930777 w 4556102"/>
                  <a:gd name="connsiteY1" fmla="*/ 390444 h 4345138"/>
                  <a:gd name="connsiteX2" fmla="*/ 4488659 w 4556102"/>
                  <a:gd name="connsiteY2" fmla="*/ 3396325 h 4345138"/>
                  <a:gd name="connsiteX3" fmla="*/ 2425030 w 4556102"/>
                  <a:gd name="connsiteY3" fmla="*/ 4345136 h 4345138"/>
                  <a:gd name="connsiteX4" fmla="*/ -4 w 4556102"/>
                  <a:gd name="connsiteY4" fmla="*/ 2795305 h 4345138"/>
                  <a:gd name="connsiteX5" fmla="*/ 1599114 w 4556102"/>
                  <a:gd name="connsiteY5" fmla="*/ 673 h 4345138"/>
                  <a:gd name="connsiteX0" fmla="*/ 1308676 w 4265664"/>
                  <a:gd name="connsiteY0" fmla="*/ 673 h 4345138"/>
                  <a:gd name="connsiteX1" fmla="*/ 3640339 w 4265664"/>
                  <a:gd name="connsiteY1" fmla="*/ 390444 h 4345138"/>
                  <a:gd name="connsiteX2" fmla="*/ 4198221 w 4265664"/>
                  <a:gd name="connsiteY2" fmla="*/ 3396325 h 4345138"/>
                  <a:gd name="connsiteX3" fmla="*/ 2134592 w 4265664"/>
                  <a:gd name="connsiteY3" fmla="*/ 4345136 h 4345138"/>
                  <a:gd name="connsiteX4" fmla="*/ 2 w 4265664"/>
                  <a:gd name="connsiteY4" fmla="*/ 2737868 h 4345138"/>
                  <a:gd name="connsiteX5" fmla="*/ 1308676 w 4265664"/>
                  <a:gd name="connsiteY5" fmla="*/ 673 h 4345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5664" h="4345138">
                    <a:moveTo>
                      <a:pt x="1308676" y="673"/>
                    </a:moveTo>
                    <a:cubicBezTo>
                      <a:pt x="1850442" y="-12337"/>
                      <a:pt x="3307336" y="165670"/>
                      <a:pt x="3640339" y="390444"/>
                    </a:cubicBezTo>
                    <a:cubicBezTo>
                      <a:pt x="3940677" y="1025292"/>
                      <a:pt x="4449179" y="2737210"/>
                      <a:pt x="4198221" y="3396325"/>
                    </a:cubicBezTo>
                    <a:cubicBezTo>
                      <a:pt x="3947263" y="4055440"/>
                      <a:pt x="2447418" y="4230167"/>
                      <a:pt x="2134592" y="4345136"/>
                    </a:cubicBezTo>
                    <a:cubicBezTo>
                      <a:pt x="1398314" y="4209566"/>
                      <a:pt x="471290" y="3411035"/>
                      <a:pt x="2" y="2737868"/>
                    </a:cubicBezTo>
                    <a:cubicBezTo>
                      <a:pt x="8589" y="1972354"/>
                      <a:pt x="653546" y="401483"/>
                      <a:pt x="1308676" y="673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928EE3C-2F31-E570-5F13-BADEC92EB6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9479010">
                <a:off x="10572581" y="4151226"/>
                <a:ext cx="365077" cy="367579"/>
              </a:xfrm>
              <a:custGeom>
                <a:avLst/>
                <a:gdLst>
                  <a:gd name="connsiteX0" fmla="*/ 2531073 w 4828010"/>
                  <a:gd name="connsiteY0" fmla="*/ 0 h 4873559"/>
                  <a:gd name="connsiteX1" fmla="*/ 3937963 w 4828010"/>
                  <a:gd name="connsiteY1" fmla="*/ 437433 h 4873559"/>
                  <a:gd name="connsiteX2" fmla="*/ 4806231 w 4828010"/>
                  <a:gd name="connsiteY2" fmla="*/ 1773180 h 4873559"/>
                  <a:gd name="connsiteX3" fmla="*/ 4448644 w 4828010"/>
                  <a:gd name="connsiteY3" fmla="*/ 3933235 h 4873559"/>
                  <a:gd name="connsiteX4" fmla="*/ 3192542 w 4828010"/>
                  <a:gd name="connsiteY4" fmla="*/ 4716168 h 4873559"/>
                  <a:gd name="connsiteX5" fmla="*/ 937448 w 4828010"/>
                  <a:gd name="connsiteY5" fmla="*/ 4547691 h 4873559"/>
                  <a:gd name="connsiteX6" fmla="*/ 12348 w 4828010"/>
                  <a:gd name="connsiteY6" fmla="*/ 3026750 h 4873559"/>
                  <a:gd name="connsiteX7" fmla="*/ 553508 w 4828010"/>
                  <a:gd name="connsiteY7" fmla="*/ 740383 h 4873559"/>
                  <a:gd name="connsiteX8" fmla="*/ 2531073 w 4828010"/>
                  <a:gd name="connsiteY8" fmla="*/ 0 h 4873559"/>
                  <a:gd name="connsiteX0" fmla="*/ 2531073 w 4828010"/>
                  <a:gd name="connsiteY0" fmla="*/ 0 h 4853896"/>
                  <a:gd name="connsiteX1" fmla="*/ 3937963 w 4828010"/>
                  <a:gd name="connsiteY1" fmla="*/ 437433 h 4853896"/>
                  <a:gd name="connsiteX2" fmla="*/ 4806231 w 4828010"/>
                  <a:gd name="connsiteY2" fmla="*/ 1773180 h 4853896"/>
                  <a:gd name="connsiteX3" fmla="*/ 4448644 w 4828010"/>
                  <a:gd name="connsiteY3" fmla="*/ 3933235 h 4853896"/>
                  <a:gd name="connsiteX4" fmla="*/ 3192542 w 4828010"/>
                  <a:gd name="connsiteY4" fmla="*/ 4716168 h 4853896"/>
                  <a:gd name="connsiteX5" fmla="*/ 1075671 w 4828010"/>
                  <a:gd name="connsiteY5" fmla="*/ 4473263 h 4853896"/>
                  <a:gd name="connsiteX6" fmla="*/ 12348 w 4828010"/>
                  <a:gd name="connsiteY6" fmla="*/ 3026750 h 4853896"/>
                  <a:gd name="connsiteX7" fmla="*/ 553508 w 4828010"/>
                  <a:gd name="connsiteY7" fmla="*/ 740383 h 4853896"/>
                  <a:gd name="connsiteX8" fmla="*/ 2531073 w 4828010"/>
                  <a:gd name="connsiteY8" fmla="*/ 0 h 4853896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84014 w 4780951"/>
                  <a:gd name="connsiteY0" fmla="*/ 0 h 4850182"/>
                  <a:gd name="connsiteX1" fmla="*/ 3890904 w 4780951"/>
                  <a:gd name="connsiteY1" fmla="*/ 437433 h 4850182"/>
                  <a:gd name="connsiteX2" fmla="*/ 4759172 w 4780951"/>
                  <a:gd name="connsiteY2" fmla="*/ 1773180 h 4850182"/>
                  <a:gd name="connsiteX3" fmla="*/ 4401585 w 4780951"/>
                  <a:gd name="connsiteY3" fmla="*/ 3933235 h 4850182"/>
                  <a:gd name="connsiteX4" fmla="*/ 3145483 w 4780951"/>
                  <a:gd name="connsiteY4" fmla="*/ 4716168 h 4850182"/>
                  <a:gd name="connsiteX5" fmla="*/ 1113673 w 4780951"/>
                  <a:gd name="connsiteY5" fmla="*/ 4467947 h 4850182"/>
                  <a:gd name="connsiteX6" fmla="*/ 39717 w 4780951"/>
                  <a:gd name="connsiteY6" fmla="*/ 3101178 h 4850182"/>
                  <a:gd name="connsiteX7" fmla="*/ 506449 w 4780951"/>
                  <a:gd name="connsiteY7" fmla="*/ 740383 h 4850182"/>
                  <a:gd name="connsiteX8" fmla="*/ 2484014 w 4780951"/>
                  <a:gd name="connsiteY8" fmla="*/ 0 h 4850182"/>
                  <a:gd name="connsiteX0" fmla="*/ 2484014 w 4780127"/>
                  <a:gd name="connsiteY0" fmla="*/ 0 h 4850182"/>
                  <a:gd name="connsiteX1" fmla="*/ 3890904 w 4780127"/>
                  <a:gd name="connsiteY1" fmla="*/ 437433 h 4850182"/>
                  <a:gd name="connsiteX2" fmla="*/ 4759172 w 4780127"/>
                  <a:gd name="connsiteY2" fmla="*/ 1773180 h 4850182"/>
                  <a:gd name="connsiteX3" fmla="*/ 4390953 w 4780127"/>
                  <a:gd name="connsiteY3" fmla="*/ 3805644 h 4850182"/>
                  <a:gd name="connsiteX4" fmla="*/ 3145483 w 4780127"/>
                  <a:gd name="connsiteY4" fmla="*/ 4716168 h 4850182"/>
                  <a:gd name="connsiteX5" fmla="*/ 1113673 w 4780127"/>
                  <a:gd name="connsiteY5" fmla="*/ 4467947 h 4850182"/>
                  <a:gd name="connsiteX6" fmla="*/ 39717 w 4780127"/>
                  <a:gd name="connsiteY6" fmla="*/ 3101178 h 4850182"/>
                  <a:gd name="connsiteX7" fmla="*/ 506449 w 4780127"/>
                  <a:gd name="connsiteY7" fmla="*/ 740383 h 4850182"/>
                  <a:gd name="connsiteX8" fmla="*/ 2484014 w 4780127"/>
                  <a:gd name="connsiteY8" fmla="*/ 0 h 4850182"/>
                  <a:gd name="connsiteX0" fmla="*/ 2484014 w 4778010"/>
                  <a:gd name="connsiteY0" fmla="*/ 0 h 4846926"/>
                  <a:gd name="connsiteX1" fmla="*/ 3890904 w 4778010"/>
                  <a:gd name="connsiteY1" fmla="*/ 437433 h 4846926"/>
                  <a:gd name="connsiteX2" fmla="*/ 4759172 w 4778010"/>
                  <a:gd name="connsiteY2" fmla="*/ 1773180 h 4846926"/>
                  <a:gd name="connsiteX3" fmla="*/ 4390953 w 4778010"/>
                  <a:gd name="connsiteY3" fmla="*/ 3805644 h 4846926"/>
                  <a:gd name="connsiteX4" fmla="*/ 3343914 w 4778010"/>
                  <a:gd name="connsiteY4" fmla="*/ 4712128 h 4846926"/>
                  <a:gd name="connsiteX5" fmla="*/ 1113673 w 4778010"/>
                  <a:gd name="connsiteY5" fmla="*/ 4467947 h 4846926"/>
                  <a:gd name="connsiteX6" fmla="*/ 39717 w 4778010"/>
                  <a:gd name="connsiteY6" fmla="*/ 3101178 h 4846926"/>
                  <a:gd name="connsiteX7" fmla="*/ 506449 w 4778010"/>
                  <a:gd name="connsiteY7" fmla="*/ 740383 h 4846926"/>
                  <a:gd name="connsiteX8" fmla="*/ 2484014 w 4778010"/>
                  <a:gd name="connsiteY8" fmla="*/ 0 h 4846926"/>
                  <a:gd name="connsiteX0" fmla="*/ 2484014 w 4782503"/>
                  <a:gd name="connsiteY0" fmla="*/ 0 h 4846926"/>
                  <a:gd name="connsiteX1" fmla="*/ 3890904 w 4782503"/>
                  <a:gd name="connsiteY1" fmla="*/ 437433 h 4846926"/>
                  <a:gd name="connsiteX2" fmla="*/ 4759172 w 4782503"/>
                  <a:gd name="connsiteY2" fmla="*/ 1773180 h 4846926"/>
                  <a:gd name="connsiteX3" fmla="*/ 4450482 w 4782503"/>
                  <a:gd name="connsiteY3" fmla="*/ 3688481 h 4846926"/>
                  <a:gd name="connsiteX4" fmla="*/ 3343914 w 4782503"/>
                  <a:gd name="connsiteY4" fmla="*/ 4712128 h 4846926"/>
                  <a:gd name="connsiteX5" fmla="*/ 1113673 w 4782503"/>
                  <a:gd name="connsiteY5" fmla="*/ 4467947 h 4846926"/>
                  <a:gd name="connsiteX6" fmla="*/ 39717 w 4782503"/>
                  <a:gd name="connsiteY6" fmla="*/ 3101178 h 4846926"/>
                  <a:gd name="connsiteX7" fmla="*/ 506449 w 4782503"/>
                  <a:gd name="connsiteY7" fmla="*/ 740383 h 4846926"/>
                  <a:gd name="connsiteX8" fmla="*/ 2484014 w 4782503"/>
                  <a:gd name="connsiteY8" fmla="*/ 0 h 4846926"/>
                  <a:gd name="connsiteX0" fmla="*/ 2484014 w 4784889"/>
                  <a:gd name="connsiteY0" fmla="*/ 0 h 4846926"/>
                  <a:gd name="connsiteX1" fmla="*/ 3890904 w 4784889"/>
                  <a:gd name="connsiteY1" fmla="*/ 437433 h 4846926"/>
                  <a:gd name="connsiteX2" fmla="*/ 4759172 w 4784889"/>
                  <a:gd name="connsiteY2" fmla="*/ 1773180 h 4846926"/>
                  <a:gd name="connsiteX3" fmla="*/ 4474294 w 4784889"/>
                  <a:gd name="connsiteY3" fmla="*/ 3676361 h 4846926"/>
                  <a:gd name="connsiteX4" fmla="*/ 3343914 w 4784889"/>
                  <a:gd name="connsiteY4" fmla="*/ 4712128 h 4846926"/>
                  <a:gd name="connsiteX5" fmla="*/ 1113673 w 4784889"/>
                  <a:gd name="connsiteY5" fmla="*/ 4467947 h 4846926"/>
                  <a:gd name="connsiteX6" fmla="*/ 39717 w 4784889"/>
                  <a:gd name="connsiteY6" fmla="*/ 3101178 h 4846926"/>
                  <a:gd name="connsiteX7" fmla="*/ 506449 w 4784889"/>
                  <a:gd name="connsiteY7" fmla="*/ 740383 h 4846926"/>
                  <a:gd name="connsiteX8" fmla="*/ 2484014 w 4784889"/>
                  <a:gd name="connsiteY8" fmla="*/ 0 h 4846926"/>
                  <a:gd name="connsiteX0" fmla="*/ 2484014 w 4784889"/>
                  <a:gd name="connsiteY0" fmla="*/ 0 h 4860980"/>
                  <a:gd name="connsiteX1" fmla="*/ 3890904 w 4784889"/>
                  <a:gd name="connsiteY1" fmla="*/ 437433 h 4860980"/>
                  <a:gd name="connsiteX2" fmla="*/ 4759172 w 4784889"/>
                  <a:gd name="connsiteY2" fmla="*/ 1773180 h 4860980"/>
                  <a:gd name="connsiteX3" fmla="*/ 4474294 w 4784889"/>
                  <a:gd name="connsiteY3" fmla="*/ 3676361 h 4860980"/>
                  <a:gd name="connsiteX4" fmla="*/ 3343914 w 4784889"/>
                  <a:gd name="connsiteY4" fmla="*/ 4712128 h 4860980"/>
                  <a:gd name="connsiteX5" fmla="*/ 1097799 w 4784889"/>
                  <a:gd name="connsiteY5" fmla="*/ 4524510 h 4860980"/>
                  <a:gd name="connsiteX6" fmla="*/ 39717 w 4784889"/>
                  <a:gd name="connsiteY6" fmla="*/ 3101178 h 4860980"/>
                  <a:gd name="connsiteX7" fmla="*/ 506449 w 4784889"/>
                  <a:gd name="connsiteY7" fmla="*/ 740383 h 4860980"/>
                  <a:gd name="connsiteX8" fmla="*/ 2484014 w 4784889"/>
                  <a:gd name="connsiteY8" fmla="*/ 0 h 4860980"/>
                  <a:gd name="connsiteX0" fmla="*/ 2484014 w 4783308"/>
                  <a:gd name="connsiteY0" fmla="*/ 0 h 4860981"/>
                  <a:gd name="connsiteX1" fmla="*/ 3890904 w 4783308"/>
                  <a:gd name="connsiteY1" fmla="*/ 437433 h 4860981"/>
                  <a:gd name="connsiteX2" fmla="*/ 4759172 w 4783308"/>
                  <a:gd name="connsiteY2" fmla="*/ 1773180 h 4860981"/>
                  <a:gd name="connsiteX3" fmla="*/ 4474294 w 4783308"/>
                  <a:gd name="connsiteY3" fmla="*/ 3676361 h 4860981"/>
                  <a:gd name="connsiteX4" fmla="*/ 3443129 w 4783308"/>
                  <a:gd name="connsiteY4" fmla="*/ 4712129 h 4860981"/>
                  <a:gd name="connsiteX5" fmla="*/ 1097799 w 4783308"/>
                  <a:gd name="connsiteY5" fmla="*/ 4524510 h 4860981"/>
                  <a:gd name="connsiteX6" fmla="*/ 39717 w 4783308"/>
                  <a:gd name="connsiteY6" fmla="*/ 3101178 h 4860981"/>
                  <a:gd name="connsiteX7" fmla="*/ 506449 w 4783308"/>
                  <a:gd name="connsiteY7" fmla="*/ 740383 h 4860981"/>
                  <a:gd name="connsiteX8" fmla="*/ 2484014 w 4783308"/>
                  <a:gd name="connsiteY8" fmla="*/ 0 h 4860981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532073 w 4784141"/>
                  <a:gd name="connsiteY0" fmla="*/ 0 h 4773425"/>
                  <a:gd name="connsiteX1" fmla="*/ 3891737 w 4784141"/>
                  <a:gd name="connsiteY1" fmla="*/ 389356 h 4773425"/>
                  <a:gd name="connsiteX2" fmla="*/ 4760005 w 4784141"/>
                  <a:gd name="connsiteY2" fmla="*/ 1725103 h 4773425"/>
                  <a:gd name="connsiteX3" fmla="*/ 4475127 w 4784141"/>
                  <a:gd name="connsiteY3" fmla="*/ 3628284 h 4773425"/>
                  <a:gd name="connsiteX4" fmla="*/ 3443962 w 4784141"/>
                  <a:gd name="connsiteY4" fmla="*/ 4664052 h 4773425"/>
                  <a:gd name="connsiteX5" fmla="*/ 1098632 w 4784141"/>
                  <a:gd name="connsiteY5" fmla="*/ 4476433 h 4773425"/>
                  <a:gd name="connsiteX6" fmla="*/ 40550 w 4784141"/>
                  <a:gd name="connsiteY6" fmla="*/ 3053101 h 4773425"/>
                  <a:gd name="connsiteX7" fmla="*/ 507282 w 4784141"/>
                  <a:gd name="connsiteY7" fmla="*/ 692306 h 4773425"/>
                  <a:gd name="connsiteX8" fmla="*/ 2532073 w 4784141"/>
                  <a:gd name="connsiteY8" fmla="*/ 0 h 4773425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58783 w 4784614"/>
                  <a:gd name="connsiteY0" fmla="*/ 525 h 4757924"/>
                  <a:gd name="connsiteX1" fmla="*/ 3892210 w 4784614"/>
                  <a:gd name="connsiteY1" fmla="*/ 373855 h 4757924"/>
                  <a:gd name="connsiteX2" fmla="*/ 4760478 w 4784614"/>
                  <a:gd name="connsiteY2" fmla="*/ 1709602 h 4757924"/>
                  <a:gd name="connsiteX3" fmla="*/ 4475600 w 4784614"/>
                  <a:gd name="connsiteY3" fmla="*/ 3612783 h 4757924"/>
                  <a:gd name="connsiteX4" fmla="*/ 3444435 w 4784614"/>
                  <a:gd name="connsiteY4" fmla="*/ 4648551 h 4757924"/>
                  <a:gd name="connsiteX5" fmla="*/ 1099105 w 4784614"/>
                  <a:gd name="connsiteY5" fmla="*/ 4460932 h 4757924"/>
                  <a:gd name="connsiteX6" fmla="*/ 41023 w 4784614"/>
                  <a:gd name="connsiteY6" fmla="*/ 3037600 h 4757924"/>
                  <a:gd name="connsiteX7" fmla="*/ 507755 w 4784614"/>
                  <a:gd name="connsiteY7" fmla="*/ 676805 h 4757924"/>
                  <a:gd name="connsiteX8" fmla="*/ 2558783 w 4784614"/>
                  <a:gd name="connsiteY8" fmla="*/ 525 h 4757924"/>
                  <a:gd name="connsiteX0" fmla="*/ 2558783 w 4784614"/>
                  <a:gd name="connsiteY0" fmla="*/ 408 h 4757807"/>
                  <a:gd name="connsiteX1" fmla="*/ 3907953 w 4784614"/>
                  <a:gd name="connsiteY1" fmla="*/ 443183 h 4757807"/>
                  <a:gd name="connsiteX2" fmla="*/ 4760478 w 4784614"/>
                  <a:gd name="connsiteY2" fmla="*/ 1709485 h 4757807"/>
                  <a:gd name="connsiteX3" fmla="*/ 4475600 w 4784614"/>
                  <a:gd name="connsiteY3" fmla="*/ 3612666 h 4757807"/>
                  <a:gd name="connsiteX4" fmla="*/ 3444435 w 4784614"/>
                  <a:gd name="connsiteY4" fmla="*/ 4648434 h 4757807"/>
                  <a:gd name="connsiteX5" fmla="*/ 1099105 w 4784614"/>
                  <a:gd name="connsiteY5" fmla="*/ 4460815 h 4757807"/>
                  <a:gd name="connsiteX6" fmla="*/ 41023 w 4784614"/>
                  <a:gd name="connsiteY6" fmla="*/ 3037483 h 4757807"/>
                  <a:gd name="connsiteX7" fmla="*/ 507755 w 4784614"/>
                  <a:gd name="connsiteY7" fmla="*/ 676688 h 4757807"/>
                  <a:gd name="connsiteX8" fmla="*/ 2558783 w 4784614"/>
                  <a:gd name="connsiteY8" fmla="*/ 408 h 4757807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90 h 4954518"/>
                  <a:gd name="connsiteX1" fmla="*/ 3910127 w 4786788"/>
                  <a:gd name="connsiteY1" fmla="*/ 639894 h 4954518"/>
                  <a:gd name="connsiteX2" fmla="*/ 4762652 w 4786788"/>
                  <a:gd name="connsiteY2" fmla="*/ 1906196 h 4954518"/>
                  <a:gd name="connsiteX3" fmla="*/ 4477774 w 4786788"/>
                  <a:gd name="connsiteY3" fmla="*/ 3809377 h 4954518"/>
                  <a:gd name="connsiteX4" fmla="*/ 3446609 w 4786788"/>
                  <a:gd name="connsiteY4" fmla="*/ 4845145 h 4954518"/>
                  <a:gd name="connsiteX5" fmla="*/ 1101279 w 4786788"/>
                  <a:gd name="connsiteY5" fmla="*/ 4657526 h 4954518"/>
                  <a:gd name="connsiteX6" fmla="*/ 43197 w 4786788"/>
                  <a:gd name="connsiteY6" fmla="*/ 3234194 h 4954518"/>
                  <a:gd name="connsiteX7" fmla="*/ 509929 w 4786788"/>
                  <a:gd name="connsiteY7" fmla="*/ 873399 h 4954518"/>
                  <a:gd name="connsiteX8" fmla="*/ 2675744 w 4786788"/>
                  <a:gd name="connsiteY8" fmla="*/ 290 h 4954518"/>
                  <a:gd name="connsiteX0" fmla="*/ 2675744 w 4786788"/>
                  <a:gd name="connsiteY0" fmla="*/ 326 h 4954554"/>
                  <a:gd name="connsiteX1" fmla="*/ 3990884 w 4786788"/>
                  <a:gd name="connsiteY1" fmla="*/ 591130 h 4954554"/>
                  <a:gd name="connsiteX2" fmla="*/ 4762652 w 4786788"/>
                  <a:gd name="connsiteY2" fmla="*/ 1906232 h 4954554"/>
                  <a:gd name="connsiteX3" fmla="*/ 4477774 w 4786788"/>
                  <a:gd name="connsiteY3" fmla="*/ 3809413 h 4954554"/>
                  <a:gd name="connsiteX4" fmla="*/ 3446609 w 4786788"/>
                  <a:gd name="connsiteY4" fmla="*/ 4845181 h 4954554"/>
                  <a:gd name="connsiteX5" fmla="*/ 1101279 w 4786788"/>
                  <a:gd name="connsiteY5" fmla="*/ 4657562 h 4954554"/>
                  <a:gd name="connsiteX6" fmla="*/ 43197 w 4786788"/>
                  <a:gd name="connsiteY6" fmla="*/ 3234230 h 4954554"/>
                  <a:gd name="connsiteX7" fmla="*/ 509929 w 4786788"/>
                  <a:gd name="connsiteY7" fmla="*/ 873435 h 4954554"/>
                  <a:gd name="connsiteX8" fmla="*/ 2675744 w 4786788"/>
                  <a:gd name="connsiteY8" fmla="*/ 326 h 4954554"/>
                  <a:gd name="connsiteX0" fmla="*/ 2662196 w 4773240"/>
                  <a:gd name="connsiteY0" fmla="*/ 326 h 4954554"/>
                  <a:gd name="connsiteX1" fmla="*/ 3977336 w 4773240"/>
                  <a:gd name="connsiteY1" fmla="*/ 591130 h 4954554"/>
                  <a:gd name="connsiteX2" fmla="*/ 4749104 w 4773240"/>
                  <a:gd name="connsiteY2" fmla="*/ 1906232 h 4954554"/>
                  <a:gd name="connsiteX3" fmla="*/ 4464226 w 4773240"/>
                  <a:gd name="connsiteY3" fmla="*/ 3809413 h 4954554"/>
                  <a:gd name="connsiteX4" fmla="*/ 3433061 w 4773240"/>
                  <a:gd name="connsiteY4" fmla="*/ 4845181 h 4954554"/>
                  <a:gd name="connsiteX5" fmla="*/ 1087731 w 4773240"/>
                  <a:gd name="connsiteY5" fmla="*/ 4657562 h 4954554"/>
                  <a:gd name="connsiteX6" fmla="*/ 29649 w 4773240"/>
                  <a:gd name="connsiteY6" fmla="*/ 3234230 h 4954554"/>
                  <a:gd name="connsiteX7" fmla="*/ 640977 w 4773240"/>
                  <a:gd name="connsiteY7" fmla="*/ 730117 h 4954554"/>
                  <a:gd name="connsiteX8" fmla="*/ 2662196 w 4773240"/>
                  <a:gd name="connsiteY8" fmla="*/ 326 h 4954554"/>
                  <a:gd name="connsiteX0" fmla="*/ 2664762 w 4775806"/>
                  <a:gd name="connsiteY0" fmla="*/ 326 h 4954554"/>
                  <a:gd name="connsiteX1" fmla="*/ 3979902 w 4775806"/>
                  <a:gd name="connsiteY1" fmla="*/ 591130 h 4954554"/>
                  <a:gd name="connsiteX2" fmla="*/ 4751670 w 4775806"/>
                  <a:gd name="connsiteY2" fmla="*/ 1906232 h 4954554"/>
                  <a:gd name="connsiteX3" fmla="*/ 4466792 w 4775806"/>
                  <a:gd name="connsiteY3" fmla="*/ 3809413 h 4954554"/>
                  <a:gd name="connsiteX4" fmla="*/ 3435627 w 4775806"/>
                  <a:gd name="connsiteY4" fmla="*/ 4845181 h 4954554"/>
                  <a:gd name="connsiteX5" fmla="*/ 1090297 w 4775806"/>
                  <a:gd name="connsiteY5" fmla="*/ 4657562 h 4954554"/>
                  <a:gd name="connsiteX6" fmla="*/ 32215 w 4775806"/>
                  <a:gd name="connsiteY6" fmla="*/ 3234230 h 4954554"/>
                  <a:gd name="connsiteX7" fmla="*/ 607899 w 4775806"/>
                  <a:gd name="connsiteY7" fmla="*/ 806182 h 4954554"/>
                  <a:gd name="connsiteX8" fmla="*/ 2664762 w 4775806"/>
                  <a:gd name="connsiteY8" fmla="*/ 326 h 4954554"/>
                  <a:gd name="connsiteX0" fmla="*/ 2673549 w 4784593"/>
                  <a:gd name="connsiteY0" fmla="*/ 326 h 4954554"/>
                  <a:gd name="connsiteX1" fmla="*/ 3988689 w 4784593"/>
                  <a:gd name="connsiteY1" fmla="*/ 591130 h 4954554"/>
                  <a:gd name="connsiteX2" fmla="*/ 4760457 w 4784593"/>
                  <a:gd name="connsiteY2" fmla="*/ 1906232 h 4954554"/>
                  <a:gd name="connsiteX3" fmla="*/ 4475579 w 4784593"/>
                  <a:gd name="connsiteY3" fmla="*/ 3809413 h 4954554"/>
                  <a:gd name="connsiteX4" fmla="*/ 3444414 w 4784593"/>
                  <a:gd name="connsiteY4" fmla="*/ 4845181 h 4954554"/>
                  <a:gd name="connsiteX5" fmla="*/ 1099084 w 4784593"/>
                  <a:gd name="connsiteY5" fmla="*/ 4657562 h 4954554"/>
                  <a:gd name="connsiteX6" fmla="*/ 41002 w 4784593"/>
                  <a:gd name="connsiteY6" fmla="*/ 3234230 h 4954554"/>
                  <a:gd name="connsiteX7" fmla="*/ 616686 w 4784593"/>
                  <a:gd name="connsiteY7" fmla="*/ 806182 h 4954554"/>
                  <a:gd name="connsiteX8" fmla="*/ 2673549 w 4784593"/>
                  <a:gd name="connsiteY8" fmla="*/ 326 h 4954554"/>
                  <a:gd name="connsiteX0" fmla="*/ 2649000 w 4760044"/>
                  <a:gd name="connsiteY0" fmla="*/ 326 h 4964273"/>
                  <a:gd name="connsiteX1" fmla="*/ 3964140 w 4760044"/>
                  <a:gd name="connsiteY1" fmla="*/ 591130 h 4964273"/>
                  <a:gd name="connsiteX2" fmla="*/ 4735908 w 4760044"/>
                  <a:gd name="connsiteY2" fmla="*/ 1906232 h 4964273"/>
                  <a:gd name="connsiteX3" fmla="*/ 4451030 w 4760044"/>
                  <a:gd name="connsiteY3" fmla="*/ 3809413 h 4964273"/>
                  <a:gd name="connsiteX4" fmla="*/ 3419865 w 4760044"/>
                  <a:gd name="connsiteY4" fmla="*/ 4845181 h 4964273"/>
                  <a:gd name="connsiteX5" fmla="*/ 1074535 w 4760044"/>
                  <a:gd name="connsiteY5" fmla="*/ 4657562 h 4964273"/>
                  <a:gd name="connsiteX6" fmla="*/ 33359 w 4760044"/>
                  <a:gd name="connsiteY6" fmla="*/ 2995991 h 4964273"/>
                  <a:gd name="connsiteX7" fmla="*/ 592137 w 4760044"/>
                  <a:gd name="connsiteY7" fmla="*/ 806182 h 4964273"/>
                  <a:gd name="connsiteX8" fmla="*/ 2649000 w 4760044"/>
                  <a:gd name="connsiteY8" fmla="*/ 326 h 4964273"/>
                  <a:gd name="connsiteX0" fmla="*/ 2649000 w 4468508"/>
                  <a:gd name="connsiteY0" fmla="*/ 326 h 4964273"/>
                  <a:gd name="connsiteX1" fmla="*/ 3964140 w 4468508"/>
                  <a:gd name="connsiteY1" fmla="*/ 591130 h 4964273"/>
                  <a:gd name="connsiteX2" fmla="*/ 4451030 w 4468508"/>
                  <a:gd name="connsiteY2" fmla="*/ 3809413 h 4964273"/>
                  <a:gd name="connsiteX3" fmla="*/ 3419865 w 4468508"/>
                  <a:gd name="connsiteY3" fmla="*/ 4845181 h 4964273"/>
                  <a:gd name="connsiteX4" fmla="*/ 1074535 w 4468508"/>
                  <a:gd name="connsiteY4" fmla="*/ 4657562 h 4964273"/>
                  <a:gd name="connsiteX5" fmla="*/ 33359 w 4468508"/>
                  <a:gd name="connsiteY5" fmla="*/ 2995991 h 4964273"/>
                  <a:gd name="connsiteX6" fmla="*/ 592137 w 4468508"/>
                  <a:gd name="connsiteY6" fmla="*/ 806182 h 4964273"/>
                  <a:gd name="connsiteX7" fmla="*/ 2649000 w 4468508"/>
                  <a:gd name="connsiteY7" fmla="*/ 326 h 4964273"/>
                  <a:gd name="connsiteX0" fmla="*/ 2788684 w 4608192"/>
                  <a:gd name="connsiteY0" fmla="*/ 326 h 4845177"/>
                  <a:gd name="connsiteX1" fmla="*/ 4103824 w 4608192"/>
                  <a:gd name="connsiteY1" fmla="*/ 591130 h 4845177"/>
                  <a:gd name="connsiteX2" fmla="*/ 4590714 w 4608192"/>
                  <a:gd name="connsiteY2" fmla="*/ 3809413 h 4845177"/>
                  <a:gd name="connsiteX3" fmla="*/ 3559549 w 4608192"/>
                  <a:gd name="connsiteY3" fmla="*/ 4845181 h 4845177"/>
                  <a:gd name="connsiteX4" fmla="*/ 173043 w 4608192"/>
                  <a:gd name="connsiteY4" fmla="*/ 2995991 h 4845177"/>
                  <a:gd name="connsiteX5" fmla="*/ 731821 w 4608192"/>
                  <a:gd name="connsiteY5" fmla="*/ 806182 h 4845177"/>
                  <a:gd name="connsiteX6" fmla="*/ 2788684 w 4608192"/>
                  <a:gd name="connsiteY6" fmla="*/ 326 h 4845177"/>
                  <a:gd name="connsiteX0" fmla="*/ 2788684 w 4656382"/>
                  <a:gd name="connsiteY0" fmla="*/ 326 h 4593408"/>
                  <a:gd name="connsiteX1" fmla="*/ 4103824 w 4656382"/>
                  <a:gd name="connsiteY1" fmla="*/ 591130 h 4593408"/>
                  <a:gd name="connsiteX2" fmla="*/ 4590714 w 4656382"/>
                  <a:gd name="connsiteY2" fmla="*/ 3809413 h 4593408"/>
                  <a:gd name="connsiteX3" fmla="*/ 2737164 w 4656382"/>
                  <a:gd name="connsiteY3" fmla="*/ 4593410 h 4593408"/>
                  <a:gd name="connsiteX4" fmla="*/ 173043 w 4656382"/>
                  <a:gd name="connsiteY4" fmla="*/ 2995991 h 4593408"/>
                  <a:gd name="connsiteX5" fmla="*/ 731821 w 4656382"/>
                  <a:gd name="connsiteY5" fmla="*/ 806182 h 4593408"/>
                  <a:gd name="connsiteX6" fmla="*/ 2788684 w 4656382"/>
                  <a:gd name="connsiteY6" fmla="*/ 326 h 4593408"/>
                  <a:gd name="connsiteX0" fmla="*/ 2788684 w 4720632"/>
                  <a:gd name="connsiteY0" fmla="*/ 326 h 4593408"/>
                  <a:gd name="connsiteX1" fmla="*/ 4103824 w 4720632"/>
                  <a:gd name="connsiteY1" fmla="*/ 591130 h 4593408"/>
                  <a:gd name="connsiteX2" fmla="*/ 4661706 w 4720632"/>
                  <a:gd name="connsiteY2" fmla="*/ 3597011 h 4593408"/>
                  <a:gd name="connsiteX3" fmla="*/ 2737164 w 4720632"/>
                  <a:gd name="connsiteY3" fmla="*/ 4593410 h 4593408"/>
                  <a:gd name="connsiteX4" fmla="*/ 173043 w 4720632"/>
                  <a:gd name="connsiteY4" fmla="*/ 2995991 h 4593408"/>
                  <a:gd name="connsiteX5" fmla="*/ 731821 w 4720632"/>
                  <a:gd name="connsiteY5" fmla="*/ 806182 h 4593408"/>
                  <a:gd name="connsiteX6" fmla="*/ 2788684 w 4720632"/>
                  <a:gd name="connsiteY6" fmla="*/ 326 h 4593408"/>
                  <a:gd name="connsiteX0" fmla="*/ 2615637 w 4547585"/>
                  <a:gd name="connsiteY0" fmla="*/ 326 h 4593408"/>
                  <a:gd name="connsiteX1" fmla="*/ 3930777 w 4547585"/>
                  <a:gd name="connsiteY1" fmla="*/ 591130 h 4593408"/>
                  <a:gd name="connsiteX2" fmla="*/ 4488659 w 4547585"/>
                  <a:gd name="connsiteY2" fmla="*/ 3597011 h 4593408"/>
                  <a:gd name="connsiteX3" fmla="*/ 2564117 w 4547585"/>
                  <a:gd name="connsiteY3" fmla="*/ 4593410 h 4593408"/>
                  <a:gd name="connsiteX4" fmla="*/ -4 w 4547585"/>
                  <a:gd name="connsiteY4" fmla="*/ 2995991 h 4593408"/>
                  <a:gd name="connsiteX5" fmla="*/ 2615637 w 4547585"/>
                  <a:gd name="connsiteY5" fmla="*/ 326 h 4593408"/>
                  <a:gd name="connsiteX0" fmla="*/ 1599114 w 4547585"/>
                  <a:gd name="connsiteY0" fmla="*/ 673 h 4392722"/>
                  <a:gd name="connsiteX1" fmla="*/ 3930777 w 4547585"/>
                  <a:gd name="connsiteY1" fmla="*/ 390444 h 4392722"/>
                  <a:gd name="connsiteX2" fmla="*/ 4488659 w 4547585"/>
                  <a:gd name="connsiteY2" fmla="*/ 3396325 h 4392722"/>
                  <a:gd name="connsiteX3" fmla="*/ 2564117 w 4547585"/>
                  <a:gd name="connsiteY3" fmla="*/ 4392724 h 4392722"/>
                  <a:gd name="connsiteX4" fmla="*/ -4 w 4547585"/>
                  <a:gd name="connsiteY4" fmla="*/ 2795305 h 4392722"/>
                  <a:gd name="connsiteX5" fmla="*/ 1599114 w 4547585"/>
                  <a:gd name="connsiteY5" fmla="*/ 673 h 4392722"/>
                  <a:gd name="connsiteX0" fmla="*/ 1599114 w 4556102"/>
                  <a:gd name="connsiteY0" fmla="*/ 673 h 4345138"/>
                  <a:gd name="connsiteX1" fmla="*/ 3930777 w 4556102"/>
                  <a:gd name="connsiteY1" fmla="*/ 390444 h 4345138"/>
                  <a:gd name="connsiteX2" fmla="*/ 4488659 w 4556102"/>
                  <a:gd name="connsiteY2" fmla="*/ 3396325 h 4345138"/>
                  <a:gd name="connsiteX3" fmla="*/ 2425030 w 4556102"/>
                  <a:gd name="connsiteY3" fmla="*/ 4345136 h 4345138"/>
                  <a:gd name="connsiteX4" fmla="*/ -4 w 4556102"/>
                  <a:gd name="connsiteY4" fmla="*/ 2795305 h 4345138"/>
                  <a:gd name="connsiteX5" fmla="*/ 1599114 w 4556102"/>
                  <a:gd name="connsiteY5" fmla="*/ 673 h 4345138"/>
                  <a:gd name="connsiteX0" fmla="*/ 1308676 w 4265664"/>
                  <a:gd name="connsiteY0" fmla="*/ 673 h 4345138"/>
                  <a:gd name="connsiteX1" fmla="*/ 3640339 w 4265664"/>
                  <a:gd name="connsiteY1" fmla="*/ 390444 h 4345138"/>
                  <a:gd name="connsiteX2" fmla="*/ 4198221 w 4265664"/>
                  <a:gd name="connsiteY2" fmla="*/ 3396325 h 4345138"/>
                  <a:gd name="connsiteX3" fmla="*/ 2134592 w 4265664"/>
                  <a:gd name="connsiteY3" fmla="*/ 4345136 h 4345138"/>
                  <a:gd name="connsiteX4" fmla="*/ 2 w 4265664"/>
                  <a:gd name="connsiteY4" fmla="*/ 2737868 h 4345138"/>
                  <a:gd name="connsiteX5" fmla="*/ 1308676 w 4265664"/>
                  <a:gd name="connsiteY5" fmla="*/ 673 h 4345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5664" h="4345138">
                    <a:moveTo>
                      <a:pt x="1308676" y="673"/>
                    </a:moveTo>
                    <a:cubicBezTo>
                      <a:pt x="1850442" y="-12337"/>
                      <a:pt x="3307336" y="165670"/>
                      <a:pt x="3640339" y="390444"/>
                    </a:cubicBezTo>
                    <a:cubicBezTo>
                      <a:pt x="3940677" y="1025292"/>
                      <a:pt x="4449179" y="2737210"/>
                      <a:pt x="4198221" y="3396325"/>
                    </a:cubicBezTo>
                    <a:cubicBezTo>
                      <a:pt x="3947263" y="4055440"/>
                      <a:pt x="2447418" y="4230167"/>
                      <a:pt x="2134592" y="4345136"/>
                    </a:cubicBezTo>
                    <a:cubicBezTo>
                      <a:pt x="1398314" y="4209566"/>
                      <a:pt x="471290" y="3411035"/>
                      <a:pt x="2" y="2737868"/>
                    </a:cubicBezTo>
                    <a:cubicBezTo>
                      <a:pt x="8589" y="1972354"/>
                      <a:pt x="653546" y="401483"/>
                      <a:pt x="1308676" y="673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2C02A2-2D1A-D1E1-D58A-FF29D8799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735102">
              <a:off x="11096058" y="3990944"/>
              <a:ext cx="1614456" cy="429493"/>
            </a:xfrm>
            <a:custGeom>
              <a:avLst/>
              <a:gdLst>
                <a:gd name="connsiteX0" fmla="*/ 0 w 1614456"/>
                <a:gd name="connsiteY0" fmla="*/ 233076 h 429493"/>
                <a:gd name="connsiteX1" fmla="*/ 569664 w 1614456"/>
                <a:gd name="connsiteY1" fmla="*/ 0 h 429493"/>
                <a:gd name="connsiteX2" fmla="*/ 596278 w 1614456"/>
                <a:gd name="connsiteY2" fmla="*/ 6094 h 429493"/>
                <a:gd name="connsiteX3" fmla="*/ 1614456 w 1614456"/>
                <a:gd name="connsiteY3" fmla="*/ 248091 h 429493"/>
                <a:gd name="connsiteX4" fmla="*/ 1568315 w 1614456"/>
                <a:gd name="connsiteY4" fmla="*/ 429321 h 429493"/>
                <a:gd name="connsiteX5" fmla="*/ 483047 w 1614456"/>
                <a:gd name="connsiteY5" fmla="*/ 298906 h 429493"/>
                <a:gd name="connsiteX6" fmla="*/ 123310 w 1614456"/>
                <a:gd name="connsiteY6" fmla="*/ 250486 h 42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4456" h="429493">
                  <a:moveTo>
                    <a:pt x="0" y="233076"/>
                  </a:moveTo>
                  <a:lnTo>
                    <a:pt x="569664" y="0"/>
                  </a:lnTo>
                  <a:lnTo>
                    <a:pt x="596278" y="6094"/>
                  </a:lnTo>
                  <a:cubicBezTo>
                    <a:pt x="1057638" y="111306"/>
                    <a:pt x="1579983" y="228791"/>
                    <a:pt x="1614456" y="248091"/>
                  </a:cubicBezTo>
                  <a:cubicBezTo>
                    <a:pt x="1609756" y="287567"/>
                    <a:pt x="1584661" y="435225"/>
                    <a:pt x="1568315" y="429321"/>
                  </a:cubicBezTo>
                  <a:cubicBezTo>
                    <a:pt x="1529762" y="431108"/>
                    <a:pt x="711697" y="365581"/>
                    <a:pt x="483047" y="298906"/>
                  </a:cubicBezTo>
                  <a:cubicBezTo>
                    <a:pt x="352306" y="279085"/>
                    <a:pt x="230642" y="264484"/>
                    <a:pt x="123310" y="25048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024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insan yüzü, kişi, şahıs, gömlek, tişört, adam, insan içeren bir resim&#10;&#10;Açıklama otomatik olarak oluşturuldu">
            <a:extLst>
              <a:ext uri="{FF2B5EF4-FFF2-40B4-BE49-F238E27FC236}">
                <a16:creationId xmlns:a16="http://schemas.microsoft.com/office/drawing/2014/main" id="{72DC58A7-01C6-646B-6F54-9BF822371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992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19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kişi, şahıs, giyim, insan yüzü, gözlük içeren bir resim&#10;&#10;Açıklama otomatik olarak oluşturuldu">
            <a:extLst>
              <a:ext uri="{FF2B5EF4-FFF2-40B4-BE49-F238E27FC236}">
                <a16:creationId xmlns:a16="http://schemas.microsoft.com/office/drawing/2014/main" id="{65323BC5-9DBC-3225-A200-78B2E8F81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338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giyim, kişi, şahıs, dış mekan, insanlar içeren bir resim&#10;&#10;Açıklama otomatik olarak oluşturuldu">
            <a:extLst>
              <a:ext uri="{FF2B5EF4-FFF2-40B4-BE49-F238E27FC236}">
                <a16:creationId xmlns:a16="http://schemas.microsoft.com/office/drawing/2014/main" id="{33B3A523-D04C-EE2A-75B3-ED9C905D5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5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8BE0C02-CBCA-69B2-5D32-1D724544D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793C6E-5AED-C496-FD41-BC65B3CA2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D26186-5427-98BC-4961-B55B6026B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708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kişi, şahıs, insan yüzü, iç mekan, adam, insan içeren bir resim&#10;&#10;Açıklama otomatik olarak oluşturuldu">
            <a:extLst>
              <a:ext uri="{FF2B5EF4-FFF2-40B4-BE49-F238E27FC236}">
                <a16:creationId xmlns:a16="http://schemas.microsoft.com/office/drawing/2014/main" id="{4324F762-5C4D-3519-167C-FF93095FD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22" r="517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55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giyim, kişi, şahıs, adam, insan, insan yüzü içeren bir resim&#10;&#10;Açıklama otomatik olarak oluşturuldu">
            <a:extLst>
              <a:ext uri="{FF2B5EF4-FFF2-40B4-BE49-F238E27FC236}">
                <a16:creationId xmlns:a16="http://schemas.microsoft.com/office/drawing/2014/main" id="{45BE8B02-0FB1-65CD-04B9-F6CE18E81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97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13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giyim, kişi, şahıs, insan yüzü, adam, insan içeren bir resim&#10;&#10;Açıklama otomatik olarak oluşturuldu">
            <a:extLst>
              <a:ext uri="{FF2B5EF4-FFF2-40B4-BE49-F238E27FC236}">
                <a16:creationId xmlns:a16="http://schemas.microsoft.com/office/drawing/2014/main" id="{10F33E9D-5591-DBDE-0CD8-AF7F347CC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2904" r="5463" b="-1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6AF5735-CA20-4BEB-F2D8-3C56BF05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İçerik Yer Tutucusu 3" descr="kırışıkmak, buruşmak, kırışık, kişi, şahıs, deri, cilt, insan içeren bir resim&#10;&#10;Açıklama otomatik olarak oluşturuldu">
            <a:extLst>
              <a:ext uri="{FF2B5EF4-FFF2-40B4-BE49-F238E27FC236}">
                <a16:creationId xmlns:a16="http://schemas.microsoft.com/office/drawing/2014/main" id="{E547755F-8608-7666-E589-4B2AEA4D75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18" r="34292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03886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insan yüzü, kişi, şahıs, kırışıkmak, buruşmak, kırışık, adam, insan içeren bir resim&#10;&#10;Açıklama otomatik olarak oluşturuldu">
            <a:extLst>
              <a:ext uri="{FF2B5EF4-FFF2-40B4-BE49-F238E27FC236}">
                <a16:creationId xmlns:a16="http://schemas.microsoft.com/office/drawing/2014/main" id="{553DEEB2-47DB-6B38-3B1C-4A8442E11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9454953-2D63-2320-2166-4ED8395E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240000">
            <a:off x="1913797" y="2989260"/>
            <a:ext cx="2938733" cy="1972545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solidFill>
                  <a:srgbClr val="FFFFFF"/>
                </a:solidFill>
                <a:ea typeface="Calibri Light"/>
                <a:cs typeface="Calibri Light"/>
              </a:rPr>
              <a:t>Am</a:t>
            </a:r>
            <a:r>
              <a:rPr lang="tr-TR" dirty="0">
                <a:solidFill>
                  <a:srgbClr val="FFFFFF"/>
                </a:solidFill>
                <a:ea typeface="Calibri Light"/>
                <a:cs typeface="Calibri Light"/>
              </a:rPr>
              <a:t> I </a:t>
            </a:r>
            <a:r>
              <a:rPr lang="tr-TR" dirty="0" err="1">
                <a:solidFill>
                  <a:srgbClr val="FFFFFF"/>
                </a:solidFill>
                <a:ea typeface="Calibri Light"/>
                <a:cs typeface="Calibri Light"/>
              </a:rPr>
              <a:t>the</a:t>
            </a:r>
            <a:r>
              <a:rPr lang="tr-TR" dirty="0">
                <a:solidFill>
                  <a:srgbClr val="FFFFFF"/>
                </a:solidFill>
                <a:ea typeface="Calibri Light"/>
                <a:cs typeface="Calibri Light"/>
              </a:rPr>
              <a:t> </a:t>
            </a:r>
            <a:r>
              <a:rPr lang="tr-TR" dirty="0" err="1">
                <a:solidFill>
                  <a:srgbClr val="FFFFFF"/>
                </a:solidFill>
                <a:ea typeface="Calibri Light"/>
                <a:cs typeface="Calibri Light"/>
              </a:rPr>
              <a:t>ony</a:t>
            </a:r>
            <a:r>
              <a:rPr lang="tr-TR" dirty="0">
                <a:solidFill>
                  <a:srgbClr val="FFFFFF"/>
                </a:solidFill>
                <a:ea typeface="Calibri Light"/>
                <a:cs typeface="Calibri Light"/>
              </a:rPr>
              <a:t> </a:t>
            </a:r>
            <a:r>
              <a:rPr lang="tr-TR" dirty="0" err="1">
                <a:solidFill>
                  <a:srgbClr val="FFFFFF"/>
                </a:solidFill>
                <a:ea typeface="Calibri Light"/>
                <a:cs typeface="Calibri Light"/>
              </a:rPr>
              <a:t>one</a:t>
            </a:r>
            <a:r>
              <a:rPr lang="tr-TR" dirty="0">
                <a:solidFill>
                  <a:srgbClr val="FFFFFF"/>
                </a:solidFill>
                <a:ea typeface="Calibri Light"/>
                <a:cs typeface="Calibri Light"/>
              </a:rPr>
              <a:t> </a:t>
            </a:r>
            <a:r>
              <a:rPr lang="tr-TR" dirty="0" err="1">
                <a:solidFill>
                  <a:srgbClr val="FFFFFF"/>
                </a:solidFill>
                <a:ea typeface="Calibri Light"/>
                <a:cs typeface="Calibri Light"/>
              </a:rPr>
              <a:t>who</a:t>
            </a:r>
            <a:r>
              <a:rPr lang="tr-TR" dirty="0">
                <a:solidFill>
                  <a:srgbClr val="FFFFFF"/>
                </a:solidFill>
                <a:ea typeface="Calibri Light"/>
                <a:cs typeface="Calibri Light"/>
              </a:rPr>
              <a:t> </a:t>
            </a:r>
            <a:r>
              <a:rPr lang="tr-TR" dirty="0" err="1">
                <a:solidFill>
                  <a:srgbClr val="FFFFFF"/>
                </a:solidFill>
                <a:ea typeface="Calibri Light"/>
                <a:cs typeface="Calibri Light"/>
              </a:rPr>
              <a:t>liked</a:t>
            </a:r>
            <a:r>
              <a:rPr lang="tr-TR" dirty="0">
                <a:solidFill>
                  <a:srgbClr val="FFFFFF"/>
                </a:solidFill>
                <a:ea typeface="Calibri Light"/>
                <a:cs typeface="Calibri Light"/>
              </a:rPr>
              <a:t> it?</a:t>
            </a:r>
            <a:endParaRPr lang="tr-T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17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kişi, şahıs, insan yüzü, adam, insan, kırışıkmak, buruşmak, kırışık içeren bir resim&#10;&#10;Açıklama otomatik olarak oluşturuldu">
            <a:extLst>
              <a:ext uri="{FF2B5EF4-FFF2-40B4-BE49-F238E27FC236}">
                <a16:creationId xmlns:a16="http://schemas.microsoft.com/office/drawing/2014/main" id="{A866E514-C156-6A9C-C3D5-6CEA831C0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9"/>
          <a:stretch/>
        </p:blipFill>
        <p:spPr>
          <a:xfrm>
            <a:off x="1" y="10"/>
            <a:ext cx="121988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4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kişi, şahıs, taşıt, araç, kara taşıtı içeren bir resim&#10;&#10;Açıklama otomatik olarak oluşturuldu">
            <a:extLst>
              <a:ext uri="{FF2B5EF4-FFF2-40B4-BE49-F238E27FC236}">
                <a16:creationId xmlns:a16="http://schemas.microsoft.com/office/drawing/2014/main" id="{4D6B8915-3C81-CE77-2997-23BBEB1E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14"/>
          <a:stretch/>
        </p:blipFill>
        <p:spPr>
          <a:xfrm>
            <a:off x="1" y="10"/>
            <a:ext cx="121988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11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giyim, kişi, şahıs, kadın, gülümsemek, gülüş içeren bir resim&#10;&#10;Açıklama otomatik olarak oluşturuldu">
            <a:extLst>
              <a:ext uri="{FF2B5EF4-FFF2-40B4-BE49-F238E27FC236}">
                <a16:creationId xmlns:a16="http://schemas.microsoft.com/office/drawing/2014/main" id="{FF65854A-DA95-5702-6456-EB8DAC317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78" r="365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2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kişi, şahıs, giyim, takım elbise, insan yüzü içeren bir resim&#10;&#10;Açıklama otomatik olarak oluşturuldu">
            <a:extLst>
              <a:ext uri="{FF2B5EF4-FFF2-40B4-BE49-F238E27FC236}">
                <a16:creationId xmlns:a16="http://schemas.microsoft.com/office/drawing/2014/main" id="{AB052FFE-CD41-3665-8B44-8C080907F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8"/>
          <a:stretch/>
        </p:blipFill>
        <p:spPr>
          <a:xfrm>
            <a:off x="1" y="10"/>
            <a:ext cx="12198824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B4220E-BAB2-3AF1-C6A4-32645C042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0823" y="761998"/>
            <a:ext cx="6858002" cy="609600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59000">
                <a:srgbClr val="00000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3F1525-80D5-59FF-4BC5-F65E51E8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12895" y="3757132"/>
            <a:ext cx="2017242" cy="2495103"/>
            <a:chOff x="9825500" y="3398463"/>
            <a:chExt cx="2292532" cy="28356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94BB62-A796-73FF-A87F-BE2B13D8B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7263076">
              <a:off x="10134779" y="4708386"/>
              <a:ext cx="1216404" cy="1834961"/>
              <a:chOff x="11571873" y="5176897"/>
              <a:chExt cx="1284318" cy="193741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7101389-DD36-DECE-11F4-6D10273DB5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516067" flipH="1">
                <a:off x="11571873" y="5176897"/>
                <a:ext cx="1284318" cy="1937410"/>
              </a:xfrm>
              <a:custGeom>
                <a:avLst/>
                <a:gdLst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99666 w 1914334"/>
                  <a:gd name="connsiteY28" fmla="*/ 437421 h 2986466"/>
                  <a:gd name="connsiteX29" fmla="*/ 685894 w 1914334"/>
                  <a:gd name="connsiteY29" fmla="*/ 678417 h 2986466"/>
                  <a:gd name="connsiteX30" fmla="*/ 508792 w 1914334"/>
                  <a:gd name="connsiteY30" fmla="*/ 1006120 h 2986466"/>
                  <a:gd name="connsiteX31" fmla="*/ 511266 w 1914334"/>
                  <a:gd name="connsiteY31" fmla="*/ 1050185 h 2986466"/>
                  <a:gd name="connsiteX32" fmla="*/ 930004 w 1914334"/>
                  <a:gd name="connsiteY32" fmla="*/ 813729 h 2986466"/>
                  <a:gd name="connsiteX33" fmla="*/ 1422398 w 1914334"/>
                  <a:gd name="connsiteY33" fmla="*/ 701643 h 2986466"/>
                  <a:gd name="connsiteX34" fmla="*/ 1435000 w 1914334"/>
                  <a:gd name="connsiteY34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73669 w 1953003"/>
                  <a:gd name="connsiteY0" fmla="*/ 708401 h 2986134"/>
                  <a:gd name="connsiteX1" fmla="*/ 1411076 w 1953003"/>
                  <a:gd name="connsiteY1" fmla="*/ 919813 h 2986134"/>
                  <a:gd name="connsiteX2" fmla="*/ 1189873 w 1953003"/>
                  <a:gd name="connsiteY2" fmla="*/ 1213129 h 2986134"/>
                  <a:gd name="connsiteX3" fmla="*/ 908992 w 1953003"/>
                  <a:gd name="connsiteY3" fmla="*/ 1450576 h 2986134"/>
                  <a:gd name="connsiteX4" fmla="*/ 566731 w 1953003"/>
                  <a:gd name="connsiteY4" fmla="*/ 1632245 h 2986134"/>
                  <a:gd name="connsiteX5" fmla="*/ 737079 w 1953003"/>
                  <a:gd name="connsiteY5" fmla="*/ 1653421 h 2986134"/>
                  <a:gd name="connsiteX6" fmla="*/ 1274693 w 1953003"/>
                  <a:gd name="connsiteY6" fmla="*/ 1655250 h 2986134"/>
                  <a:gd name="connsiteX7" fmla="*/ 1674785 w 1953003"/>
                  <a:gd name="connsiteY7" fmla="*/ 1749816 h 2986134"/>
                  <a:gd name="connsiteX8" fmla="*/ 1932074 w 1953003"/>
                  <a:gd name="connsiteY8" fmla="*/ 1866208 h 2986134"/>
                  <a:gd name="connsiteX9" fmla="*/ 1905948 w 1953003"/>
                  <a:gd name="connsiteY9" fmla="*/ 1943962 h 2986134"/>
                  <a:gd name="connsiteX10" fmla="*/ 1652961 w 1953003"/>
                  <a:gd name="connsiteY10" fmla="*/ 2106263 h 2986134"/>
                  <a:gd name="connsiteX11" fmla="*/ 1252869 w 1953003"/>
                  <a:gd name="connsiteY11" fmla="*/ 2208104 h 2986134"/>
                  <a:gd name="connsiteX12" fmla="*/ 935554 w 1953003"/>
                  <a:gd name="connsiteY12" fmla="*/ 2195250 h 2986134"/>
                  <a:gd name="connsiteX13" fmla="*/ 578462 w 1953003"/>
                  <a:gd name="connsiteY13" fmla="*/ 2089164 h 2986134"/>
                  <a:gd name="connsiteX14" fmla="*/ 321668 w 1953003"/>
                  <a:gd name="connsiteY14" fmla="*/ 1949541 h 2986134"/>
                  <a:gd name="connsiteX15" fmla="*/ 291941 w 1953003"/>
                  <a:gd name="connsiteY15" fmla="*/ 2002232 h 2986134"/>
                  <a:gd name="connsiteX16" fmla="*/ 340903 w 1953003"/>
                  <a:gd name="connsiteY16" fmla="*/ 2395326 h 2986134"/>
                  <a:gd name="connsiteX17" fmla="*/ 426218 w 1953003"/>
                  <a:gd name="connsiteY17" fmla="*/ 2772335 h 2986134"/>
                  <a:gd name="connsiteX18" fmla="*/ 465002 w 1953003"/>
                  <a:gd name="connsiteY18" fmla="*/ 2891702 h 2986134"/>
                  <a:gd name="connsiteX19" fmla="*/ 246582 w 1953003"/>
                  <a:gd name="connsiteY19" fmla="*/ 2986134 h 2986134"/>
                  <a:gd name="connsiteX20" fmla="*/ 76777 w 1953003"/>
                  <a:gd name="connsiteY20" fmla="*/ 2352917 h 2986134"/>
                  <a:gd name="connsiteX21" fmla="*/ 131 w 1953003"/>
                  <a:gd name="connsiteY21" fmla="*/ 1730652 h 2986134"/>
                  <a:gd name="connsiteX22" fmla="*/ 105626 w 1953003"/>
                  <a:gd name="connsiteY22" fmla="*/ 904785 h 2986134"/>
                  <a:gd name="connsiteX23" fmla="*/ 278097 w 1953003"/>
                  <a:gd name="connsiteY23" fmla="*/ 433148 h 2986134"/>
                  <a:gd name="connsiteX24" fmla="*/ 443604 w 1953003"/>
                  <a:gd name="connsiteY24" fmla="*/ 172515 h 2986134"/>
                  <a:gd name="connsiteX25" fmla="*/ 612455 w 1953003"/>
                  <a:gd name="connsiteY25" fmla="*/ 0 h 2986134"/>
                  <a:gd name="connsiteX26" fmla="*/ 731677 w 1953003"/>
                  <a:gd name="connsiteY26" fmla="*/ 332056 h 2986134"/>
                  <a:gd name="connsiteX27" fmla="*/ 724563 w 1953003"/>
                  <a:gd name="connsiteY27" fmla="*/ 678085 h 2986134"/>
                  <a:gd name="connsiteX28" fmla="*/ 547461 w 1953003"/>
                  <a:gd name="connsiteY28" fmla="*/ 1005788 h 2986134"/>
                  <a:gd name="connsiteX29" fmla="*/ 549935 w 1953003"/>
                  <a:gd name="connsiteY29" fmla="*/ 1049853 h 2986134"/>
                  <a:gd name="connsiteX30" fmla="*/ 968673 w 1953003"/>
                  <a:gd name="connsiteY30" fmla="*/ 813397 h 2986134"/>
                  <a:gd name="connsiteX31" fmla="*/ 1461067 w 1953003"/>
                  <a:gd name="connsiteY31" fmla="*/ 701311 h 2986134"/>
                  <a:gd name="connsiteX32" fmla="*/ 1473669 w 1953003"/>
                  <a:gd name="connsiteY32" fmla="*/ 708401 h 2986134"/>
                  <a:gd name="connsiteX0" fmla="*/ 1473951 w 1953285"/>
                  <a:gd name="connsiteY0" fmla="*/ 708401 h 2986134"/>
                  <a:gd name="connsiteX1" fmla="*/ 1411358 w 1953285"/>
                  <a:gd name="connsiteY1" fmla="*/ 919813 h 2986134"/>
                  <a:gd name="connsiteX2" fmla="*/ 1190155 w 1953285"/>
                  <a:gd name="connsiteY2" fmla="*/ 1213129 h 2986134"/>
                  <a:gd name="connsiteX3" fmla="*/ 909274 w 1953285"/>
                  <a:gd name="connsiteY3" fmla="*/ 1450576 h 2986134"/>
                  <a:gd name="connsiteX4" fmla="*/ 567013 w 1953285"/>
                  <a:gd name="connsiteY4" fmla="*/ 1632245 h 2986134"/>
                  <a:gd name="connsiteX5" fmla="*/ 737361 w 1953285"/>
                  <a:gd name="connsiteY5" fmla="*/ 1653421 h 2986134"/>
                  <a:gd name="connsiteX6" fmla="*/ 1274975 w 1953285"/>
                  <a:gd name="connsiteY6" fmla="*/ 1655250 h 2986134"/>
                  <a:gd name="connsiteX7" fmla="*/ 1675067 w 1953285"/>
                  <a:gd name="connsiteY7" fmla="*/ 1749816 h 2986134"/>
                  <a:gd name="connsiteX8" fmla="*/ 1932356 w 1953285"/>
                  <a:gd name="connsiteY8" fmla="*/ 1866208 h 2986134"/>
                  <a:gd name="connsiteX9" fmla="*/ 1906230 w 1953285"/>
                  <a:gd name="connsiteY9" fmla="*/ 1943962 h 2986134"/>
                  <a:gd name="connsiteX10" fmla="*/ 1653243 w 1953285"/>
                  <a:gd name="connsiteY10" fmla="*/ 2106263 h 2986134"/>
                  <a:gd name="connsiteX11" fmla="*/ 1253151 w 1953285"/>
                  <a:gd name="connsiteY11" fmla="*/ 2208104 h 2986134"/>
                  <a:gd name="connsiteX12" fmla="*/ 935836 w 1953285"/>
                  <a:gd name="connsiteY12" fmla="*/ 2195250 h 2986134"/>
                  <a:gd name="connsiteX13" fmla="*/ 578744 w 1953285"/>
                  <a:gd name="connsiteY13" fmla="*/ 2089164 h 2986134"/>
                  <a:gd name="connsiteX14" fmla="*/ 321950 w 1953285"/>
                  <a:gd name="connsiteY14" fmla="*/ 1949541 h 2986134"/>
                  <a:gd name="connsiteX15" fmla="*/ 292223 w 1953285"/>
                  <a:gd name="connsiteY15" fmla="*/ 2002232 h 2986134"/>
                  <a:gd name="connsiteX16" fmla="*/ 341185 w 1953285"/>
                  <a:gd name="connsiteY16" fmla="*/ 2395326 h 2986134"/>
                  <a:gd name="connsiteX17" fmla="*/ 426500 w 1953285"/>
                  <a:gd name="connsiteY17" fmla="*/ 2772335 h 2986134"/>
                  <a:gd name="connsiteX18" fmla="*/ 465284 w 1953285"/>
                  <a:gd name="connsiteY18" fmla="*/ 2891702 h 2986134"/>
                  <a:gd name="connsiteX19" fmla="*/ 246864 w 1953285"/>
                  <a:gd name="connsiteY19" fmla="*/ 2986134 h 2986134"/>
                  <a:gd name="connsiteX20" fmla="*/ 48349 w 1953285"/>
                  <a:gd name="connsiteY20" fmla="*/ 2358824 h 2986134"/>
                  <a:gd name="connsiteX21" fmla="*/ 413 w 1953285"/>
                  <a:gd name="connsiteY21" fmla="*/ 1730652 h 2986134"/>
                  <a:gd name="connsiteX22" fmla="*/ 105908 w 1953285"/>
                  <a:gd name="connsiteY22" fmla="*/ 904785 h 2986134"/>
                  <a:gd name="connsiteX23" fmla="*/ 278379 w 1953285"/>
                  <a:gd name="connsiteY23" fmla="*/ 433148 h 2986134"/>
                  <a:gd name="connsiteX24" fmla="*/ 443886 w 1953285"/>
                  <a:gd name="connsiteY24" fmla="*/ 172515 h 2986134"/>
                  <a:gd name="connsiteX25" fmla="*/ 612737 w 1953285"/>
                  <a:gd name="connsiteY25" fmla="*/ 0 h 2986134"/>
                  <a:gd name="connsiteX26" fmla="*/ 731959 w 1953285"/>
                  <a:gd name="connsiteY26" fmla="*/ 332056 h 2986134"/>
                  <a:gd name="connsiteX27" fmla="*/ 724845 w 1953285"/>
                  <a:gd name="connsiteY27" fmla="*/ 678085 h 2986134"/>
                  <a:gd name="connsiteX28" fmla="*/ 547743 w 1953285"/>
                  <a:gd name="connsiteY28" fmla="*/ 1005788 h 2986134"/>
                  <a:gd name="connsiteX29" fmla="*/ 550217 w 1953285"/>
                  <a:gd name="connsiteY29" fmla="*/ 1049853 h 2986134"/>
                  <a:gd name="connsiteX30" fmla="*/ 968955 w 1953285"/>
                  <a:gd name="connsiteY30" fmla="*/ 813397 h 2986134"/>
                  <a:gd name="connsiteX31" fmla="*/ 1461349 w 1953285"/>
                  <a:gd name="connsiteY31" fmla="*/ 701311 h 2986134"/>
                  <a:gd name="connsiteX32" fmla="*/ 1473951 w 1953285"/>
                  <a:gd name="connsiteY32" fmla="*/ 708401 h 2986134"/>
                  <a:gd name="connsiteX0" fmla="*/ 1473856 w 1953190"/>
                  <a:gd name="connsiteY0" fmla="*/ 708401 h 2991508"/>
                  <a:gd name="connsiteX1" fmla="*/ 1411263 w 1953190"/>
                  <a:gd name="connsiteY1" fmla="*/ 919813 h 2991508"/>
                  <a:gd name="connsiteX2" fmla="*/ 1190060 w 1953190"/>
                  <a:gd name="connsiteY2" fmla="*/ 1213129 h 2991508"/>
                  <a:gd name="connsiteX3" fmla="*/ 909179 w 1953190"/>
                  <a:gd name="connsiteY3" fmla="*/ 1450576 h 2991508"/>
                  <a:gd name="connsiteX4" fmla="*/ 566918 w 1953190"/>
                  <a:gd name="connsiteY4" fmla="*/ 1632245 h 2991508"/>
                  <a:gd name="connsiteX5" fmla="*/ 737266 w 1953190"/>
                  <a:gd name="connsiteY5" fmla="*/ 1653421 h 2991508"/>
                  <a:gd name="connsiteX6" fmla="*/ 1274880 w 1953190"/>
                  <a:gd name="connsiteY6" fmla="*/ 1655250 h 2991508"/>
                  <a:gd name="connsiteX7" fmla="*/ 1674972 w 1953190"/>
                  <a:gd name="connsiteY7" fmla="*/ 1749816 h 2991508"/>
                  <a:gd name="connsiteX8" fmla="*/ 1932261 w 1953190"/>
                  <a:gd name="connsiteY8" fmla="*/ 1866208 h 2991508"/>
                  <a:gd name="connsiteX9" fmla="*/ 1906135 w 1953190"/>
                  <a:gd name="connsiteY9" fmla="*/ 1943962 h 2991508"/>
                  <a:gd name="connsiteX10" fmla="*/ 1653148 w 1953190"/>
                  <a:gd name="connsiteY10" fmla="*/ 2106263 h 2991508"/>
                  <a:gd name="connsiteX11" fmla="*/ 1253056 w 1953190"/>
                  <a:gd name="connsiteY11" fmla="*/ 2208104 h 2991508"/>
                  <a:gd name="connsiteX12" fmla="*/ 935741 w 1953190"/>
                  <a:gd name="connsiteY12" fmla="*/ 2195250 h 2991508"/>
                  <a:gd name="connsiteX13" fmla="*/ 578649 w 1953190"/>
                  <a:gd name="connsiteY13" fmla="*/ 2089164 h 2991508"/>
                  <a:gd name="connsiteX14" fmla="*/ 321855 w 1953190"/>
                  <a:gd name="connsiteY14" fmla="*/ 1949541 h 2991508"/>
                  <a:gd name="connsiteX15" fmla="*/ 292128 w 1953190"/>
                  <a:gd name="connsiteY15" fmla="*/ 2002232 h 2991508"/>
                  <a:gd name="connsiteX16" fmla="*/ 341090 w 1953190"/>
                  <a:gd name="connsiteY16" fmla="*/ 2395326 h 2991508"/>
                  <a:gd name="connsiteX17" fmla="*/ 426405 w 1953190"/>
                  <a:gd name="connsiteY17" fmla="*/ 2772335 h 2991508"/>
                  <a:gd name="connsiteX18" fmla="*/ 465189 w 1953190"/>
                  <a:gd name="connsiteY18" fmla="*/ 2891702 h 2991508"/>
                  <a:gd name="connsiteX19" fmla="*/ 220668 w 1953190"/>
                  <a:gd name="connsiteY19" fmla="*/ 2991507 h 2991508"/>
                  <a:gd name="connsiteX20" fmla="*/ 48254 w 1953190"/>
                  <a:gd name="connsiteY20" fmla="*/ 2358824 h 2991508"/>
                  <a:gd name="connsiteX21" fmla="*/ 318 w 1953190"/>
                  <a:gd name="connsiteY21" fmla="*/ 1730652 h 2991508"/>
                  <a:gd name="connsiteX22" fmla="*/ 105813 w 1953190"/>
                  <a:gd name="connsiteY22" fmla="*/ 904785 h 2991508"/>
                  <a:gd name="connsiteX23" fmla="*/ 278284 w 1953190"/>
                  <a:gd name="connsiteY23" fmla="*/ 433148 h 2991508"/>
                  <a:gd name="connsiteX24" fmla="*/ 443791 w 1953190"/>
                  <a:gd name="connsiteY24" fmla="*/ 172515 h 2991508"/>
                  <a:gd name="connsiteX25" fmla="*/ 612642 w 1953190"/>
                  <a:gd name="connsiteY25" fmla="*/ 0 h 2991508"/>
                  <a:gd name="connsiteX26" fmla="*/ 731864 w 1953190"/>
                  <a:gd name="connsiteY26" fmla="*/ 332056 h 2991508"/>
                  <a:gd name="connsiteX27" fmla="*/ 724750 w 1953190"/>
                  <a:gd name="connsiteY27" fmla="*/ 678085 h 2991508"/>
                  <a:gd name="connsiteX28" fmla="*/ 547648 w 1953190"/>
                  <a:gd name="connsiteY28" fmla="*/ 1005788 h 2991508"/>
                  <a:gd name="connsiteX29" fmla="*/ 550122 w 1953190"/>
                  <a:gd name="connsiteY29" fmla="*/ 1049853 h 2991508"/>
                  <a:gd name="connsiteX30" fmla="*/ 968860 w 1953190"/>
                  <a:gd name="connsiteY30" fmla="*/ 813397 h 2991508"/>
                  <a:gd name="connsiteX31" fmla="*/ 1461254 w 1953190"/>
                  <a:gd name="connsiteY31" fmla="*/ 701311 h 2991508"/>
                  <a:gd name="connsiteX32" fmla="*/ 1473856 w 1953190"/>
                  <a:gd name="connsiteY32" fmla="*/ 708401 h 2991508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35637 w 1983014"/>
                  <a:gd name="connsiteY22" fmla="*/ 904785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750 w 1983084"/>
                  <a:gd name="connsiteY0" fmla="*/ 708401 h 2991507"/>
                  <a:gd name="connsiteX1" fmla="*/ 1441157 w 1983084"/>
                  <a:gd name="connsiteY1" fmla="*/ 919813 h 2991507"/>
                  <a:gd name="connsiteX2" fmla="*/ 1219954 w 1983084"/>
                  <a:gd name="connsiteY2" fmla="*/ 1213129 h 2991507"/>
                  <a:gd name="connsiteX3" fmla="*/ 939073 w 1983084"/>
                  <a:gd name="connsiteY3" fmla="*/ 1450576 h 2991507"/>
                  <a:gd name="connsiteX4" fmla="*/ 596812 w 1983084"/>
                  <a:gd name="connsiteY4" fmla="*/ 1632245 h 2991507"/>
                  <a:gd name="connsiteX5" fmla="*/ 767160 w 1983084"/>
                  <a:gd name="connsiteY5" fmla="*/ 1653421 h 2991507"/>
                  <a:gd name="connsiteX6" fmla="*/ 1304774 w 1983084"/>
                  <a:gd name="connsiteY6" fmla="*/ 1655250 h 2991507"/>
                  <a:gd name="connsiteX7" fmla="*/ 1704866 w 1983084"/>
                  <a:gd name="connsiteY7" fmla="*/ 1749816 h 2991507"/>
                  <a:gd name="connsiteX8" fmla="*/ 1962155 w 1983084"/>
                  <a:gd name="connsiteY8" fmla="*/ 1866208 h 2991507"/>
                  <a:gd name="connsiteX9" fmla="*/ 1936029 w 1983084"/>
                  <a:gd name="connsiteY9" fmla="*/ 1943962 h 2991507"/>
                  <a:gd name="connsiteX10" fmla="*/ 1683042 w 1983084"/>
                  <a:gd name="connsiteY10" fmla="*/ 2106263 h 2991507"/>
                  <a:gd name="connsiteX11" fmla="*/ 1282950 w 1983084"/>
                  <a:gd name="connsiteY11" fmla="*/ 2208104 h 2991507"/>
                  <a:gd name="connsiteX12" fmla="*/ 965635 w 1983084"/>
                  <a:gd name="connsiteY12" fmla="*/ 2195250 h 2991507"/>
                  <a:gd name="connsiteX13" fmla="*/ 608543 w 1983084"/>
                  <a:gd name="connsiteY13" fmla="*/ 2089164 h 2991507"/>
                  <a:gd name="connsiteX14" fmla="*/ 351749 w 1983084"/>
                  <a:gd name="connsiteY14" fmla="*/ 1949541 h 2991507"/>
                  <a:gd name="connsiteX15" fmla="*/ 342903 w 1983084"/>
                  <a:gd name="connsiteY15" fmla="*/ 1997936 h 2991507"/>
                  <a:gd name="connsiteX16" fmla="*/ 396859 w 1983084"/>
                  <a:gd name="connsiteY16" fmla="*/ 2349194 h 2991507"/>
                  <a:gd name="connsiteX17" fmla="*/ 489005 w 1983084"/>
                  <a:gd name="connsiteY17" fmla="*/ 2732957 h 2991507"/>
                  <a:gd name="connsiteX18" fmla="*/ 553043 w 1983084"/>
                  <a:gd name="connsiteY18" fmla="*/ 2882494 h 2991507"/>
                  <a:gd name="connsiteX19" fmla="*/ 250562 w 1983084"/>
                  <a:gd name="connsiteY19" fmla="*/ 2991507 h 2991507"/>
                  <a:gd name="connsiteX20" fmla="*/ 63305 w 1983084"/>
                  <a:gd name="connsiteY20" fmla="*/ 2363639 h 2991507"/>
                  <a:gd name="connsiteX21" fmla="*/ 199 w 1983084"/>
                  <a:gd name="connsiteY21" fmla="*/ 1690577 h 2991507"/>
                  <a:gd name="connsiteX22" fmla="*/ 120046 w 1983084"/>
                  <a:gd name="connsiteY22" fmla="*/ 908009 h 2991507"/>
                  <a:gd name="connsiteX23" fmla="*/ 308178 w 1983084"/>
                  <a:gd name="connsiteY23" fmla="*/ 433148 h 2991507"/>
                  <a:gd name="connsiteX24" fmla="*/ 473685 w 1983084"/>
                  <a:gd name="connsiteY24" fmla="*/ 172515 h 2991507"/>
                  <a:gd name="connsiteX25" fmla="*/ 642536 w 1983084"/>
                  <a:gd name="connsiteY25" fmla="*/ 0 h 2991507"/>
                  <a:gd name="connsiteX26" fmla="*/ 761758 w 1983084"/>
                  <a:gd name="connsiteY26" fmla="*/ 332056 h 2991507"/>
                  <a:gd name="connsiteX27" fmla="*/ 754644 w 1983084"/>
                  <a:gd name="connsiteY27" fmla="*/ 678085 h 2991507"/>
                  <a:gd name="connsiteX28" fmla="*/ 577542 w 1983084"/>
                  <a:gd name="connsiteY28" fmla="*/ 1005788 h 2991507"/>
                  <a:gd name="connsiteX29" fmla="*/ 580016 w 1983084"/>
                  <a:gd name="connsiteY29" fmla="*/ 1049853 h 2991507"/>
                  <a:gd name="connsiteX30" fmla="*/ 998754 w 1983084"/>
                  <a:gd name="connsiteY30" fmla="*/ 813397 h 2991507"/>
                  <a:gd name="connsiteX31" fmla="*/ 1491148 w 1983084"/>
                  <a:gd name="connsiteY31" fmla="*/ 701311 h 2991507"/>
                  <a:gd name="connsiteX32" fmla="*/ 1503750 w 1983084"/>
                  <a:gd name="connsiteY32" fmla="*/ 708401 h 2991507"/>
                  <a:gd name="connsiteX0" fmla="*/ 1503751 w 1983085"/>
                  <a:gd name="connsiteY0" fmla="*/ 708401 h 2991507"/>
                  <a:gd name="connsiteX1" fmla="*/ 1441158 w 1983085"/>
                  <a:gd name="connsiteY1" fmla="*/ 919813 h 2991507"/>
                  <a:gd name="connsiteX2" fmla="*/ 1219955 w 1983085"/>
                  <a:gd name="connsiteY2" fmla="*/ 1213129 h 2991507"/>
                  <a:gd name="connsiteX3" fmla="*/ 939074 w 1983085"/>
                  <a:gd name="connsiteY3" fmla="*/ 1450576 h 2991507"/>
                  <a:gd name="connsiteX4" fmla="*/ 596813 w 1983085"/>
                  <a:gd name="connsiteY4" fmla="*/ 1632245 h 2991507"/>
                  <a:gd name="connsiteX5" fmla="*/ 767161 w 1983085"/>
                  <a:gd name="connsiteY5" fmla="*/ 1653421 h 2991507"/>
                  <a:gd name="connsiteX6" fmla="*/ 1304775 w 1983085"/>
                  <a:gd name="connsiteY6" fmla="*/ 1655250 h 2991507"/>
                  <a:gd name="connsiteX7" fmla="*/ 1704867 w 1983085"/>
                  <a:gd name="connsiteY7" fmla="*/ 1749816 h 2991507"/>
                  <a:gd name="connsiteX8" fmla="*/ 1962156 w 1983085"/>
                  <a:gd name="connsiteY8" fmla="*/ 1866208 h 2991507"/>
                  <a:gd name="connsiteX9" fmla="*/ 1936030 w 1983085"/>
                  <a:gd name="connsiteY9" fmla="*/ 1943962 h 2991507"/>
                  <a:gd name="connsiteX10" fmla="*/ 1683043 w 1983085"/>
                  <a:gd name="connsiteY10" fmla="*/ 2106263 h 2991507"/>
                  <a:gd name="connsiteX11" fmla="*/ 1282951 w 1983085"/>
                  <a:gd name="connsiteY11" fmla="*/ 2208104 h 2991507"/>
                  <a:gd name="connsiteX12" fmla="*/ 965636 w 1983085"/>
                  <a:gd name="connsiteY12" fmla="*/ 2195250 h 2991507"/>
                  <a:gd name="connsiteX13" fmla="*/ 608544 w 1983085"/>
                  <a:gd name="connsiteY13" fmla="*/ 2089164 h 2991507"/>
                  <a:gd name="connsiteX14" fmla="*/ 351750 w 1983085"/>
                  <a:gd name="connsiteY14" fmla="*/ 1949541 h 2991507"/>
                  <a:gd name="connsiteX15" fmla="*/ 342904 w 1983085"/>
                  <a:gd name="connsiteY15" fmla="*/ 1997936 h 2991507"/>
                  <a:gd name="connsiteX16" fmla="*/ 396860 w 1983085"/>
                  <a:gd name="connsiteY16" fmla="*/ 2349194 h 2991507"/>
                  <a:gd name="connsiteX17" fmla="*/ 509109 w 1983085"/>
                  <a:gd name="connsiteY17" fmla="*/ 2762247 h 2991507"/>
                  <a:gd name="connsiteX18" fmla="*/ 553044 w 1983085"/>
                  <a:gd name="connsiteY18" fmla="*/ 2882494 h 2991507"/>
                  <a:gd name="connsiteX19" fmla="*/ 250563 w 1983085"/>
                  <a:gd name="connsiteY19" fmla="*/ 2991507 h 2991507"/>
                  <a:gd name="connsiteX20" fmla="*/ 63306 w 1983085"/>
                  <a:gd name="connsiteY20" fmla="*/ 2363639 h 2991507"/>
                  <a:gd name="connsiteX21" fmla="*/ 200 w 1983085"/>
                  <a:gd name="connsiteY21" fmla="*/ 1690577 h 2991507"/>
                  <a:gd name="connsiteX22" fmla="*/ 120047 w 1983085"/>
                  <a:gd name="connsiteY22" fmla="*/ 908009 h 2991507"/>
                  <a:gd name="connsiteX23" fmla="*/ 308179 w 1983085"/>
                  <a:gd name="connsiteY23" fmla="*/ 433148 h 2991507"/>
                  <a:gd name="connsiteX24" fmla="*/ 473686 w 1983085"/>
                  <a:gd name="connsiteY24" fmla="*/ 172515 h 2991507"/>
                  <a:gd name="connsiteX25" fmla="*/ 642537 w 1983085"/>
                  <a:gd name="connsiteY25" fmla="*/ 0 h 2991507"/>
                  <a:gd name="connsiteX26" fmla="*/ 761759 w 1983085"/>
                  <a:gd name="connsiteY26" fmla="*/ 332056 h 2991507"/>
                  <a:gd name="connsiteX27" fmla="*/ 754645 w 1983085"/>
                  <a:gd name="connsiteY27" fmla="*/ 678085 h 2991507"/>
                  <a:gd name="connsiteX28" fmla="*/ 577543 w 1983085"/>
                  <a:gd name="connsiteY28" fmla="*/ 1005788 h 2991507"/>
                  <a:gd name="connsiteX29" fmla="*/ 580017 w 1983085"/>
                  <a:gd name="connsiteY29" fmla="*/ 1049853 h 2991507"/>
                  <a:gd name="connsiteX30" fmla="*/ 998755 w 1983085"/>
                  <a:gd name="connsiteY30" fmla="*/ 813397 h 2991507"/>
                  <a:gd name="connsiteX31" fmla="*/ 1491149 w 1983085"/>
                  <a:gd name="connsiteY31" fmla="*/ 701311 h 2991507"/>
                  <a:gd name="connsiteX32" fmla="*/ 1503751 w 1983085"/>
                  <a:gd name="connsiteY32" fmla="*/ 708401 h 299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3085" h="2991507">
                    <a:moveTo>
                      <a:pt x="1503751" y="708401"/>
                    </a:moveTo>
                    <a:cubicBezTo>
                      <a:pt x="1523712" y="737061"/>
                      <a:pt x="1480707" y="845173"/>
                      <a:pt x="1441158" y="919813"/>
                    </a:cubicBezTo>
                    <a:cubicBezTo>
                      <a:pt x="1395959" y="1005116"/>
                      <a:pt x="1303636" y="1124669"/>
                      <a:pt x="1219955" y="1213129"/>
                    </a:cubicBezTo>
                    <a:cubicBezTo>
                      <a:pt x="1136275" y="1301590"/>
                      <a:pt x="1042931" y="1380723"/>
                      <a:pt x="939074" y="1450576"/>
                    </a:cubicBezTo>
                    <a:cubicBezTo>
                      <a:pt x="835217" y="1520429"/>
                      <a:pt x="606345" y="1620692"/>
                      <a:pt x="596813" y="1632245"/>
                    </a:cubicBezTo>
                    <a:cubicBezTo>
                      <a:pt x="587281" y="1643798"/>
                      <a:pt x="649167" y="1649587"/>
                      <a:pt x="767161" y="1653421"/>
                    </a:cubicBezTo>
                    <a:cubicBezTo>
                      <a:pt x="885155" y="1657255"/>
                      <a:pt x="1148491" y="1639184"/>
                      <a:pt x="1304775" y="1655250"/>
                    </a:cubicBezTo>
                    <a:cubicBezTo>
                      <a:pt x="1461059" y="1671316"/>
                      <a:pt x="1595303" y="1714658"/>
                      <a:pt x="1704867" y="1749816"/>
                    </a:cubicBezTo>
                    <a:cubicBezTo>
                      <a:pt x="1814430" y="1784976"/>
                      <a:pt x="1923629" y="1833850"/>
                      <a:pt x="1962156" y="1866208"/>
                    </a:cubicBezTo>
                    <a:cubicBezTo>
                      <a:pt x="2000683" y="1898565"/>
                      <a:pt x="1982548" y="1903952"/>
                      <a:pt x="1936030" y="1943962"/>
                    </a:cubicBezTo>
                    <a:cubicBezTo>
                      <a:pt x="1889511" y="1983971"/>
                      <a:pt x="1791890" y="2062239"/>
                      <a:pt x="1683043" y="2106263"/>
                    </a:cubicBezTo>
                    <a:cubicBezTo>
                      <a:pt x="1574197" y="2150286"/>
                      <a:pt x="1402519" y="2193274"/>
                      <a:pt x="1282951" y="2208104"/>
                    </a:cubicBezTo>
                    <a:cubicBezTo>
                      <a:pt x="1163382" y="2222935"/>
                      <a:pt x="1078036" y="2215074"/>
                      <a:pt x="965636" y="2195250"/>
                    </a:cubicBezTo>
                    <a:cubicBezTo>
                      <a:pt x="853235" y="2175427"/>
                      <a:pt x="710858" y="2130115"/>
                      <a:pt x="608544" y="2089164"/>
                    </a:cubicBezTo>
                    <a:cubicBezTo>
                      <a:pt x="506230" y="2048213"/>
                      <a:pt x="368968" y="1961518"/>
                      <a:pt x="351750" y="1949541"/>
                    </a:cubicBezTo>
                    <a:cubicBezTo>
                      <a:pt x="334532" y="1937564"/>
                      <a:pt x="335386" y="1931327"/>
                      <a:pt x="342904" y="1997936"/>
                    </a:cubicBezTo>
                    <a:cubicBezTo>
                      <a:pt x="350422" y="2064545"/>
                      <a:pt x="369159" y="2221809"/>
                      <a:pt x="396860" y="2349194"/>
                    </a:cubicBezTo>
                    <a:cubicBezTo>
                      <a:pt x="424561" y="2476579"/>
                      <a:pt x="467735" y="2639985"/>
                      <a:pt x="509109" y="2762247"/>
                    </a:cubicBezTo>
                    <a:lnTo>
                      <a:pt x="553044" y="2882494"/>
                    </a:lnTo>
                    <a:cubicBezTo>
                      <a:pt x="473777" y="2939687"/>
                      <a:pt x="326860" y="2968014"/>
                      <a:pt x="250563" y="2991507"/>
                    </a:cubicBezTo>
                    <a:cubicBezTo>
                      <a:pt x="170949" y="2783480"/>
                      <a:pt x="105033" y="2580461"/>
                      <a:pt x="63306" y="2363639"/>
                    </a:cubicBezTo>
                    <a:cubicBezTo>
                      <a:pt x="21579" y="2146817"/>
                      <a:pt x="-2461" y="1929490"/>
                      <a:pt x="200" y="1690577"/>
                    </a:cubicBezTo>
                    <a:cubicBezTo>
                      <a:pt x="2859" y="1451663"/>
                      <a:pt x="68717" y="1117581"/>
                      <a:pt x="120047" y="908009"/>
                    </a:cubicBezTo>
                    <a:cubicBezTo>
                      <a:pt x="171377" y="698438"/>
                      <a:pt x="249239" y="555730"/>
                      <a:pt x="308179" y="433148"/>
                    </a:cubicBezTo>
                    <a:cubicBezTo>
                      <a:pt x="367119" y="310566"/>
                      <a:pt x="414822" y="245163"/>
                      <a:pt x="473686" y="172515"/>
                    </a:cubicBezTo>
                    <a:cubicBezTo>
                      <a:pt x="525192" y="108949"/>
                      <a:pt x="595112" y="17610"/>
                      <a:pt x="642537" y="0"/>
                    </a:cubicBezTo>
                    <a:cubicBezTo>
                      <a:pt x="709556" y="115352"/>
                      <a:pt x="737990" y="210065"/>
                      <a:pt x="761759" y="332056"/>
                    </a:cubicBezTo>
                    <a:cubicBezTo>
                      <a:pt x="780973" y="477891"/>
                      <a:pt x="781276" y="547748"/>
                      <a:pt x="754645" y="678085"/>
                    </a:cubicBezTo>
                    <a:cubicBezTo>
                      <a:pt x="727497" y="810951"/>
                      <a:pt x="606647" y="943826"/>
                      <a:pt x="577543" y="1005788"/>
                    </a:cubicBezTo>
                    <a:cubicBezTo>
                      <a:pt x="548438" y="1067749"/>
                      <a:pt x="509816" y="1081918"/>
                      <a:pt x="580017" y="1049853"/>
                    </a:cubicBezTo>
                    <a:cubicBezTo>
                      <a:pt x="650219" y="1017789"/>
                      <a:pt x="846899" y="871489"/>
                      <a:pt x="998755" y="813397"/>
                    </a:cubicBezTo>
                    <a:cubicBezTo>
                      <a:pt x="1150609" y="755308"/>
                      <a:pt x="1446228" y="697135"/>
                      <a:pt x="1491149" y="701311"/>
                    </a:cubicBezTo>
                    <a:cubicBezTo>
                      <a:pt x="1496764" y="701833"/>
                      <a:pt x="1500901" y="704307"/>
                      <a:pt x="1503751" y="70840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BE1C519-0DE7-073F-265A-25D7C7C69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516067" flipH="1">
                <a:off x="11571873" y="5176897"/>
                <a:ext cx="1284318" cy="1937410"/>
              </a:xfrm>
              <a:custGeom>
                <a:avLst/>
                <a:gdLst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99666 w 1914334"/>
                  <a:gd name="connsiteY28" fmla="*/ 437421 h 2986466"/>
                  <a:gd name="connsiteX29" fmla="*/ 685894 w 1914334"/>
                  <a:gd name="connsiteY29" fmla="*/ 678417 h 2986466"/>
                  <a:gd name="connsiteX30" fmla="*/ 508792 w 1914334"/>
                  <a:gd name="connsiteY30" fmla="*/ 1006120 h 2986466"/>
                  <a:gd name="connsiteX31" fmla="*/ 511266 w 1914334"/>
                  <a:gd name="connsiteY31" fmla="*/ 1050185 h 2986466"/>
                  <a:gd name="connsiteX32" fmla="*/ 930004 w 1914334"/>
                  <a:gd name="connsiteY32" fmla="*/ 813729 h 2986466"/>
                  <a:gd name="connsiteX33" fmla="*/ 1422398 w 1914334"/>
                  <a:gd name="connsiteY33" fmla="*/ 701643 h 2986466"/>
                  <a:gd name="connsiteX34" fmla="*/ 1435000 w 1914334"/>
                  <a:gd name="connsiteY34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733 h 2986466"/>
                  <a:gd name="connsiteX1" fmla="*/ 1372407 w 1914334"/>
                  <a:gd name="connsiteY1" fmla="*/ 920145 h 2986466"/>
                  <a:gd name="connsiteX2" fmla="*/ 1151204 w 1914334"/>
                  <a:gd name="connsiteY2" fmla="*/ 1213461 h 2986466"/>
                  <a:gd name="connsiteX3" fmla="*/ 870323 w 1914334"/>
                  <a:gd name="connsiteY3" fmla="*/ 1450908 h 2986466"/>
                  <a:gd name="connsiteX4" fmla="*/ 413435 w 1914334"/>
                  <a:gd name="connsiteY4" fmla="*/ 1646154 h 2986466"/>
                  <a:gd name="connsiteX5" fmla="*/ 544953 w 1914334"/>
                  <a:gd name="connsiteY5" fmla="*/ 1655582 h 2986466"/>
                  <a:gd name="connsiteX6" fmla="*/ 1236024 w 1914334"/>
                  <a:gd name="connsiteY6" fmla="*/ 1655582 h 2986466"/>
                  <a:gd name="connsiteX7" fmla="*/ 1636116 w 1914334"/>
                  <a:gd name="connsiteY7" fmla="*/ 1750148 h 2986466"/>
                  <a:gd name="connsiteX8" fmla="*/ 1893405 w 1914334"/>
                  <a:gd name="connsiteY8" fmla="*/ 1866540 h 2986466"/>
                  <a:gd name="connsiteX9" fmla="*/ 1867279 w 1914334"/>
                  <a:gd name="connsiteY9" fmla="*/ 1944294 h 2986466"/>
                  <a:gd name="connsiteX10" fmla="*/ 1614292 w 1914334"/>
                  <a:gd name="connsiteY10" fmla="*/ 2106595 h 2986466"/>
                  <a:gd name="connsiteX11" fmla="*/ 1214200 w 1914334"/>
                  <a:gd name="connsiteY11" fmla="*/ 2208436 h 2986466"/>
                  <a:gd name="connsiteX12" fmla="*/ 896885 w 1914334"/>
                  <a:gd name="connsiteY12" fmla="*/ 2195582 h 2986466"/>
                  <a:gd name="connsiteX13" fmla="*/ 539793 w 1914334"/>
                  <a:gd name="connsiteY13" fmla="*/ 2089496 h 2986466"/>
                  <a:gd name="connsiteX14" fmla="*/ 282999 w 1914334"/>
                  <a:gd name="connsiteY14" fmla="*/ 1949873 h 2986466"/>
                  <a:gd name="connsiteX15" fmla="*/ 253272 w 1914334"/>
                  <a:gd name="connsiteY15" fmla="*/ 2002564 h 2986466"/>
                  <a:gd name="connsiteX16" fmla="*/ 302234 w 1914334"/>
                  <a:gd name="connsiteY16" fmla="*/ 2395658 h 2986466"/>
                  <a:gd name="connsiteX17" fmla="*/ 387549 w 1914334"/>
                  <a:gd name="connsiteY17" fmla="*/ 2772667 h 2986466"/>
                  <a:gd name="connsiteX18" fmla="*/ 426333 w 1914334"/>
                  <a:gd name="connsiteY18" fmla="*/ 2892034 h 2986466"/>
                  <a:gd name="connsiteX19" fmla="*/ 207913 w 1914334"/>
                  <a:gd name="connsiteY19" fmla="*/ 2986466 h 2986466"/>
                  <a:gd name="connsiteX20" fmla="*/ 38108 w 1914334"/>
                  <a:gd name="connsiteY20" fmla="*/ 2353249 h 2986466"/>
                  <a:gd name="connsiteX21" fmla="*/ 2226 w 1914334"/>
                  <a:gd name="connsiteY21" fmla="*/ 1730757 h 2986466"/>
                  <a:gd name="connsiteX22" fmla="*/ 66957 w 1914334"/>
                  <a:gd name="connsiteY22" fmla="*/ 905117 h 2986466"/>
                  <a:gd name="connsiteX23" fmla="*/ 239428 w 1914334"/>
                  <a:gd name="connsiteY23" fmla="*/ 433480 h 2986466"/>
                  <a:gd name="connsiteX24" fmla="*/ 404935 w 1914334"/>
                  <a:gd name="connsiteY24" fmla="*/ 172847 h 2986466"/>
                  <a:gd name="connsiteX25" fmla="*/ 573786 w 1914334"/>
                  <a:gd name="connsiteY25" fmla="*/ 332 h 2986466"/>
                  <a:gd name="connsiteX26" fmla="*/ 576067 w 1914334"/>
                  <a:gd name="connsiteY26" fmla="*/ 0 h 2986466"/>
                  <a:gd name="connsiteX27" fmla="*/ 693008 w 1914334"/>
                  <a:gd name="connsiteY27" fmla="*/ 332388 h 2986466"/>
                  <a:gd name="connsiteX28" fmla="*/ 685894 w 1914334"/>
                  <a:gd name="connsiteY28" fmla="*/ 678417 h 2986466"/>
                  <a:gd name="connsiteX29" fmla="*/ 508792 w 1914334"/>
                  <a:gd name="connsiteY29" fmla="*/ 1006120 h 2986466"/>
                  <a:gd name="connsiteX30" fmla="*/ 511266 w 1914334"/>
                  <a:gd name="connsiteY30" fmla="*/ 1050185 h 2986466"/>
                  <a:gd name="connsiteX31" fmla="*/ 930004 w 1914334"/>
                  <a:gd name="connsiteY31" fmla="*/ 813729 h 2986466"/>
                  <a:gd name="connsiteX32" fmla="*/ 1422398 w 1914334"/>
                  <a:gd name="connsiteY32" fmla="*/ 701643 h 2986466"/>
                  <a:gd name="connsiteX33" fmla="*/ 1435000 w 1914334"/>
                  <a:gd name="connsiteY33" fmla="*/ 708733 h 2986466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544953 w 1914334"/>
                  <a:gd name="connsiteY5" fmla="*/ 1655250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413435 w 1914334"/>
                  <a:gd name="connsiteY4" fmla="*/ 1645822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35000 w 1914334"/>
                  <a:gd name="connsiteY0" fmla="*/ 708401 h 2986134"/>
                  <a:gd name="connsiteX1" fmla="*/ 1372407 w 1914334"/>
                  <a:gd name="connsiteY1" fmla="*/ 919813 h 2986134"/>
                  <a:gd name="connsiteX2" fmla="*/ 1151204 w 1914334"/>
                  <a:gd name="connsiteY2" fmla="*/ 1213129 h 2986134"/>
                  <a:gd name="connsiteX3" fmla="*/ 870323 w 1914334"/>
                  <a:gd name="connsiteY3" fmla="*/ 1450576 h 2986134"/>
                  <a:gd name="connsiteX4" fmla="*/ 528062 w 1914334"/>
                  <a:gd name="connsiteY4" fmla="*/ 1632245 h 2986134"/>
                  <a:gd name="connsiteX5" fmla="*/ 698410 w 1914334"/>
                  <a:gd name="connsiteY5" fmla="*/ 1653421 h 2986134"/>
                  <a:gd name="connsiteX6" fmla="*/ 1236024 w 1914334"/>
                  <a:gd name="connsiteY6" fmla="*/ 1655250 h 2986134"/>
                  <a:gd name="connsiteX7" fmla="*/ 1636116 w 1914334"/>
                  <a:gd name="connsiteY7" fmla="*/ 1749816 h 2986134"/>
                  <a:gd name="connsiteX8" fmla="*/ 1893405 w 1914334"/>
                  <a:gd name="connsiteY8" fmla="*/ 1866208 h 2986134"/>
                  <a:gd name="connsiteX9" fmla="*/ 1867279 w 1914334"/>
                  <a:gd name="connsiteY9" fmla="*/ 1943962 h 2986134"/>
                  <a:gd name="connsiteX10" fmla="*/ 1614292 w 1914334"/>
                  <a:gd name="connsiteY10" fmla="*/ 2106263 h 2986134"/>
                  <a:gd name="connsiteX11" fmla="*/ 1214200 w 1914334"/>
                  <a:gd name="connsiteY11" fmla="*/ 2208104 h 2986134"/>
                  <a:gd name="connsiteX12" fmla="*/ 896885 w 1914334"/>
                  <a:gd name="connsiteY12" fmla="*/ 2195250 h 2986134"/>
                  <a:gd name="connsiteX13" fmla="*/ 539793 w 1914334"/>
                  <a:gd name="connsiteY13" fmla="*/ 2089164 h 2986134"/>
                  <a:gd name="connsiteX14" fmla="*/ 282999 w 1914334"/>
                  <a:gd name="connsiteY14" fmla="*/ 1949541 h 2986134"/>
                  <a:gd name="connsiteX15" fmla="*/ 253272 w 1914334"/>
                  <a:gd name="connsiteY15" fmla="*/ 2002232 h 2986134"/>
                  <a:gd name="connsiteX16" fmla="*/ 302234 w 1914334"/>
                  <a:gd name="connsiteY16" fmla="*/ 2395326 h 2986134"/>
                  <a:gd name="connsiteX17" fmla="*/ 387549 w 1914334"/>
                  <a:gd name="connsiteY17" fmla="*/ 2772335 h 2986134"/>
                  <a:gd name="connsiteX18" fmla="*/ 426333 w 1914334"/>
                  <a:gd name="connsiteY18" fmla="*/ 2891702 h 2986134"/>
                  <a:gd name="connsiteX19" fmla="*/ 207913 w 1914334"/>
                  <a:gd name="connsiteY19" fmla="*/ 2986134 h 2986134"/>
                  <a:gd name="connsiteX20" fmla="*/ 38108 w 1914334"/>
                  <a:gd name="connsiteY20" fmla="*/ 2352917 h 2986134"/>
                  <a:gd name="connsiteX21" fmla="*/ 2226 w 1914334"/>
                  <a:gd name="connsiteY21" fmla="*/ 1730425 h 2986134"/>
                  <a:gd name="connsiteX22" fmla="*/ 66957 w 1914334"/>
                  <a:gd name="connsiteY22" fmla="*/ 904785 h 2986134"/>
                  <a:gd name="connsiteX23" fmla="*/ 239428 w 1914334"/>
                  <a:gd name="connsiteY23" fmla="*/ 433148 h 2986134"/>
                  <a:gd name="connsiteX24" fmla="*/ 404935 w 1914334"/>
                  <a:gd name="connsiteY24" fmla="*/ 172515 h 2986134"/>
                  <a:gd name="connsiteX25" fmla="*/ 573786 w 1914334"/>
                  <a:gd name="connsiteY25" fmla="*/ 0 h 2986134"/>
                  <a:gd name="connsiteX26" fmla="*/ 693008 w 1914334"/>
                  <a:gd name="connsiteY26" fmla="*/ 332056 h 2986134"/>
                  <a:gd name="connsiteX27" fmla="*/ 685894 w 1914334"/>
                  <a:gd name="connsiteY27" fmla="*/ 678085 h 2986134"/>
                  <a:gd name="connsiteX28" fmla="*/ 508792 w 1914334"/>
                  <a:gd name="connsiteY28" fmla="*/ 1005788 h 2986134"/>
                  <a:gd name="connsiteX29" fmla="*/ 511266 w 1914334"/>
                  <a:gd name="connsiteY29" fmla="*/ 1049853 h 2986134"/>
                  <a:gd name="connsiteX30" fmla="*/ 930004 w 1914334"/>
                  <a:gd name="connsiteY30" fmla="*/ 813397 h 2986134"/>
                  <a:gd name="connsiteX31" fmla="*/ 1422398 w 1914334"/>
                  <a:gd name="connsiteY31" fmla="*/ 701311 h 2986134"/>
                  <a:gd name="connsiteX32" fmla="*/ 1435000 w 1914334"/>
                  <a:gd name="connsiteY32" fmla="*/ 708401 h 2986134"/>
                  <a:gd name="connsiteX0" fmla="*/ 1473669 w 1953003"/>
                  <a:gd name="connsiteY0" fmla="*/ 708401 h 2986134"/>
                  <a:gd name="connsiteX1" fmla="*/ 1411076 w 1953003"/>
                  <a:gd name="connsiteY1" fmla="*/ 919813 h 2986134"/>
                  <a:gd name="connsiteX2" fmla="*/ 1189873 w 1953003"/>
                  <a:gd name="connsiteY2" fmla="*/ 1213129 h 2986134"/>
                  <a:gd name="connsiteX3" fmla="*/ 908992 w 1953003"/>
                  <a:gd name="connsiteY3" fmla="*/ 1450576 h 2986134"/>
                  <a:gd name="connsiteX4" fmla="*/ 566731 w 1953003"/>
                  <a:gd name="connsiteY4" fmla="*/ 1632245 h 2986134"/>
                  <a:gd name="connsiteX5" fmla="*/ 737079 w 1953003"/>
                  <a:gd name="connsiteY5" fmla="*/ 1653421 h 2986134"/>
                  <a:gd name="connsiteX6" fmla="*/ 1274693 w 1953003"/>
                  <a:gd name="connsiteY6" fmla="*/ 1655250 h 2986134"/>
                  <a:gd name="connsiteX7" fmla="*/ 1674785 w 1953003"/>
                  <a:gd name="connsiteY7" fmla="*/ 1749816 h 2986134"/>
                  <a:gd name="connsiteX8" fmla="*/ 1932074 w 1953003"/>
                  <a:gd name="connsiteY8" fmla="*/ 1866208 h 2986134"/>
                  <a:gd name="connsiteX9" fmla="*/ 1905948 w 1953003"/>
                  <a:gd name="connsiteY9" fmla="*/ 1943962 h 2986134"/>
                  <a:gd name="connsiteX10" fmla="*/ 1652961 w 1953003"/>
                  <a:gd name="connsiteY10" fmla="*/ 2106263 h 2986134"/>
                  <a:gd name="connsiteX11" fmla="*/ 1252869 w 1953003"/>
                  <a:gd name="connsiteY11" fmla="*/ 2208104 h 2986134"/>
                  <a:gd name="connsiteX12" fmla="*/ 935554 w 1953003"/>
                  <a:gd name="connsiteY12" fmla="*/ 2195250 h 2986134"/>
                  <a:gd name="connsiteX13" fmla="*/ 578462 w 1953003"/>
                  <a:gd name="connsiteY13" fmla="*/ 2089164 h 2986134"/>
                  <a:gd name="connsiteX14" fmla="*/ 321668 w 1953003"/>
                  <a:gd name="connsiteY14" fmla="*/ 1949541 h 2986134"/>
                  <a:gd name="connsiteX15" fmla="*/ 291941 w 1953003"/>
                  <a:gd name="connsiteY15" fmla="*/ 2002232 h 2986134"/>
                  <a:gd name="connsiteX16" fmla="*/ 340903 w 1953003"/>
                  <a:gd name="connsiteY16" fmla="*/ 2395326 h 2986134"/>
                  <a:gd name="connsiteX17" fmla="*/ 426218 w 1953003"/>
                  <a:gd name="connsiteY17" fmla="*/ 2772335 h 2986134"/>
                  <a:gd name="connsiteX18" fmla="*/ 465002 w 1953003"/>
                  <a:gd name="connsiteY18" fmla="*/ 2891702 h 2986134"/>
                  <a:gd name="connsiteX19" fmla="*/ 246582 w 1953003"/>
                  <a:gd name="connsiteY19" fmla="*/ 2986134 h 2986134"/>
                  <a:gd name="connsiteX20" fmla="*/ 76777 w 1953003"/>
                  <a:gd name="connsiteY20" fmla="*/ 2352917 h 2986134"/>
                  <a:gd name="connsiteX21" fmla="*/ 131 w 1953003"/>
                  <a:gd name="connsiteY21" fmla="*/ 1730652 h 2986134"/>
                  <a:gd name="connsiteX22" fmla="*/ 105626 w 1953003"/>
                  <a:gd name="connsiteY22" fmla="*/ 904785 h 2986134"/>
                  <a:gd name="connsiteX23" fmla="*/ 278097 w 1953003"/>
                  <a:gd name="connsiteY23" fmla="*/ 433148 h 2986134"/>
                  <a:gd name="connsiteX24" fmla="*/ 443604 w 1953003"/>
                  <a:gd name="connsiteY24" fmla="*/ 172515 h 2986134"/>
                  <a:gd name="connsiteX25" fmla="*/ 612455 w 1953003"/>
                  <a:gd name="connsiteY25" fmla="*/ 0 h 2986134"/>
                  <a:gd name="connsiteX26" fmla="*/ 731677 w 1953003"/>
                  <a:gd name="connsiteY26" fmla="*/ 332056 h 2986134"/>
                  <a:gd name="connsiteX27" fmla="*/ 724563 w 1953003"/>
                  <a:gd name="connsiteY27" fmla="*/ 678085 h 2986134"/>
                  <a:gd name="connsiteX28" fmla="*/ 547461 w 1953003"/>
                  <a:gd name="connsiteY28" fmla="*/ 1005788 h 2986134"/>
                  <a:gd name="connsiteX29" fmla="*/ 549935 w 1953003"/>
                  <a:gd name="connsiteY29" fmla="*/ 1049853 h 2986134"/>
                  <a:gd name="connsiteX30" fmla="*/ 968673 w 1953003"/>
                  <a:gd name="connsiteY30" fmla="*/ 813397 h 2986134"/>
                  <a:gd name="connsiteX31" fmla="*/ 1461067 w 1953003"/>
                  <a:gd name="connsiteY31" fmla="*/ 701311 h 2986134"/>
                  <a:gd name="connsiteX32" fmla="*/ 1473669 w 1953003"/>
                  <a:gd name="connsiteY32" fmla="*/ 708401 h 2986134"/>
                  <a:gd name="connsiteX0" fmla="*/ 1473951 w 1953285"/>
                  <a:gd name="connsiteY0" fmla="*/ 708401 h 2986134"/>
                  <a:gd name="connsiteX1" fmla="*/ 1411358 w 1953285"/>
                  <a:gd name="connsiteY1" fmla="*/ 919813 h 2986134"/>
                  <a:gd name="connsiteX2" fmla="*/ 1190155 w 1953285"/>
                  <a:gd name="connsiteY2" fmla="*/ 1213129 h 2986134"/>
                  <a:gd name="connsiteX3" fmla="*/ 909274 w 1953285"/>
                  <a:gd name="connsiteY3" fmla="*/ 1450576 h 2986134"/>
                  <a:gd name="connsiteX4" fmla="*/ 567013 w 1953285"/>
                  <a:gd name="connsiteY4" fmla="*/ 1632245 h 2986134"/>
                  <a:gd name="connsiteX5" fmla="*/ 737361 w 1953285"/>
                  <a:gd name="connsiteY5" fmla="*/ 1653421 h 2986134"/>
                  <a:gd name="connsiteX6" fmla="*/ 1274975 w 1953285"/>
                  <a:gd name="connsiteY6" fmla="*/ 1655250 h 2986134"/>
                  <a:gd name="connsiteX7" fmla="*/ 1675067 w 1953285"/>
                  <a:gd name="connsiteY7" fmla="*/ 1749816 h 2986134"/>
                  <a:gd name="connsiteX8" fmla="*/ 1932356 w 1953285"/>
                  <a:gd name="connsiteY8" fmla="*/ 1866208 h 2986134"/>
                  <a:gd name="connsiteX9" fmla="*/ 1906230 w 1953285"/>
                  <a:gd name="connsiteY9" fmla="*/ 1943962 h 2986134"/>
                  <a:gd name="connsiteX10" fmla="*/ 1653243 w 1953285"/>
                  <a:gd name="connsiteY10" fmla="*/ 2106263 h 2986134"/>
                  <a:gd name="connsiteX11" fmla="*/ 1253151 w 1953285"/>
                  <a:gd name="connsiteY11" fmla="*/ 2208104 h 2986134"/>
                  <a:gd name="connsiteX12" fmla="*/ 935836 w 1953285"/>
                  <a:gd name="connsiteY12" fmla="*/ 2195250 h 2986134"/>
                  <a:gd name="connsiteX13" fmla="*/ 578744 w 1953285"/>
                  <a:gd name="connsiteY13" fmla="*/ 2089164 h 2986134"/>
                  <a:gd name="connsiteX14" fmla="*/ 321950 w 1953285"/>
                  <a:gd name="connsiteY14" fmla="*/ 1949541 h 2986134"/>
                  <a:gd name="connsiteX15" fmla="*/ 292223 w 1953285"/>
                  <a:gd name="connsiteY15" fmla="*/ 2002232 h 2986134"/>
                  <a:gd name="connsiteX16" fmla="*/ 341185 w 1953285"/>
                  <a:gd name="connsiteY16" fmla="*/ 2395326 h 2986134"/>
                  <a:gd name="connsiteX17" fmla="*/ 426500 w 1953285"/>
                  <a:gd name="connsiteY17" fmla="*/ 2772335 h 2986134"/>
                  <a:gd name="connsiteX18" fmla="*/ 465284 w 1953285"/>
                  <a:gd name="connsiteY18" fmla="*/ 2891702 h 2986134"/>
                  <a:gd name="connsiteX19" fmla="*/ 246864 w 1953285"/>
                  <a:gd name="connsiteY19" fmla="*/ 2986134 h 2986134"/>
                  <a:gd name="connsiteX20" fmla="*/ 48349 w 1953285"/>
                  <a:gd name="connsiteY20" fmla="*/ 2358824 h 2986134"/>
                  <a:gd name="connsiteX21" fmla="*/ 413 w 1953285"/>
                  <a:gd name="connsiteY21" fmla="*/ 1730652 h 2986134"/>
                  <a:gd name="connsiteX22" fmla="*/ 105908 w 1953285"/>
                  <a:gd name="connsiteY22" fmla="*/ 904785 h 2986134"/>
                  <a:gd name="connsiteX23" fmla="*/ 278379 w 1953285"/>
                  <a:gd name="connsiteY23" fmla="*/ 433148 h 2986134"/>
                  <a:gd name="connsiteX24" fmla="*/ 443886 w 1953285"/>
                  <a:gd name="connsiteY24" fmla="*/ 172515 h 2986134"/>
                  <a:gd name="connsiteX25" fmla="*/ 612737 w 1953285"/>
                  <a:gd name="connsiteY25" fmla="*/ 0 h 2986134"/>
                  <a:gd name="connsiteX26" fmla="*/ 731959 w 1953285"/>
                  <a:gd name="connsiteY26" fmla="*/ 332056 h 2986134"/>
                  <a:gd name="connsiteX27" fmla="*/ 724845 w 1953285"/>
                  <a:gd name="connsiteY27" fmla="*/ 678085 h 2986134"/>
                  <a:gd name="connsiteX28" fmla="*/ 547743 w 1953285"/>
                  <a:gd name="connsiteY28" fmla="*/ 1005788 h 2986134"/>
                  <a:gd name="connsiteX29" fmla="*/ 550217 w 1953285"/>
                  <a:gd name="connsiteY29" fmla="*/ 1049853 h 2986134"/>
                  <a:gd name="connsiteX30" fmla="*/ 968955 w 1953285"/>
                  <a:gd name="connsiteY30" fmla="*/ 813397 h 2986134"/>
                  <a:gd name="connsiteX31" fmla="*/ 1461349 w 1953285"/>
                  <a:gd name="connsiteY31" fmla="*/ 701311 h 2986134"/>
                  <a:gd name="connsiteX32" fmla="*/ 1473951 w 1953285"/>
                  <a:gd name="connsiteY32" fmla="*/ 708401 h 2986134"/>
                  <a:gd name="connsiteX0" fmla="*/ 1473856 w 1953190"/>
                  <a:gd name="connsiteY0" fmla="*/ 708401 h 2991508"/>
                  <a:gd name="connsiteX1" fmla="*/ 1411263 w 1953190"/>
                  <a:gd name="connsiteY1" fmla="*/ 919813 h 2991508"/>
                  <a:gd name="connsiteX2" fmla="*/ 1190060 w 1953190"/>
                  <a:gd name="connsiteY2" fmla="*/ 1213129 h 2991508"/>
                  <a:gd name="connsiteX3" fmla="*/ 909179 w 1953190"/>
                  <a:gd name="connsiteY3" fmla="*/ 1450576 h 2991508"/>
                  <a:gd name="connsiteX4" fmla="*/ 566918 w 1953190"/>
                  <a:gd name="connsiteY4" fmla="*/ 1632245 h 2991508"/>
                  <a:gd name="connsiteX5" fmla="*/ 737266 w 1953190"/>
                  <a:gd name="connsiteY5" fmla="*/ 1653421 h 2991508"/>
                  <a:gd name="connsiteX6" fmla="*/ 1274880 w 1953190"/>
                  <a:gd name="connsiteY6" fmla="*/ 1655250 h 2991508"/>
                  <a:gd name="connsiteX7" fmla="*/ 1674972 w 1953190"/>
                  <a:gd name="connsiteY7" fmla="*/ 1749816 h 2991508"/>
                  <a:gd name="connsiteX8" fmla="*/ 1932261 w 1953190"/>
                  <a:gd name="connsiteY8" fmla="*/ 1866208 h 2991508"/>
                  <a:gd name="connsiteX9" fmla="*/ 1906135 w 1953190"/>
                  <a:gd name="connsiteY9" fmla="*/ 1943962 h 2991508"/>
                  <a:gd name="connsiteX10" fmla="*/ 1653148 w 1953190"/>
                  <a:gd name="connsiteY10" fmla="*/ 2106263 h 2991508"/>
                  <a:gd name="connsiteX11" fmla="*/ 1253056 w 1953190"/>
                  <a:gd name="connsiteY11" fmla="*/ 2208104 h 2991508"/>
                  <a:gd name="connsiteX12" fmla="*/ 935741 w 1953190"/>
                  <a:gd name="connsiteY12" fmla="*/ 2195250 h 2991508"/>
                  <a:gd name="connsiteX13" fmla="*/ 578649 w 1953190"/>
                  <a:gd name="connsiteY13" fmla="*/ 2089164 h 2991508"/>
                  <a:gd name="connsiteX14" fmla="*/ 321855 w 1953190"/>
                  <a:gd name="connsiteY14" fmla="*/ 1949541 h 2991508"/>
                  <a:gd name="connsiteX15" fmla="*/ 292128 w 1953190"/>
                  <a:gd name="connsiteY15" fmla="*/ 2002232 h 2991508"/>
                  <a:gd name="connsiteX16" fmla="*/ 341090 w 1953190"/>
                  <a:gd name="connsiteY16" fmla="*/ 2395326 h 2991508"/>
                  <a:gd name="connsiteX17" fmla="*/ 426405 w 1953190"/>
                  <a:gd name="connsiteY17" fmla="*/ 2772335 h 2991508"/>
                  <a:gd name="connsiteX18" fmla="*/ 465189 w 1953190"/>
                  <a:gd name="connsiteY18" fmla="*/ 2891702 h 2991508"/>
                  <a:gd name="connsiteX19" fmla="*/ 220668 w 1953190"/>
                  <a:gd name="connsiteY19" fmla="*/ 2991507 h 2991508"/>
                  <a:gd name="connsiteX20" fmla="*/ 48254 w 1953190"/>
                  <a:gd name="connsiteY20" fmla="*/ 2358824 h 2991508"/>
                  <a:gd name="connsiteX21" fmla="*/ 318 w 1953190"/>
                  <a:gd name="connsiteY21" fmla="*/ 1730652 h 2991508"/>
                  <a:gd name="connsiteX22" fmla="*/ 105813 w 1953190"/>
                  <a:gd name="connsiteY22" fmla="*/ 904785 h 2991508"/>
                  <a:gd name="connsiteX23" fmla="*/ 278284 w 1953190"/>
                  <a:gd name="connsiteY23" fmla="*/ 433148 h 2991508"/>
                  <a:gd name="connsiteX24" fmla="*/ 443791 w 1953190"/>
                  <a:gd name="connsiteY24" fmla="*/ 172515 h 2991508"/>
                  <a:gd name="connsiteX25" fmla="*/ 612642 w 1953190"/>
                  <a:gd name="connsiteY25" fmla="*/ 0 h 2991508"/>
                  <a:gd name="connsiteX26" fmla="*/ 731864 w 1953190"/>
                  <a:gd name="connsiteY26" fmla="*/ 332056 h 2991508"/>
                  <a:gd name="connsiteX27" fmla="*/ 724750 w 1953190"/>
                  <a:gd name="connsiteY27" fmla="*/ 678085 h 2991508"/>
                  <a:gd name="connsiteX28" fmla="*/ 547648 w 1953190"/>
                  <a:gd name="connsiteY28" fmla="*/ 1005788 h 2991508"/>
                  <a:gd name="connsiteX29" fmla="*/ 550122 w 1953190"/>
                  <a:gd name="connsiteY29" fmla="*/ 1049853 h 2991508"/>
                  <a:gd name="connsiteX30" fmla="*/ 968860 w 1953190"/>
                  <a:gd name="connsiteY30" fmla="*/ 813397 h 2991508"/>
                  <a:gd name="connsiteX31" fmla="*/ 1461254 w 1953190"/>
                  <a:gd name="connsiteY31" fmla="*/ 701311 h 2991508"/>
                  <a:gd name="connsiteX32" fmla="*/ 1473856 w 1953190"/>
                  <a:gd name="connsiteY32" fmla="*/ 708401 h 2991508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35637 w 1983014"/>
                  <a:gd name="connsiteY22" fmla="*/ 904785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495013 w 1983014"/>
                  <a:gd name="connsiteY18" fmla="*/ 2891702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56229 w 1983014"/>
                  <a:gd name="connsiteY17" fmla="*/ 2772335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70914 w 1983014"/>
                  <a:gd name="connsiteY16" fmla="*/ 2395326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21952 w 1983014"/>
                  <a:gd name="connsiteY15" fmla="*/ 2002232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680 w 1983014"/>
                  <a:gd name="connsiteY0" fmla="*/ 708401 h 2991507"/>
                  <a:gd name="connsiteX1" fmla="*/ 1441087 w 1983014"/>
                  <a:gd name="connsiteY1" fmla="*/ 919813 h 2991507"/>
                  <a:gd name="connsiteX2" fmla="*/ 1219884 w 1983014"/>
                  <a:gd name="connsiteY2" fmla="*/ 1213129 h 2991507"/>
                  <a:gd name="connsiteX3" fmla="*/ 939003 w 1983014"/>
                  <a:gd name="connsiteY3" fmla="*/ 1450576 h 2991507"/>
                  <a:gd name="connsiteX4" fmla="*/ 596742 w 1983014"/>
                  <a:gd name="connsiteY4" fmla="*/ 1632245 h 2991507"/>
                  <a:gd name="connsiteX5" fmla="*/ 767090 w 1983014"/>
                  <a:gd name="connsiteY5" fmla="*/ 1653421 h 2991507"/>
                  <a:gd name="connsiteX6" fmla="*/ 1304704 w 1983014"/>
                  <a:gd name="connsiteY6" fmla="*/ 1655250 h 2991507"/>
                  <a:gd name="connsiteX7" fmla="*/ 1704796 w 1983014"/>
                  <a:gd name="connsiteY7" fmla="*/ 1749816 h 2991507"/>
                  <a:gd name="connsiteX8" fmla="*/ 1962085 w 1983014"/>
                  <a:gd name="connsiteY8" fmla="*/ 1866208 h 2991507"/>
                  <a:gd name="connsiteX9" fmla="*/ 1935959 w 1983014"/>
                  <a:gd name="connsiteY9" fmla="*/ 1943962 h 2991507"/>
                  <a:gd name="connsiteX10" fmla="*/ 1682972 w 1983014"/>
                  <a:gd name="connsiteY10" fmla="*/ 2106263 h 2991507"/>
                  <a:gd name="connsiteX11" fmla="*/ 1282880 w 1983014"/>
                  <a:gd name="connsiteY11" fmla="*/ 2208104 h 2991507"/>
                  <a:gd name="connsiteX12" fmla="*/ 965565 w 1983014"/>
                  <a:gd name="connsiteY12" fmla="*/ 2195250 h 2991507"/>
                  <a:gd name="connsiteX13" fmla="*/ 608473 w 1983014"/>
                  <a:gd name="connsiteY13" fmla="*/ 2089164 h 2991507"/>
                  <a:gd name="connsiteX14" fmla="*/ 351679 w 1983014"/>
                  <a:gd name="connsiteY14" fmla="*/ 1949541 h 2991507"/>
                  <a:gd name="connsiteX15" fmla="*/ 342833 w 1983014"/>
                  <a:gd name="connsiteY15" fmla="*/ 1997936 h 2991507"/>
                  <a:gd name="connsiteX16" fmla="*/ 396789 w 1983014"/>
                  <a:gd name="connsiteY16" fmla="*/ 2349194 h 2991507"/>
                  <a:gd name="connsiteX17" fmla="*/ 488935 w 1983014"/>
                  <a:gd name="connsiteY17" fmla="*/ 2732957 h 2991507"/>
                  <a:gd name="connsiteX18" fmla="*/ 552973 w 1983014"/>
                  <a:gd name="connsiteY18" fmla="*/ 2882494 h 2991507"/>
                  <a:gd name="connsiteX19" fmla="*/ 250492 w 1983014"/>
                  <a:gd name="connsiteY19" fmla="*/ 2991507 h 2991507"/>
                  <a:gd name="connsiteX20" fmla="*/ 78078 w 1983014"/>
                  <a:gd name="connsiteY20" fmla="*/ 2358824 h 2991507"/>
                  <a:gd name="connsiteX21" fmla="*/ 129 w 1983014"/>
                  <a:gd name="connsiteY21" fmla="*/ 1690577 h 2991507"/>
                  <a:gd name="connsiteX22" fmla="*/ 119976 w 1983014"/>
                  <a:gd name="connsiteY22" fmla="*/ 908009 h 2991507"/>
                  <a:gd name="connsiteX23" fmla="*/ 308108 w 1983014"/>
                  <a:gd name="connsiteY23" fmla="*/ 433148 h 2991507"/>
                  <a:gd name="connsiteX24" fmla="*/ 473615 w 1983014"/>
                  <a:gd name="connsiteY24" fmla="*/ 172515 h 2991507"/>
                  <a:gd name="connsiteX25" fmla="*/ 642466 w 1983014"/>
                  <a:gd name="connsiteY25" fmla="*/ 0 h 2991507"/>
                  <a:gd name="connsiteX26" fmla="*/ 761688 w 1983014"/>
                  <a:gd name="connsiteY26" fmla="*/ 332056 h 2991507"/>
                  <a:gd name="connsiteX27" fmla="*/ 754574 w 1983014"/>
                  <a:gd name="connsiteY27" fmla="*/ 678085 h 2991507"/>
                  <a:gd name="connsiteX28" fmla="*/ 577472 w 1983014"/>
                  <a:gd name="connsiteY28" fmla="*/ 1005788 h 2991507"/>
                  <a:gd name="connsiteX29" fmla="*/ 579946 w 1983014"/>
                  <a:gd name="connsiteY29" fmla="*/ 1049853 h 2991507"/>
                  <a:gd name="connsiteX30" fmla="*/ 998684 w 1983014"/>
                  <a:gd name="connsiteY30" fmla="*/ 813397 h 2991507"/>
                  <a:gd name="connsiteX31" fmla="*/ 1491078 w 1983014"/>
                  <a:gd name="connsiteY31" fmla="*/ 701311 h 2991507"/>
                  <a:gd name="connsiteX32" fmla="*/ 1503680 w 1983014"/>
                  <a:gd name="connsiteY32" fmla="*/ 708401 h 2991507"/>
                  <a:gd name="connsiteX0" fmla="*/ 1503750 w 1983084"/>
                  <a:gd name="connsiteY0" fmla="*/ 708401 h 2991507"/>
                  <a:gd name="connsiteX1" fmla="*/ 1441157 w 1983084"/>
                  <a:gd name="connsiteY1" fmla="*/ 919813 h 2991507"/>
                  <a:gd name="connsiteX2" fmla="*/ 1219954 w 1983084"/>
                  <a:gd name="connsiteY2" fmla="*/ 1213129 h 2991507"/>
                  <a:gd name="connsiteX3" fmla="*/ 939073 w 1983084"/>
                  <a:gd name="connsiteY3" fmla="*/ 1450576 h 2991507"/>
                  <a:gd name="connsiteX4" fmla="*/ 596812 w 1983084"/>
                  <a:gd name="connsiteY4" fmla="*/ 1632245 h 2991507"/>
                  <a:gd name="connsiteX5" fmla="*/ 767160 w 1983084"/>
                  <a:gd name="connsiteY5" fmla="*/ 1653421 h 2991507"/>
                  <a:gd name="connsiteX6" fmla="*/ 1304774 w 1983084"/>
                  <a:gd name="connsiteY6" fmla="*/ 1655250 h 2991507"/>
                  <a:gd name="connsiteX7" fmla="*/ 1704866 w 1983084"/>
                  <a:gd name="connsiteY7" fmla="*/ 1749816 h 2991507"/>
                  <a:gd name="connsiteX8" fmla="*/ 1962155 w 1983084"/>
                  <a:gd name="connsiteY8" fmla="*/ 1866208 h 2991507"/>
                  <a:gd name="connsiteX9" fmla="*/ 1936029 w 1983084"/>
                  <a:gd name="connsiteY9" fmla="*/ 1943962 h 2991507"/>
                  <a:gd name="connsiteX10" fmla="*/ 1683042 w 1983084"/>
                  <a:gd name="connsiteY10" fmla="*/ 2106263 h 2991507"/>
                  <a:gd name="connsiteX11" fmla="*/ 1282950 w 1983084"/>
                  <a:gd name="connsiteY11" fmla="*/ 2208104 h 2991507"/>
                  <a:gd name="connsiteX12" fmla="*/ 965635 w 1983084"/>
                  <a:gd name="connsiteY12" fmla="*/ 2195250 h 2991507"/>
                  <a:gd name="connsiteX13" fmla="*/ 608543 w 1983084"/>
                  <a:gd name="connsiteY13" fmla="*/ 2089164 h 2991507"/>
                  <a:gd name="connsiteX14" fmla="*/ 351749 w 1983084"/>
                  <a:gd name="connsiteY14" fmla="*/ 1949541 h 2991507"/>
                  <a:gd name="connsiteX15" fmla="*/ 342903 w 1983084"/>
                  <a:gd name="connsiteY15" fmla="*/ 1997936 h 2991507"/>
                  <a:gd name="connsiteX16" fmla="*/ 396859 w 1983084"/>
                  <a:gd name="connsiteY16" fmla="*/ 2349194 h 2991507"/>
                  <a:gd name="connsiteX17" fmla="*/ 489005 w 1983084"/>
                  <a:gd name="connsiteY17" fmla="*/ 2732957 h 2991507"/>
                  <a:gd name="connsiteX18" fmla="*/ 553043 w 1983084"/>
                  <a:gd name="connsiteY18" fmla="*/ 2882494 h 2991507"/>
                  <a:gd name="connsiteX19" fmla="*/ 250562 w 1983084"/>
                  <a:gd name="connsiteY19" fmla="*/ 2991507 h 2991507"/>
                  <a:gd name="connsiteX20" fmla="*/ 63305 w 1983084"/>
                  <a:gd name="connsiteY20" fmla="*/ 2363639 h 2991507"/>
                  <a:gd name="connsiteX21" fmla="*/ 199 w 1983084"/>
                  <a:gd name="connsiteY21" fmla="*/ 1690577 h 2991507"/>
                  <a:gd name="connsiteX22" fmla="*/ 120046 w 1983084"/>
                  <a:gd name="connsiteY22" fmla="*/ 908009 h 2991507"/>
                  <a:gd name="connsiteX23" fmla="*/ 308178 w 1983084"/>
                  <a:gd name="connsiteY23" fmla="*/ 433148 h 2991507"/>
                  <a:gd name="connsiteX24" fmla="*/ 473685 w 1983084"/>
                  <a:gd name="connsiteY24" fmla="*/ 172515 h 2991507"/>
                  <a:gd name="connsiteX25" fmla="*/ 642536 w 1983084"/>
                  <a:gd name="connsiteY25" fmla="*/ 0 h 2991507"/>
                  <a:gd name="connsiteX26" fmla="*/ 761758 w 1983084"/>
                  <a:gd name="connsiteY26" fmla="*/ 332056 h 2991507"/>
                  <a:gd name="connsiteX27" fmla="*/ 754644 w 1983084"/>
                  <a:gd name="connsiteY27" fmla="*/ 678085 h 2991507"/>
                  <a:gd name="connsiteX28" fmla="*/ 577542 w 1983084"/>
                  <a:gd name="connsiteY28" fmla="*/ 1005788 h 2991507"/>
                  <a:gd name="connsiteX29" fmla="*/ 580016 w 1983084"/>
                  <a:gd name="connsiteY29" fmla="*/ 1049853 h 2991507"/>
                  <a:gd name="connsiteX30" fmla="*/ 998754 w 1983084"/>
                  <a:gd name="connsiteY30" fmla="*/ 813397 h 2991507"/>
                  <a:gd name="connsiteX31" fmla="*/ 1491148 w 1983084"/>
                  <a:gd name="connsiteY31" fmla="*/ 701311 h 2991507"/>
                  <a:gd name="connsiteX32" fmla="*/ 1503750 w 1983084"/>
                  <a:gd name="connsiteY32" fmla="*/ 708401 h 2991507"/>
                  <a:gd name="connsiteX0" fmla="*/ 1503751 w 1983085"/>
                  <a:gd name="connsiteY0" fmla="*/ 708401 h 2991507"/>
                  <a:gd name="connsiteX1" fmla="*/ 1441158 w 1983085"/>
                  <a:gd name="connsiteY1" fmla="*/ 919813 h 2991507"/>
                  <a:gd name="connsiteX2" fmla="*/ 1219955 w 1983085"/>
                  <a:gd name="connsiteY2" fmla="*/ 1213129 h 2991507"/>
                  <a:gd name="connsiteX3" fmla="*/ 939074 w 1983085"/>
                  <a:gd name="connsiteY3" fmla="*/ 1450576 h 2991507"/>
                  <a:gd name="connsiteX4" fmla="*/ 596813 w 1983085"/>
                  <a:gd name="connsiteY4" fmla="*/ 1632245 h 2991507"/>
                  <a:gd name="connsiteX5" fmla="*/ 767161 w 1983085"/>
                  <a:gd name="connsiteY5" fmla="*/ 1653421 h 2991507"/>
                  <a:gd name="connsiteX6" fmla="*/ 1304775 w 1983085"/>
                  <a:gd name="connsiteY6" fmla="*/ 1655250 h 2991507"/>
                  <a:gd name="connsiteX7" fmla="*/ 1704867 w 1983085"/>
                  <a:gd name="connsiteY7" fmla="*/ 1749816 h 2991507"/>
                  <a:gd name="connsiteX8" fmla="*/ 1962156 w 1983085"/>
                  <a:gd name="connsiteY8" fmla="*/ 1866208 h 2991507"/>
                  <a:gd name="connsiteX9" fmla="*/ 1936030 w 1983085"/>
                  <a:gd name="connsiteY9" fmla="*/ 1943962 h 2991507"/>
                  <a:gd name="connsiteX10" fmla="*/ 1683043 w 1983085"/>
                  <a:gd name="connsiteY10" fmla="*/ 2106263 h 2991507"/>
                  <a:gd name="connsiteX11" fmla="*/ 1282951 w 1983085"/>
                  <a:gd name="connsiteY11" fmla="*/ 2208104 h 2991507"/>
                  <a:gd name="connsiteX12" fmla="*/ 965636 w 1983085"/>
                  <a:gd name="connsiteY12" fmla="*/ 2195250 h 2991507"/>
                  <a:gd name="connsiteX13" fmla="*/ 608544 w 1983085"/>
                  <a:gd name="connsiteY13" fmla="*/ 2089164 h 2991507"/>
                  <a:gd name="connsiteX14" fmla="*/ 351750 w 1983085"/>
                  <a:gd name="connsiteY14" fmla="*/ 1949541 h 2991507"/>
                  <a:gd name="connsiteX15" fmla="*/ 342904 w 1983085"/>
                  <a:gd name="connsiteY15" fmla="*/ 1997936 h 2991507"/>
                  <a:gd name="connsiteX16" fmla="*/ 396860 w 1983085"/>
                  <a:gd name="connsiteY16" fmla="*/ 2349194 h 2991507"/>
                  <a:gd name="connsiteX17" fmla="*/ 509109 w 1983085"/>
                  <a:gd name="connsiteY17" fmla="*/ 2762247 h 2991507"/>
                  <a:gd name="connsiteX18" fmla="*/ 553044 w 1983085"/>
                  <a:gd name="connsiteY18" fmla="*/ 2882494 h 2991507"/>
                  <a:gd name="connsiteX19" fmla="*/ 250563 w 1983085"/>
                  <a:gd name="connsiteY19" fmla="*/ 2991507 h 2991507"/>
                  <a:gd name="connsiteX20" fmla="*/ 63306 w 1983085"/>
                  <a:gd name="connsiteY20" fmla="*/ 2363639 h 2991507"/>
                  <a:gd name="connsiteX21" fmla="*/ 200 w 1983085"/>
                  <a:gd name="connsiteY21" fmla="*/ 1690577 h 2991507"/>
                  <a:gd name="connsiteX22" fmla="*/ 120047 w 1983085"/>
                  <a:gd name="connsiteY22" fmla="*/ 908009 h 2991507"/>
                  <a:gd name="connsiteX23" fmla="*/ 308179 w 1983085"/>
                  <a:gd name="connsiteY23" fmla="*/ 433148 h 2991507"/>
                  <a:gd name="connsiteX24" fmla="*/ 473686 w 1983085"/>
                  <a:gd name="connsiteY24" fmla="*/ 172515 h 2991507"/>
                  <a:gd name="connsiteX25" fmla="*/ 642537 w 1983085"/>
                  <a:gd name="connsiteY25" fmla="*/ 0 h 2991507"/>
                  <a:gd name="connsiteX26" fmla="*/ 761759 w 1983085"/>
                  <a:gd name="connsiteY26" fmla="*/ 332056 h 2991507"/>
                  <a:gd name="connsiteX27" fmla="*/ 754645 w 1983085"/>
                  <a:gd name="connsiteY27" fmla="*/ 678085 h 2991507"/>
                  <a:gd name="connsiteX28" fmla="*/ 577543 w 1983085"/>
                  <a:gd name="connsiteY28" fmla="*/ 1005788 h 2991507"/>
                  <a:gd name="connsiteX29" fmla="*/ 580017 w 1983085"/>
                  <a:gd name="connsiteY29" fmla="*/ 1049853 h 2991507"/>
                  <a:gd name="connsiteX30" fmla="*/ 998755 w 1983085"/>
                  <a:gd name="connsiteY30" fmla="*/ 813397 h 2991507"/>
                  <a:gd name="connsiteX31" fmla="*/ 1491149 w 1983085"/>
                  <a:gd name="connsiteY31" fmla="*/ 701311 h 2991507"/>
                  <a:gd name="connsiteX32" fmla="*/ 1503751 w 1983085"/>
                  <a:gd name="connsiteY32" fmla="*/ 708401 h 299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3085" h="2991507">
                    <a:moveTo>
                      <a:pt x="1503751" y="708401"/>
                    </a:moveTo>
                    <a:cubicBezTo>
                      <a:pt x="1523712" y="737061"/>
                      <a:pt x="1480707" y="845173"/>
                      <a:pt x="1441158" y="919813"/>
                    </a:cubicBezTo>
                    <a:cubicBezTo>
                      <a:pt x="1395959" y="1005116"/>
                      <a:pt x="1303636" y="1124669"/>
                      <a:pt x="1219955" y="1213129"/>
                    </a:cubicBezTo>
                    <a:cubicBezTo>
                      <a:pt x="1136275" y="1301590"/>
                      <a:pt x="1042931" y="1380723"/>
                      <a:pt x="939074" y="1450576"/>
                    </a:cubicBezTo>
                    <a:cubicBezTo>
                      <a:pt x="835217" y="1520429"/>
                      <a:pt x="606345" y="1620692"/>
                      <a:pt x="596813" y="1632245"/>
                    </a:cubicBezTo>
                    <a:cubicBezTo>
                      <a:pt x="587281" y="1643798"/>
                      <a:pt x="649167" y="1649587"/>
                      <a:pt x="767161" y="1653421"/>
                    </a:cubicBezTo>
                    <a:cubicBezTo>
                      <a:pt x="885155" y="1657255"/>
                      <a:pt x="1148491" y="1639184"/>
                      <a:pt x="1304775" y="1655250"/>
                    </a:cubicBezTo>
                    <a:cubicBezTo>
                      <a:pt x="1461059" y="1671316"/>
                      <a:pt x="1595303" y="1714658"/>
                      <a:pt x="1704867" y="1749816"/>
                    </a:cubicBezTo>
                    <a:cubicBezTo>
                      <a:pt x="1814430" y="1784976"/>
                      <a:pt x="1923629" y="1833850"/>
                      <a:pt x="1962156" y="1866208"/>
                    </a:cubicBezTo>
                    <a:cubicBezTo>
                      <a:pt x="2000683" y="1898565"/>
                      <a:pt x="1982548" y="1903952"/>
                      <a:pt x="1936030" y="1943962"/>
                    </a:cubicBezTo>
                    <a:cubicBezTo>
                      <a:pt x="1889511" y="1983971"/>
                      <a:pt x="1791890" y="2062239"/>
                      <a:pt x="1683043" y="2106263"/>
                    </a:cubicBezTo>
                    <a:cubicBezTo>
                      <a:pt x="1574197" y="2150286"/>
                      <a:pt x="1402519" y="2193274"/>
                      <a:pt x="1282951" y="2208104"/>
                    </a:cubicBezTo>
                    <a:cubicBezTo>
                      <a:pt x="1163382" y="2222935"/>
                      <a:pt x="1078036" y="2215074"/>
                      <a:pt x="965636" y="2195250"/>
                    </a:cubicBezTo>
                    <a:cubicBezTo>
                      <a:pt x="853235" y="2175427"/>
                      <a:pt x="710858" y="2130115"/>
                      <a:pt x="608544" y="2089164"/>
                    </a:cubicBezTo>
                    <a:cubicBezTo>
                      <a:pt x="506230" y="2048213"/>
                      <a:pt x="368968" y="1961518"/>
                      <a:pt x="351750" y="1949541"/>
                    </a:cubicBezTo>
                    <a:cubicBezTo>
                      <a:pt x="334532" y="1937564"/>
                      <a:pt x="335386" y="1931327"/>
                      <a:pt x="342904" y="1997936"/>
                    </a:cubicBezTo>
                    <a:cubicBezTo>
                      <a:pt x="350422" y="2064545"/>
                      <a:pt x="369159" y="2221809"/>
                      <a:pt x="396860" y="2349194"/>
                    </a:cubicBezTo>
                    <a:cubicBezTo>
                      <a:pt x="424561" y="2476579"/>
                      <a:pt x="467735" y="2639985"/>
                      <a:pt x="509109" y="2762247"/>
                    </a:cubicBezTo>
                    <a:lnTo>
                      <a:pt x="553044" y="2882494"/>
                    </a:lnTo>
                    <a:cubicBezTo>
                      <a:pt x="473777" y="2939687"/>
                      <a:pt x="326860" y="2968014"/>
                      <a:pt x="250563" y="2991507"/>
                    </a:cubicBezTo>
                    <a:cubicBezTo>
                      <a:pt x="170949" y="2783480"/>
                      <a:pt x="105033" y="2580461"/>
                      <a:pt x="63306" y="2363639"/>
                    </a:cubicBezTo>
                    <a:cubicBezTo>
                      <a:pt x="21579" y="2146817"/>
                      <a:pt x="-2461" y="1929490"/>
                      <a:pt x="200" y="1690577"/>
                    </a:cubicBezTo>
                    <a:cubicBezTo>
                      <a:pt x="2859" y="1451663"/>
                      <a:pt x="68717" y="1117581"/>
                      <a:pt x="120047" y="908009"/>
                    </a:cubicBezTo>
                    <a:cubicBezTo>
                      <a:pt x="171377" y="698438"/>
                      <a:pt x="249239" y="555730"/>
                      <a:pt x="308179" y="433148"/>
                    </a:cubicBezTo>
                    <a:cubicBezTo>
                      <a:pt x="367119" y="310566"/>
                      <a:pt x="414822" y="245163"/>
                      <a:pt x="473686" y="172515"/>
                    </a:cubicBezTo>
                    <a:cubicBezTo>
                      <a:pt x="525192" y="108949"/>
                      <a:pt x="595112" y="17610"/>
                      <a:pt x="642537" y="0"/>
                    </a:cubicBezTo>
                    <a:cubicBezTo>
                      <a:pt x="709556" y="115352"/>
                      <a:pt x="737990" y="210065"/>
                      <a:pt x="761759" y="332056"/>
                    </a:cubicBezTo>
                    <a:cubicBezTo>
                      <a:pt x="780973" y="477891"/>
                      <a:pt x="781276" y="547748"/>
                      <a:pt x="754645" y="678085"/>
                    </a:cubicBezTo>
                    <a:cubicBezTo>
                      <a:pt x="727497" y="810951"/>
                      <a:pt x="606647" y="943826"/>
                      <a:pt x="577543" y="1005788"/>
                    </a:cubicBezTo>
                    <a:cubicBezTo>
                      <a:pt x="548438" y="1067749"/>
                      <a:pt x="509816" y="1081918"/>
                      <a:pt x="580017" y="1049853"/>
                    </a:cubicBezTo>
                    <a:cubicBezTo>
                      <a:pt x="650219" y="1017789"/>
                      <a:pt x="846899" y="871489"/>
                      <a:pt x="998755" y="813397"/>
                    </a:cubicBezTo>
                    <a:cubicBezTo>
                      <a:pt x="1150609" y="755308"/>
                      <a:pt x="1446228" y="697135"/>
                      <a:pt x="1491149" y="701311"/>
                    </a:cubicBezTo>
                    <a:cubicBezTo>
                      <a:pt x="1496764" y="701833"/>
                      <a:pt x="1500901" y="704307"/>
                      <a:pt x="1503751" y="70840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8A4EFE-52DE-6C8B-1D92-93B9AFA32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782720" y="4015411"/>
              <a:ext cx="365077" cy="367579"/>
              <a:chOff x="10572581" y="4151226"/>
              <a:chExt cx="365077" cy="367579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C81C8C5-BA0A-E2F5-4279-776D222FA1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9479010">
                <a:off x="10572581" y="4151226"/>
                <a:ext cx="365077" cy="367579"/>
              </a:xfrm>
              <a:custGeom>
                <a:avLst/>
                <a:gdLst>
                  <a:gd name="connsiteX0" fmla="*/ 2531073 w 4828010"/>
                  <a:gd name="connsiteY0" fmla="*/ 0 h 4873559"/>
                  <a:gd name="connsiteX1" fmla="*/ 3937963 w 4828010"/>
                  <a:gd name="connsiteY1" fmla="*/ 437433 h 4873559"/>
                  <a:gd name="connsiteX2" fmla="*/ 4806231 w 4828010"/>
                  <a:gd name="connsiteY2" fmla="*/ 1773180 h 4873559"/>
                  <a:gd name="connsiteX3" fmla="*/ 4448644 w 4828010"/>
                  <a:gd name="connsiteY3" fmla="*/ 3933235 h 4873559"/>
                  <a:gd name="connsiteX4" fmla="*/ 3192542 w 4828010"/>
                  <a:gd name="connsiteY4" fmla="*/ 4716168 h 4873559"/>
                  <a:gd name="connsiteX5" fmla="*/ 937448 w 4828010"/>
                  <a:gd name="connsiteY5" fmla="*/ 4547691 h 4873559"/>
                  <a:gd name="connsiteX6" fmla="*/ 12348 w 4828010"/>
                  <a:gd name="connsiteY6" fmla="*/ 3026750 h 4873559"/>
                  <a:gd name="connsiteX7" fmla="*/ 553508 w 4828010"/>
                  <a:gd name="connsiteY7" fmla="*/ 740383 h 4873559"/>
                  <a:gd name="connsiteX8" fmla="*/ 2531073 w 4828010"/>
                  <a:gd name="connsiteY8" fmla="*/ 0 h 4873559"/>
                  <a:gd name="connsiteX0" fmla="*/ 2531073 w 4828010"/>
                  <a:gd name="connsiteY0" fmla="*/ 0 h 4853896"/>
                  <a:gd name="connsiteX1" fmla="*/ 3937963 w 4828010"/>
                  <a:gd name="connsiteY1" fmla="*/ 437433 h 4853896"/>
                  <a:gd name="connsiteX2" fmla="*/ 4806231 w 4828010"/>
                  <a:gd name="connsiteY2" fmla="*/ 1773180 h 4853896"/>
                  <a:gd name="connsiteX3" fmla="*/ 4448644 w 4828010"/>
                  <a:gd name="connsiteY3" fmla="*/ 3933235 h 4853896"/>
                  <a:gd name="connsiteX4" fmla="*/ 3192542 w 4828010"/>
                  <a:gd name="connsiteY4" fmla="*/ 4716168 h 4853896"/>
                  <a:gd name="connsiteX5" fmla="*/ 1075671 w 4828010"/>
                  <a:gd name="connsiteY5" fmla="*/ 4473263 h 4853896"/>
                  <a:gd name="connsiteX6" fmla="*/ 12348 w 4828010"/>
                  <a:gd name="connsiteY6" fmla="*/ 3026750 h 4853896"/>
                  <a:gd name="connsiteX7" fmla="*/ 553508 w 4828010"/>
                  <a:gd name="connsiteY7" fmla="*/ 740383 h 4853896"/>
                  <a:gd name="connsiteX8" fmla="*/ 2531073 w 4828010"/>
                  <a:gd name="connsiteY8" fmla="*/ 0 h 4853896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84014 w 4780951"/>
                  <a:gd name="connsiteY0" fmla="*/ 0 h 4850182"/>
                  <a:gd name="connsiteX1" fmla="*/ 3890904 w 4780951"/>
                  <a:gd name="connsiteY1" fmla="*/ 437433 h 4850182"/>
                  <a:gd name="connsiteX2" fmla="*/ 4759172 w 4780951"/>
                  <a:gd name="connsiteY2" fmla="*/ 1773180 h 4850182"/>
                  <a:gd name="connsiteX3" fmla="*/ 4401585 w 4780951"/>
                  <a:gd name="connsiteY3" fmla="*/ 3933235 h 4850182"/>
                  <a:gd name="connsiteX4" fmla="*/ 3145483 w 4780951"/>
                  <a:gd name="connsiteY4" fmla="*/ 4716168 h 4850182"/>
                  <a:gd name="connsiteX5" fmla="*/ 1113673 w 4780951"/>
                  <a:gd name="connsiteY5" fmla="*/ 4467947 h 4850182"/>
                  <a:gd name="connsiteX6" fmla="*/ 39717 w 4780951"/>
                  <a:gd name="connsiteY6" fmla="*/ 3101178 h 4850182"/>
                  <a:gd name="connsiteX7" fmla="*/ 506449 w 4780951"/>
                  <a:gd name="connsiteY7" fmla="*/ 740383 h 4850182"/>
                  <a:gd name="connsiteX8" fmla="*/ 2484014 w 4780951"/>
                  <a:gd name="connsiteY8" fmla="*/ 0 h 4850182"/>
                  <a:gd name="connsiteX0" fmla="*/ 2484014 w 4780127"/>
                  <a:gd name="connsiteY0" fmla="*/ 0 h 4850182"/>
                  <a:gd name="connsiteX1" fmla="*/ 3890904 w 4780127"/>
                  <a:gd name="connsiteY1" fmla="*/ 437433 h 4850182"/>
                  <a:gd name="connsiteX2" fmla="*/ 4759172 w 4780127"/>
                  <a:gd name="connsiteY2" fmla="*/ 1773180 h 4850182"/>
                  <a:gd name="connsiteX3" fmla="*/ 4390953 w 4780127"/>
                  <a:gd name="connsiteY3" fmla="*/ 3805644 h 4850182"/>
                  <a:gd name="connsiteX4" fmla="*/ 3145483 w 4780127"/>
                  <a:gd name="connsiteY4" fmla="*/ 4716168 h 4850182"/>
                  <a:gd name="connsiteX5" fmla="*/ 1113673 w 4780127"/>
                  <a:gd name="connsiteY5" fmla="*/ 4467947 h 4850182"/>
                  <a:gd name="connsiteX6" fmla="*/ 39717 w 4780127"/>
                  <a:gd name="connsiteY6" fmla="*/ 3101178 h 4850182"/>
                  <a:gd name="connsiteX7" fmla="*/ 506449 w 4780127"/>
                  <a:gd name="connsiteY7" fmla="*/ 740383 h 4850182"/>
                  <a:gd name="connsiteX8" fmla="*/ 2484014 w 4780127"/>
                  <a:gd name="connsiteY8" fmla="*/ 0 h 4850182"/>
                  <a:gd name="connsiteX0" fmla="*/ 2484014 w 4778010"/>
                  <a:gd name="connsiteY0" fmla="*/ 0 h 4846926"/>
                  <a:gd name="connsiteX1" fmla="*/ 3890904 w 4778010"/>
                  <a:gd name="connsiteY1" fmla="*/ 437433 h 4846926"/>
                  <a:gd name="connsiteX2" fmla="*/ 4759172 w 4778010"/>
                  <a:gd name="connsiteY2" fmla="*/ 1773180 h 4846926"/>
                  <a:gd name="connsiteX3" fmla="*/ 4390953 w 4778010"/>
                  <a:gd name="connsiteY3" fmla="*/ 3805644 h 4846926"/>
                  <a:gd name="connsiteX4" fmla="*/ 3343914 w 4778010"/>
                  <a:gd name="connsiteY4" fmla="*/ 4712128 h 4846926"/>
                  <a:gd name="connsiteX5" fmla="*/ 1113673 w 4778010"/>
                  <a:gd name="connsiteY5" fmla="*/ 4467947 h 4846926"/>
                  <a:gd name="connsiteX6" fmla="*/ 39717 w 4778010"/>
                  <a:gd name="connsiteY6" fmla="*/ 3101178 h 4846926"/>
                  <a:gd name="connsiteX7" fmla="*/ 506449 w 4778010"/>
                  <a:gd name="connsiteY7" fmla="*/ 740383 h 4846926"/>
                  <a:gd name="connsiteX8" fmla="*/ 2484014 w 4778010"/>
                  <a:gd name="connsiteY8" fmla="*/ 0 h 4846926"/>
                  <a:gd name="connsiteX0" fmla="*/ 2484014 w 4782503"/>
                  <a:gd name="connsiteY0" fmla="*/ 0 h 4846926"/>
                  <a:gd name="connsiteX1" fmla="*/ 3890904 w 4782503"/>
                  <a:gd name="connsiteY1" fmla="*/ 437433 h 4846926"/>
                  <a:gd name="connsiteX2" fmla="*/ 4759172 w 4782503"/>
                  <a:gd name="connsiteY2" fmla="*/ 1773180 h 4846926"/>
                  <a:gd name="connsiteX3" fmla="*/ 4450482 w 4782503"/>
                  <a:gd name="connsiteY3" fmla="*/ 3688481 h 4846926"/>
                  <a:gd name="connsiteX4" fmla="*/ 3343914 w 4782503"/>
                  <a:gd name="connsiteY4" fmla="*/ 4712128 h 4846926"/>
                  <a:gd name="connsiteX5" fmla="*/ 1113673 w 4782503"/>
                  <a:gd name="connsiteY5" fmla="*/ 4467947 h 4846926"/>
                  <a:gd name="connsiteX6" fmla="*/ 39717 w 4782503"/>
                  <a:gd name="connsiteY6" fmla="*/ 3101178 h 4846926"/>
                  <a:gd name="connsiteX7" fmla="*/ 506449 w 4782503"/>
                  <a:gd name="connsiteY7" fmla="*/ 740383 h 4846926"/>
                  <a:gd name="connsiteX8" fmla="*/ 2484014 w 4782503"/>
                  <a:gd name="connsiteY8" fmla="*/ 0 h 4846926"/>
                  <a:gd name="connsiteX0" fmla="*/ 2484014 w 4784889"/>
                  <a:gd name="connsiteY0" fmla="*/ 0 h 4846926"/>
                  <a:gd name="connsiteX1" fmla="*/ 3890904 w 4784889"/>
                  <a:gd name="connsiteY1" fmla="*/ 437433 h 4846926"/>
                  <a:gd name="connsiteX2" fmla="*/ 4759172 w 4784889"/>
                  <a:gd name="connsiteY2" fmla="*/ 1773180 h 4846926"/>
                  <a:gd name="connsiteX3" fmla="*/ 4474294 w 4784889"/>
                  <a:gd name="connsiteY3" fmla="*/ 3676361 h 4846926"/>
                  <a:gd name="connsiteX4" fmla="*/ 3343914 w 4784889"/>
                  <a:gd name="connsiteY4" fmla="*/ 4712128 h 4846926"/>
                  <a:gd name="connsiteX5" fmla="*/ 1113673 w 4784889"/>
                  <a:gd name="connsiteY5" fmla="*/ 4467947 h 4846926"/>
                  <a:gd name="connsiteX6" fmla="*/ 39717 w 4784889"/>
                  <a:gd name="connsiteY6" fmla="*/ 3101178 h 4846926"/>
                  <a:gd name="connsiteX7" fmla="*/ 506449 w 4784889"/>
                  <a:gd name="connsiteY7" fmla="*/ 740383 h 4846926"/>
                  <a:gd name="connsiteX8" fmla="*/ 2484014 w 4784889"/>
                  <a:gd name="connsiteY8" fmla="*/ 0 h 4846926"/>
                  <a:gd name="connsiteX0" fmla="*/ 2484014 w 4784889"/>
                  <a:gd name="connsiteY0" fmla="*/ 0 h 4860980"/>
                  <a:gd name="connsiteX1" fmla="*/ 3890904 w 4784889"/>
                  <a:gd name="connsiteY1" fmla="*/ 437433 h 4860980"/>
                  <a:gd name="connsiteX2" fmla="*/ 4759172 w 4784889"/>
                  <a:gd name="connsiteY2" fmla="*/ 1773180 h 4860980"/>
                  <a:gd name="connsiteX3" fmla="*/ 4474294 w 4784889"/>
                  <a:gd name="connsiteY3" fmla="*/ 3676361 h 4860980"/>
                  <a:gd name="connsiteX4" fmla="*/ 3343914 w 4784889"/>
                  <a:gd name="connsiteY4" fmla="*/ 4712128 h 4860980"/>
                  <a:gd name="connsiteX5" fmla="*/ 1097799 w 4784889"/>
                  <a:gd name="connsiteY5" fmla="*/ 4524510 h 4860980"/>
                  <a:gd name="connsiteX6" fmla="*/ 39717 w 4784889"/>
                  <a:gd name="connsiteY6" fmla="*/ 3101178 h 4860980"/>
                  <a:gd name="connsiteX7" fmla="*/ 506449 w 4784889"/>
                  <a:gd name="connsiteY7" fmla="*/ 740383 h 4860980"/>
                  <a:gd name="connsiteX8" fmla="*/ 2484014 w 4784889"/>
                  <a:gd name="connsiteY8" fmla="*/ 0 h 4860980"/>
                  <a:gd name="connsiteX0" fmla="*/ 2484014 w 4783308"/>
                  <a:gd name="connsiteY0" fmla="*/ 0 h 4860981"/>
                  <a:gd name="connsiteX1" fmla="*/ 3890904 w 4783308"/>
                  <a:gd name="connsiteY1" fmla="*/ 437433 h 4860981"/>
                  <a:gd name="connsiteX2" fmla="*/ 4759172 w 4783308"/>
                  <a:gd name="connsiteY2" fmla="*/ 1773180 h 4860981"/>
                  <a:gd name="connsiteX3" fmla="*/ 4474294 w 4783308"/>
                  <a:gd name="connsiteY3" fmla="*/ 3676361 h 4860981"/>
                  <a:gd name="connsiteX4" fmla="*/ 3443129 w 4783308"/>
                  <a:gd name="connsiteY4" fmla="*/ 4712129 h 4860981"/>
                  <a:gd name="connsiteX5" fmla="*/ 1097799 w 4783308"/>
                  <a:gd name="connsiteY5" fmla="*/ 4524510 h 4860981"/>
                  <a:gd name="connsiteX6" fmla="*/ 39717 w 4783308"/>
                  <a:gd name="connsiteY6" fmla="*/ 3101178 h 4860981"/>
                  <a:gd name="connsiteX7" fmla="*/ 506449 w 4783308"/>
                  <a:gd name="connsiteY7" fmla="*/ 740383 h 4860981"/>
                  <a:gd name="connsiteX8" fmla="*/ 2484014 w 4783308"/>
                  <a:gd name="connsiteY8" fmla="*/ 0 h 4860981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532073 w 4784141"/>
                  <a:gd name="connsiteY0" fmla="*/ 0 h 4773425"/>
                  <a:gd name="connsiteX1" fmla="*/ 3891737 w 4784141"/>
                  <a:gd name="connsiteY1" fmla="*/ 389356 h 4773425"/>
                  <a:gd name="connsiteX2" fmla="*/ 4760005 w 4784141"/>
                  <a:gd name="connsiteY2" fmla="*/ 1725103 h 4773425"/>
                  <a:gd name="connsiteX3" fmla="*/ 4475127 w 4784141"/>
                  <a:gd name="connsiteY3" fmla="*/ 3628284 h 4773425"/>
                  <a:gd name="connsiteX4" fmla="*/ 3443962 w 4784141"/>
                  <a:gd name="connsiteY4" fmla="*/ 4664052 h 4773425"/>
                  <a:gd name="connsiteX5" fmla="*/ 1098632 w 4784141"/>
                  <a:gd name="connsiteY5" fmla="*/ 4476433 h 4773425"/>
                  <a:gd name="connsiteX6" fmla="*/ 40550 w 4784141"/>
                  <a:gd name="connsiteY6" fmla="*/ 3053101 h 4773425"/>
                  <a:gd name="connsiteX7" fmla="*/ 507282 w 4784141"/>
                  <a:gd name="connsiteY7" fmla="*/ 692306 h 4773425"/>
                  <a:gd name="connsiteX8" fmla="*/ 2532073 w 4784141"/>
                  <a:gd name="connsiteY8" fmla="*/ 0 h 4773425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58783 w 4784614"/>
                  <a:gd name="connsiteY0" fmla="*/ 525 h 4757924"/>
                  <a:gd name="connsiteX1" fmla="*/ 3892210 w 4784614"/>
                  <a:gd name="connsiteY1" fmla="*/ 373855 h 4757924"/>
                  <a:gd name="connsiteX2" fmla="*/ 4760478 w 4784614"/>
                  <a:gd name="connsiteY2" fmla="*/ 1709602 h 4757924"/>
                  <a:gd name="connsiteX3" fmla="*/ 4475600 w 4784614"/>
                  <a:gd name="connsiteY3" fmla="*/ 3612783 h 4757924"/>
                  <a:gd name="connsiteX4" fmla="*/ 3444435 w 4784614"/>
                  <a:gd name="connsiteY4" fmla="*/ 4648551 h 4757924"/>
                  <a:gd name="connsiteX5" fmla="*/ 1099105 w 4784614"/>
                  <a:gd name="connsiteY5" fmla="*/ 4460932 h 4757924"/>
                  <a:gd name="connsiteX6" fmla="*/ 41023 w 4784614"/>
                  <a:gd name="connsiteY6" fmla="*/ 3037600 h 4757924"/>
                  <a:gd name="connsiteX7" fmla="*/ 507755 w 4784614"/>
                  <a:gd name="connsiteY7" fmla="*/ 676805 h 4757924"/>
                  <a:gd name="connsiteX8" fmla="*/ 2558783 w 4784614"/>
                  <a:gd name="connsiteY8" fmla="*/ 525 h 4757924"/>
                  <a:gd name="connsiteX0" fmla="*/ 2558783 w 4784614"/>
                  <a:gd name="connsiteY0" fmla="*/ 408 h 4757807"/>
                  <a:gd name="connsiteX1" fmla="*/ 3907953 w 4784614"/>
                  <a:gd name="connsiteY1" fmla="*/ 443183 h 4757807"/>
                  <a:gd name="connsiteX2" fmla="*/ 4760478 w 4784614"/>
                  <a:gd name="connsiteY2" fmla="*/ 1709485 h 4757807"/>
                  <a:gd name="connsiteX3" fmla="*/ 4475600 w 4784614"/>
                  <a:gd name="connsiteY3" fmla="*/ 3612666 h 4757807"/>
                  <a:gd name="connsiteX4" fmla="*/ 3444435 w 4784614"/>
                  <a:gd name="connsiteY4" fmla="*/ 4648434 h 4757807"/>
                  <a:gd name="connsiteX5" fmla="*/ 1099105 w 4784614"/>
                  <a:gd name="connsiteY5" fmla="*/ 4460815 h 4757807"/>
                  <a:gd name="connsiteX6" fmla="*/ 41023 w 4784614"/>
                  <a:gd name="connsiteY6" fmla="*/ 3037483 h 4757807"/>
                  <a:gd name="connsiteX7" fmla="*/ 507755 w 4784614"/>
                  <a:gd name="connsiteY7" fmla="*/ 676688 h 4757807"/>
                  <a:gd name="connsiteX8" fmla="*/ 2558783 w 4784614"/>
                  <a:gd name="connsiteY8" fmla="*/ 408 h 4757807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90 h 4954518"/>
                  <a:gd name="connsiteX1" fmla="*/ 3910127 w 4786788"/>
                  <a:gd name="connsiteY1" fmla="*/ 639894 h 4954518"/>
                  <a:gd name="connsiteX2" fmla="*/ 4762652 w 4786788"/>
                  <a:gd name="connsiteY2" fmla="*/ 1906196 h 4954518"/>
                  <a:gd name="connsiteX3" fmla="*/ 4477774 w 4786788"/>
                  <a:gd name="connsiteY3" fmla="*/ 3809377 h 4954518"/>
                  <a:gd name="connsiteX4" fmla="*/ 3446609 w 4786788"/>
                  <a:gd name="connsiteY4" fmla="*/ 4845145 h 4954518"/>
                  <a:gd name="connsiteX5" fmla="*/ 1101279 w 4786788"/>
                  <a:gd name="connsiteY5" fmla="*/ 4657526 h 4954518"/>
                  <a:gd name="connsiteX6" fmla="*/ 43197 w 4786788"/>
                  <a:gd name="connsiteY6" fmla="*/ 3234194 h 4954518"/>
                  <a:gd name="connsiteX7" fmla="*/ 509929 w 4786788"/>
                  <a:gd name="connsiteY7" fmla="*/ 873399 h 4954518"/>
                  <a:gd name="connsiteX8" fmla="*/ 2675744 w 4786788"/>
                  <a:gd name="connsiteY8" fmla="*/ 290 h 4954518"/>
                  <a:gd name="connsiteX0" fmla="*/ 2675744 w 4786788"/>
                  <a:gd name="connsiteY0" fmla="*/ 326 h 4954554"/>
                  <a:gd name="connsiteX1" fmla="*/ 3990884 w 4786788"/>
                  <a:gd name="connsiteY1" fmla="*/ 591130 h 4954554"/>
                  <a:gd name="connsiteX2" fmla="*/ 4762652 w 4786788"/>
                  <a:gd name="connsiteY2" fmla="*/ 1906232 h 4954554"/>
                  <a:gd name="connsiteX3" fmla="*/ 4477774 w 4786788"/>
                  <a:gd name="connsiteY3" fmla="*/ 3809413 h 4954554"/>
                  <a:gd name="connsiteX4" fmla="*/ 3446609 w 4786788"/>
                  <a:gd name="connsiteY4" fmla="*/ 4845181 h 4954554"/>
                  <a:gd name="connsiteX5" fmla="*/ 1101279 w 4786788"/>
                  <a:gd name="connsiteY5" fmla="*/ 4657562 h 4954554"/>
                  <a:gd name="connsiteX6" fmla="*/ 43197 w 4786788"/>
                  <a:gd name="connsiteY6" fmla="*/ 3234230 h 4954554"/>
                  <a:gd name="connsiteX7" fmla="*/ 509929 w 4786788"/>
                  <a:gd name="connsiteY7" fmla="*/ 873435 h 4954554"/>
                  <a:gd name="connsiteX8" fmla="*/ 2675744 w 4786788"/>
                  <a:gd name="connsiteY8" fmla="*/ 326 h 4954554"/>
                  <a:gd name="connsiteX0" fmla="*/ 2662196 w 4773240"/>
                  <a:gd name="connsiteY0" fmla="*/ 326 h 4954554"/>
                  <a:gd name="connsiteX1" fmla="*/ 3977336 w 4773240"/>
                  <a:gd name="connsiteY1" fmla="*/ 591130 h 4954554"/>
                  <a:gd name="connsiteX2" fmla="*/ 4749104 w 4773240"/>
                  <a:gd name="connsiteY2" fmla="*/ 1906232 h 4954554"/>
                  <a:gd name="connsiteX3" fmla="*/ 4464226 w 4773240"/>
                  <a:gd name="connsiteY3" fmla="*/ 3809413 h 4954554"/>
                  <a:gd name="connsiteX4" fmla="*/ 3433061 w 4773240"/>
                  <a:gd name="connsiteY4" fmla="*/ 4845181 h 4954554"/>
                  <a:gd name="connsiteX5" fmla="*/ 1087731 w 4773240"/>
                  <a:gd name="connsiteY5" fmla="*/ 4657562 h 4954554"/>
                  <a:gd name="connsiteX6" fmla="*/ 29649 w 4773240"/>
                  <a:gd name="connsiteY6" fmla="*/ 3234230 h 4954554"/>
                  <a:gd name="connsiteX7" fmla="*/ 640977 w 4773240"/>
                  <a:gd name="connsiteY7" fmla="*/ 730117 h 4954554"/>
                  <a:gd name="connsiteX8" fmla="*/ 2662196 w 4773240"/>
                  <a:gd name="connsiteY8" fmla="*/ 326 h 4954554"/>
                  <a:gd name="connsiteX0" fmla="*/ 2664762 w 4775806"/>
                  <a:gd name="connsiteY0" fmla="*/ 326 h 4954554"/>
                  <a:gd name="connsiteX1" fmla="*/ 3979902 w 4775806"/>
                  <a:gd name="connsiteY1" fmla="*/ 591130 h 4954554"/>
                  <a:gd name="connsiteX2" fmla="*/ 4751670 w 4775806"/>
                  <a:gd name="connsiteY2" fmla="*/ 1906232 h 4954554"/>
                  <a:gd name="connsiteX3" fmla="*/ 4466792 w 4775806"/>
                  <a:gd name="connsiteY3" fmla="*/ 3809413 h 4954554"/>
                  <a:gd name="connsiteX4" fmla="*/ 3435627 w 4775806"/>
                  <a:gd name="connsiteY4" fmla="*/ 4845181 h 4954554"/>
                  <a:gd name="connsiteX5" fmla="*/ 1090297 w 4775806"/>
                  <a:gd name="connsiteY5" fmla="*/ 4657562 h 4954554"/>
                  <a:gd name="connsiteX6" fmla="*/ 32215 w 4775806"/>
                  <a:gd name="connsiteY6" fmla="*/ 3234230 h 4954554"/>
                  <a:gd name="connsiteX7" fmla="*/ 607899 w 4775806"/>
                  <a:gd name="connsiteY7" fmla="*/ 806182 h 4954554"/>
                  <a:gd name="connsiteX8" fmla="*/ 2664762 w 4775806"/>
                  <a:gd name="connsiteY8" fmla="*/ 326 h 4954554"/>
                  <a:gd name="connsiteX0" fmla="*/ 2673549 w 4784593"/>
                  <a:gd name="connsiteY0" fmla="*/ 326 h 4954554"/>
                  <a:gd name="connsiteX1" fmla="*/ 3988689 w 4784593"/>
                  <a:gd name="connsiteY1" fmla="*/ 591130 h 4954554"/>
                  <a:gd name="connsiteX2" fmla="*/ 4760457 w 4784593"/>
                  <a:gd name="connsiteY2" fmla="*/ 1906232 h 4954554"/>
                  <a:gd name="connsiteX3" fmla="*/ 4475579 w 4784593"/>
                  <a:gd name="connsiteY3" fmla="*/ 3809413 h 4954554"/>
                  <a:gd name="connsiteX4" fmla="*/ 3444414 w 4784593"/>
                  <a:gd name="connsiteY4" fmla="*/ 4845181 h 4954554"/>
                  <a:gd name="connsiteX5" fmla="*/ 1099084 w 4784593"/>
                  <a:gd name="connsiteY5" fmla="*/ 4657562 h 4954554"/>
                  <a:gd name="connsiteX6" fmla="*/ 41002 w 4784593"/>
                  <a:gd name="connsiteY6" fmla="*/ 3234230 h 4954554"/>
                  <a:gd name="connsiteX7" fmla="*/ 616686 w 4784593"/>
                  <a:gd name="connsiteY7" fmla="*/ 806182 h 4954554"/>
                  <a:gd name="connsiteX8" fmla="*/ 2673549 w 4784593"/>
                  <a:gd name="connsiteY8" fmla="*/ 326 h 4954554"/>
                  <a:gd name="connsiteX0" fmla="*/ 2649000 w 4760044"/>
                  <a:gd name="connsiteY0" fmla="*/ 326 h 4964273"/>
                  <a:gd name="connsiteX1" fmla="*/ 3964140 w 4760044"/>
                  <a:gd name="connsiteY1" fmla="*/ 591130 h 4964273"/>
                  <a:gd name="connsiteX2" fmla="*/ 4735908 w 4760044"/>
                  <a:gd name="connsiteY2" fmla="*/ 1906232 h 4964273"/>
                  <a:gd name="connsiteX3" fmla="*/ 4451030 w 4760044"/>
                  <a:gd name="connsiteY3" fmla="*/ 3809413 h 4964273"/>
                  <a:gd name="connsiteX4" fmla="*/ 3419865 w 4760044"/>
                  <a:gd name="connsiteY4" fmla="*/ 4845181 h 4964273"/>
                  <a:gd name="connsiteX5" fmla="*/ 1074535 w 4760044"/>
                  <a:gd name="connsiteY5" fmla="*/ 4657562 h 4964273"/>
                  <a:gd name="connsiteX6" fmla="*/ 33359 w 4760044"/>
                  <a:gd name="connsiteY6" fmla="*/ 2995991 h 4964273"/>
                  <a:gd name="connsiteX7" fmla="*/ 592137 w 4760044"/>
                  <a:gd name="connsiteY7" fmla="*/ 806182 h 4964273"/>
                  <a:gd name="connsiteX8" fmla="*/ 2649000 w 4760044"/>
                  <a:gd name="connsiteY8" fmla="*/ 326 h 4964273"/>
                  <a:gd name="connsiteX0" fmla="*/ 2649000 w 4468508"/>
                  <a:gd name="connsiteY0" fmla="*/ 326 h 4964273"/>
                  <a:gd name="connsiteX1" fmla="*/ 3964140 w 4468508"/>
                  <a:gd name="connsiteY1" fmla="*/ 591130 h 4964273"/>
                  <a:gd name="connsiteX2" fmla="*/ 4451030 w 4468508"/>
                  <a:gd name="connsiteY2" fmla="*/ 3809413 h 4964273"/>
                  <a:gd name="connsiteX3" fmla="*/ 3419865 w 4468508"/>
                  <a:gd name="connsiteY3" fmla="*/ 4845181 h 4964273"/>
                  <a:gd name="connsiteX4" fmla="*/ 1074535 w 4468508"/>
                  <a:gd name="connsiteY4" fmla="*/ 4657562 h 4964273"/>
                  <a:gd name="connsiteX5" fmla="*/ 33359 w 4468508"/>
                  <a:gd name="connsiteY5" fmla="*/ 2995991 h 4964273"/>
                  <a:gd name="connsiteX6" fmla="*/ 592137 w 4468508"/>
                  <a:gd name="connsiteY6" fmla="*/ 806182 h 4964273"/>
                  <a:gd name="connsiteX7" fmla="*/ 2649000 w 4468508"/>
                  <a:gd name="connsiteY7" fmla="*/ 326 h 4964273"/>
                  <a:gd name="connsiteX0" fmla="*/ 2788684 w 4608192"/>
                  <a:gd name="connsiteY0" fmla="*/ 326 h 4845177"/>
                  <a:gd name="connsiteX1" fmla="*/ 4103824 w 4608192"/>
                  <a:gd name="connsiteY1" fmla="*/ 591130 h 4845177"/>
                  <a:gd name="connsiteX2" fmla="*/ 4590714 w 4608192"/>
                  <a:gd name="connsiteY2" fmla="*/ 3809413 h 4845177"/>
                  <a:gd name="connsiteX3" fmla="*/ 3559549 w 4608192"/>
                  <a:gd name="connsiteY3" fmla="*/ 4845181 h 4845177"/>
                  <a:gd name="connsiteX4" fmla="*/ 173043 w 4608192"/>
                  <a:gd name="connsiteY4" fmla="*/ 2995991 h 4845177"/>
                  <a:gd name="connsiteX5" fmla="*/ 731821 w 4608192"/>
                  <a:gd name="connsiteY5" fmla="*/ 806182 h 4845177"/>
                  <a:gd name="connsiteX6" fmla="*/ 2788684 w 4608192"/>
                  <a:gd name="connsiteY6" fmla="*/ 326 h 4845177"/>
                  <a:gd name="connsiteX0" fmla="*/ 2788684 w 4656382"/>
                  <a:gd name="connsiteY0" fmla="*/ 326 h 4593408"/>
                  <a:gd name="connsiteX1" fmla="*/ 4103824 w 4656382"/>
                  <a:gd name="connsiteY1" fmla="*/ 591130 h 4593408"/>
                  <a:gd name="connsiteX2" fmla="*/ 4590714 w 4656382"/>
                  <a:gd name="connsiteY2" fmla="*/ 3809413 h 4593408"/>
                  <a:gd name="connsiteX3" fmla="*/ 2737164 w 4656382"/>
                  <a:gd name="connsiteY3" fmla="*/ 4593410 h 4593408"/>
                  <a:gd name="connsiteX4" fmla="*/ 173043 w 4656382"/>
                  <a:gd name="connsiteY4" fmla="*/ 2995991 h 4593408"/>
                  <a:gd name="connsiteX5" fmla="*/ 731821 w 4656382"/>
                  <a:gd name="connsiteY5" fmla="*/ 806182 h 4593408"/>
                  <a:gd name="connsiteX6" fmla="*/ 2788684 w 4656382"/>
                  <a:gd name="connsiteY6" fmla="*/ 326 h 4593408"/>
                  <a:gd name="connsiteX0" fmla="*/ 2788684 w 4720632"/>
                  <a:gd name="connsiteY0" fmla="*/ 326 h 4593408"/>
                  <a:gd name="connsiteX1" fmla="*/ 4103824 w 4720632"/>
                  <a:gd name="connsiteY1" fmla="*/ 591130 h 4593408"/>
                  <a:gd name="connsiteX2" fmla="*/ 4661706 w 4720632"/>
                  <a:gd name="connsiteY2" fmla="*/ 3597011 h 4593408"/>
                  <a:gd name="connsiteX3" fmla="*/ 2737164 w 4720632"/>
                  <a:gd name="connsiteY3" fmla="*/ 4593410 h 4593408"/>
                  <a:gd name="connsiteX4" fmla="*/ 173043 w 4720632"/>
                  <a:gd name="connsiteY4" fmla="*/ 2995991 h 4593408"/>
                  <a:gd name="connsiteX5" fmla="*/ 731821 w 4720632"/>
                  <a:gd name="connsiteY5" fmla="*/ 806182 h 4593408"/>
                  <a:gd name="connsiteX6" fmla="*/ 2788684 w 4720632"/>
                  <a:gd name="connsiteY6" fmla="*/ 326 h 4593408"/>
                  <a:gd name="connsiteX0" fmla="*/ 2615637 w 4547585"/>
                  <a:gd name="connsiteY0" fmla="*/ 326 h 4593408"/>
                  <a:gd name="connsiteX1" fmla="*/ 3930777 w 4547585"/>
                  <a:gd name="connsiteY1" fmla="*/ 591130 h 4593408"/>
                  <a:gd name="connsiteX2" fmla="*/ 4488659 w 4547585"/>
                  <a:gd name="connsiteY2" fmla="*/ 3597011 h 4593408"/>
                  <a:gd name="connsiteX3" fmla="*/ 2564117 w 4547585"/>
                  <a:gd name="connsiteY3" fmla="*/ 4593410 h 4593408"/>
                  <a:gd name="connsiteX4" fmla="*/ -4 w 4547585"/>
                  <a:gd name="connsiteY4" fmla="*/ 2995991 h 4593408"/>
                  <a:gd name="connsiteX5" fmla="*/ 2615637 w 4547585"/>
                  <a:gd name="connsiteY5" fmla="*/ 326 h 4593408"/>
                  <a:gd name="connsiteX0" fmla="*/ 1599114 w 4547585"/>
                  <a:gd name="connsiteY0" fmla="*/ 673 h 4392722"/>
                  <a:gd name="connsiteX1" fmla="*/ 3930777 w 4547585"/>
                  <a:gd name="connsiteY1" fmla="*/ 390444 h 4392722"/>
                  <a:gd name="connsiteX2" fmla="*/ 4488659 w 4547585"/>
                  <a:gd name="connsiteY2" fmla="*/ 3396325 h 4392722"/>
                  <a:gd name="connsiteX3" fmla="*/ 2564117 w 4547585"/>
                  <a:gd name="connsiteY3" fmla="*/ 4392724 h 4392722"/>
                  <a:gd name="connsiteX4" fmla="*/ -4 w 4547585"/>
                  <a:gd name="connsiteY4" fmla="*/ 2795305 h 4392722"/>
                  <a:gd name="connsiteX5" fmla="*/ 1599114 w 4547585"/>
                  <a:gd name="connsiteY5" fmla="*/ 673 h 4392722"/>
                  <a:gd name="connsiteX0" fmla="*/ 1599114 w 4556102"/>
                  <a:gd name="connsiteY0" fmla="*/ 673 h 4345138"/>
                  <a:gd name="connsiteX1" fmla="*/ 3930777 w 4556102"/>
                  <a:gd name="connsiteY1" fmla="*/ 390444 h 4345138"/>
                  <a:gd name="connsiteX2" fmla="*/ 4488659 w 4556102"/>
                  <a:gd name="connsiteY2" fmla="*/ 3396325 h 4345138"/>
                  <a:gd name="connsiteX3" fmla="*/ 2425030 w 4556102"/>
                  <a:gd name="connsiteY3" fmla="*/ 4345136 h 4345138"/>
                  <a:gd name="connsiteX4" fmla="*/ -4 w 4556102"/>
                  <a:gd name="connsiteY4" fmla="*/ 2795305 h 4345138"/>
                  <a:gd name="connsiteX5" fmla="*/ 1599114 w 4556102"/>
                  <a:gd name="connsiteY5" fmla="*/ 673 h 4345138"/>
                  <a:gd name="connsiteX0" fmla="*/ 1308676 w 4265664"/>
                  <a:gd name="connsiteY0" fmla="*/ 673 h 4345138"/>
                  <a:gd name="connsiteX1" fmla="*/ 3640339 w 4265664"/>
                  <a:gd name="connsiteY1" fmla="*/ 390444 h 4345138"/>
                  <a:gd name="connsiteX2" fmla="*/ 4198221 w 4265664"/>
                  <a:gd name="connsiteY2" fmla="*/ 3396325 h 4345138"/>
                  <a:gd name="connsiteX3" fmla="*/ 2134592 w 4265664"/>
                  <a:gd name="connsiteY3" fmla="*/ 4345136 h 4345138"/>
                  <a:gd name="connsiteX4" fmla="*/ 2 w 4265664"/>
                  <a:gd name="connsiteY4" fmla="*/ 2737868 h 4345138"/>
                  <a:gd name="connsiteX5" fmla="*/ 1308676 w 4265664"/>
                  <a:gd name="connsiteY5" fmla="*/ 673 h 4345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5664" h="4345138">
                    <a:moveTo>
                      <a:pt x="1308676" y="673"/>
                    </a:moveTo>
                    <a:cubicBezTo>
                      <a:pt x="1850442" y="-12337"/>
                      <a:pt x="3307336" y="165670"/>
                      <a:pt x="3640339" y="390444"/>
                    </a:cubicBezTo>
                    <a:cubicBezTo>
                      <a:pt x="3940677" y="1025292"/>
                      <a:pt x="4449179" y="2737210"/>
                      <a:pt x="4198221" y="3396325"/>
                    </a:cubicBezTo>
                    <a:cubicBezTo>
                      <a:pt x="3947263" y="4055440"/>
                      <a:pt x="2447418" y="4230167"/>
                      <a:pt x="2134592" y="4345136"/>
                    </a:cubicBezTo>
                    <a:cubicBezTo>
                      <a:pt x="1398314" y="4209566"/>
                      <a:pt x="471290" y="3411035"/>
                      <a:pt x="2" y="2737868"/>
                    </a:cubicBezTo>
                    <a:cubicBezTo>
                      <a:pt x="8589" y="1972354"/>
                      <a:pt x="653546" y="401483"/>
                      <a:pt x="1308676" y="673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928EE3C-2F31-E570-5F13-BADEC92EB6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9479010">
                <a:off x="10572581" y="4151226"/>
                <a:ext cx="365077" cy="367579"/>
              </a:xfrm>
              <a:custGeom>
                <a:avLst/>
                <a:gdLst>
                  <a:gd name="connsiteX0" fmla="*/ 2531073 w 4828010"/>
                  <a:gd name="connsiteY0" fmla="*/ 0 h 4873559"/>
                  <a:gd name="connsiteX1" fmla="*/ 3937963 w 4828010"/>
                  <a:gd name="connsiteY1" fmla="*/ 437433 h 4873559"/>
                  <a:gd name="connsiteX2" fmla="*/ 4806231 w 4828010"/>
                  <a:gd name="connsiteY2" fmla="*/ 1773180 h 4873559"/>
                  <a:gd name="connsiteX3" fmla="*/ 4448644 w 4828010"/>
                  <a:gd name="connsiteY3" fmla="*/ 3933235 h 4873559"/>
                  <a:gd name="connsiteX4" fmla="*/ 3192542 w 4828010"/>
                  <a:gd name="connsiteY4" fmla="*/ 4716168 h 4873559"/>
                  <a:gd name="connsiteX5" fmla="*/ 937448 w 4828010"/>
                  <a:gd name="connsiteY5" fmla="*/ 4547691 h 4873559"/>
                  <a:gd name="connsiteX6" fmla="*/ 12348 w 4828010"/>
                  <a:gd name="connsiteY6" fmla="*/ 3026750 h 4873559"/>
                  <a:gd name="connsiteX7" fmla="*/ 553508 w 4828010"/>
                  <a:gd name="connsiteY7" fmla="*/ 740383 h 4873559"/>
                  <a:gd name="connsiteX8" fmla="*/ 2531073 w 4828010"/>
                  <a:gd name="connsiteY8" fmla="*/ 0 h 4873559"/>
                  <a:gd name="connsiteX0" fmla="*/ 2531073 w 4828010"/>
                  <a:gd name="connsiteY0" fmla="*/ 0 h 4853896"/>
                  <a:gd name="connsiteX1" fmla="*/ 3937963 w 4828010"/>
                  <a:gd name="connsiteY1" fmla="*/ 437433 h 4853896"/>
                  <a:gd name="connsiteX2" fmla="*/ 4806231 w 4828010"/>
                  <a:gd name="connsiteY2" fmla="*/ 1773180 h 4853896"/>
                  <a:gd name="connsiteX3" fmla="*/ 4448644 w 4828010"/>
                  <a:gd name="connsiteY3" fmla="*/ 3933235 h 4853896"/>
                  <a:gd name="connsiteX4" fmla="*/ 3192542 w 4828010"/>
                  <a:gd name="connsiteY4" fmla="*/ 4716168 h 4853896"/>
                  <a:gd name="connsiteX5" fmla="*/ 1075671 w 4828010"/>
                  <a:gd name="connsiteY5" fmla="*/ 4473263 h 4853896"/>
                  <a:gd name="connsiteX6" fmla="*/ 12348 w 4828010"/>
                  <a:gd name="connsiteY6" fmla="*/ 3026750 h 4853896"/>
                  <a:gd name="connsiteX7" fmla="*/ 553508 w 4828010"/>
                  <a:gd name="connsiteY7" fmla="*/ 740383 h 4853896"/>
                  <a:gd name="connsiteX8" fmla="*/ 2531073 w 4828010"/>
                  <a:gd name="connsiteY8" fmla="*/ 0 h 4853896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84014 w 4780951"/>
                  <a:gd name="connsiteY0" fmla="*/ 0 h 4850182"/>
                  <a:gd name="connsiteX1" fmla="*/ 3890904 w 4780951"/>
                  <a:gd name="connsiteY1" fmla="*/ 437433 h 4850182"/>
                  <a:gd name="connsiteX2" fmla="*/ 4759172 w 4780951"/>
                  <a:gd name="connsiteY2" fmla="*/ 1773180 h 4850182"/>
                  <a:gd name="connsiteX3" fmla="*/ 4401585 w 4780951"/>
                  <a:gd name="connsiteY3" fmla="*/ 3933235 h 4850182"/>
                  <a:gd name="connsiteX4" fmla="*/ 3145483 w 4780951"/>
                  <a:gd name="connsiteY4" fmla="*/ 4716168 h 4850182"/>
                  <a:gd name="connsiteX5" fmla="*/ 1113673 w 4780951"/>
                  <a:gd name="connsiteY5" fmla="*/ 4467947 h 4850182"/>
                  <a:gd name="connsiteX6" fmla="*/ 39717 w 4780951"/>
                  <a:gd name="connsiteY6" fmla="*/ 3101178 h 4850182"/>
                  <a:gd name="connsiteX7" fmla="*/ 506449 w 4780951"/>
                  <a:gd name="connsiteY7" fmla="*/ 740383 h 4850182"/>
                  <a:gd name="connsiteX8" fmla="*/ 2484014 w 4780951"/>
                  <a:gd name="connsiteY8" fmla="*/ 0 h 4850182"/>
                  <a:gd name="connsiteX0" fmla="*/ 2484014 w 4780127"/>
                  <a:gd name="connsiteY0" fmla="*/ 0 h 4850182"/>
                  <a:gd name="connsiteX1" fmla="*/ 3890904 w 4780127"/>
                  <a:gd name="connsiteY1" fmla="*/ 437433 h 4850182"/>
                  <a:gd name="connsiteX2" fmla="*/ 4759172 w 4780127"/>
                  <a:gd name="connsiteY2" fmla="*/ 1773180 h 4850182"/>
                  <a:gd name="connsiteX3" fmla="*/ 4390953 w 4780127"/>
                  <a:gd name="connsiteY3" fmla="*/ 3805644 h 4850182"/>
                  <a:gd name="connsiteX4" fmla="*/ 3145483 w 4780127"/>
                  <a:gd name="connsiteY4" fmla="*/ 4716168 h 4850182"/>
                  <a:gd name="connsiteX5" fmla="*/ 1113673 w 4780127"/>
                  <a:gd name="connsiteY5" fmla="*/ 4467947 h 4850182"/>
                  <a:gd name="connsiteX6" fmla="*/ 39717 w 4780127"/>
                  <a:gd name="connsiteY6" fmla="*/ 3101178 h 4850182"/>
                  <a:gd name="connsiteX7" fmla="*/ 506449 w 4780127"/>
                  <a:gd name="connsiteY7" fmla="*/ 740383 h 4850182"/>
                  <a:gd name="connsiteX8" fmla="*/ 2484014 w 4780127"/>
                  <a:gd name="connsiteY8" fmla="*/ 0 h 4850182"/>
                  <a:gd name="connsiteX0" fmla="*/ 2484014 w 4778010"/>
                  <a:gd name="connsiteY0" fmla="*/ 0 h 4846926"/>
                  <a:gd name="connsiteX1" fmla="*/ 3890904 w 4778010"/>
                  <a:gd name="connsiteY1" fmla="*/ 437433 h 4846926"/>
                  <a:gd name="connsiteX2" fmla="*/ 4759172 w 4778010"/>
                  <a:gd name="connsiteY2" fmla="*/ 1773180 h 4846926"/>
                  <a:gd name="connsiteX3" fmla="*/ 4390953 w 4778010"/>
                  <a:gd name="connsiteY3" fmla="*/ 3805644 h 4846926"/>
                  <a:gd name="connsiteX4" fmla="*/ 3343914 w 4778010"/>
                  <a:gd name="connsiteY4" fmla="*/ 4712128 h 4846926"/>
                  <a:gd name="connsiteX5" fmla="*/ 1113673 w 4778010"/>
                  <a:gd name="connsiteY5" fmla="*/ 4467947 h 4846926"/>
                  <a:gd name="connsiteX6" fmla="*/ 39717 w 4778010"/>
                  <a:gd name="connsiteY6" fmla="*/ 3101178 h 4846926"/>
                  <a:gd name="connsiteX7" fmla="*/ 506449 w 4778010"/>
                  <a:gd name="connsiteY7" fmla="*/ 740383 h 4846926"/>
                  <a:gd name="connsiteX8" fmla="*/ 2484014 w 4778010"/>
                  <a:gd name="connsiteY8" fmla="*/ 0 h 4846926"/>
                  <a:gd name="connsiteX0" fmla="*/ 2484014 w 4782503"/>
                  <a:gd name="connsiteY0" fmla="*/ 0 h 4846926"/>
                  <a:gd name="connsiteX1" fmla="*/ 3890904 w 4782503"/>
                  <a:gd name="connsiteY1" fmla="*/ 437433 h 4846926"/>
                  <a:gd name="connsiteX2" fmla="*/ 4759172 w 4782503"/>
                  <a:gd name="connsiteY2" fmla="*/ 1773180 h 4846926"/>
                  <a:gd name="connsiteX3" fmla="*/ 4450482 w 4782503"/>
                  <a:gd name="connsiteY3" fmla="*/ 3688481 h 4846926"/>
                  <a:gd name="connsiteX4" fmla="*/ 3343914 w 4782503"/>
                  <a:gd name="connsiteY4" fmla="*/ 4712128 h 4846926"/>
                  <a:gd name="connsiteX5" fmla="*/ 1113673 w 4782503"/>
                  <a:gd name="connsiteY5" fmla="*/ 4467947 h 4846926"/>
                  <a:gd name="connsiteX6" fmla="*/ 39717 w 4782503"/>
                  <a:gd name="connsiteY6" fmla="*/ 3101178 h 4846926"/>
                  <a:gd name="connsiteX7" fmla="*/ 506449 w 4782503"/>
                  <a:gd name="connsiteY7" fmla="*/ 740383 h 4846926"/>
                  <a:gd name="connsiteX8" fmla="*/ 2484014 w 4782503"/>
                  <a:gd name="connsiteY8" fmla="*/ 0 h 4846926"/>
                  <a:gd name="connsiteX0" fmla="*/ 2484014 w 4784889"/>
                  <a:gd name="connsiteY0" fmla="*/ 0 h 4846926"/>
                  <a:gd name="connsiteX1" fmla="*/ 3890904 w 4784889"/>
                  <a:gd name="connsiteY1" fmla="*/ 437433 h 4846926"/>
                  <a:gd name="connsiteX2" fmla="*/ 4759172 w 4784889"/>
                  <a:gd name="connsiteY2" fmla="*/ 1773180 h 4846926"/>
                  <a:gd name="connsiteX3" fmla="*/ 4474294 w 4784889"/>
                  <a:gd name="connsiteY3" fmla="*/ 3676361 h 4846926"/>
                  <a:gd name="connsiteX4" fmla="*/ 3343914 w 4784889"/>
                  <a:gd name="connsiteY4" fmla="*/ 4712128 h 4846926"/>
                  <a:gd name="connsiteX5" fmla="*/ 1113673 w 4784889"/>
                  <a:gd name="connsiteY5" fmla="*/ 4467947 h 4846926"/>
                  <a:gd name="connsiteX6" fmla="*/ 39717 w 4784889"/>
                  <a:gd name="connsiteY6" fmla="*/ 3101178 h 4846926"/>
                  <a:gd name="connsiteX7" fmla="*/ 506449 w 4784889"/>
                  <a:gd name="connsiteY7" fmla="*/ 740383 h 4846926"/>
                  <a:gd name="connsiteX8" fmla="*/ 2484014 w 4784889"/>
                  <a:gd name="connsiteY8" fmla="*/ 0 h 4846926"/>
                  <a:gd name="connsiteX0" fmla="*/ 2484014 w 4784889"/>
                  <a:gd name="connsiteY0" fmla="*/ 0 h 4860980"/>
                  <a:gd name="connsiteX1" fmla="*/ 3890904 w 4784889"/>
                  <a:gd name="connsiteY1" fmla="*/ 437433 h 4860980"/>
                  <a:gd name="connsiteX2" fmla="*/ 4759172 w 4784889"/>
                  <a:gd name="connsiteY2" fmla="*/ 1773180 h 4860980"/>
                  <a:gd name="connsiteX3" fmla="*/ 4474294 w 4784889"/>
                  <a:gd name="connsiteY3" fmla="*/ 3676361 h 4860980"/>
                  <a:gd name="connsiteX4" fmla="*/ 3343914 w 4784889"/>
                  <a:gd name="connsiteY4" fmla="*/ 4712128 h 4860980"/>
                  <a:gd name="connsiteX5" fmla="*/ 1097799 w 4784889"/>
                  <a:gd name="connsiteY5" fmla="*/ 4524510 h 4860980"/>
                  <a:gd name="connsiteX6" fmla="*/ 39717 w 4784889"/>
                  <a:gd name="connsiteY6" fmla="*/ 3101178 h 4860980"/>
                  <a:gd name="connsiteX7" fmla="*/ 506449 w 4784889"/>
                  <a:gd name="connsiteY7" fmla="*/ 740383 h 4860980"/>
                  <a:gd name="connsiteX8" fmla="*/ 2484014 w 4784889"/>
                  <a:gd name="connsiteY8" fmla="*/ 0 h 4860980"/>
                  <a:gd name="connsiteX0" fmla="*/ 2484014 w 4783308"/>
                  <a:gd name="connsiteY0" fmla="*/ 0 h 4860981"/>
                  <a:gd name="connsiteX1" fmla="*/ 3890904 w 4783308"/>
                  <a:gd name="connsiteY1" fmla="*/ 437433 h 4860981"/>
                  <a:gd name="connsiteX2" fmla="*/ 4759172 w 4783308"/>
                  <a:gd name="connsiteY2" fmla="*/ 1773180 h 4860981"/>
                  <a:gd name="connsiteX3" fmla="*/ 4474294 w 4783308"/>
                  <a:gd name="connsiteY3" fmla="*/ 3676361 h 4860981"/>
                  <a:gd name="connsiteX4" fmla="*/ 3443129 w 4783308"/>
                  <a:gd name="connsiteY4" fmla="*/ 4712129 h 4860981"/>
                  <a:gd name="connsiteX5" fmla="*/ 1097799 w 4783308"/>
                  <a:gd name="connsiteY5" fmla="*/ 4524510 h 4860981"/>
                  <a:gd name="connsiteX6" fmla="*/ 39717 w 4783308"/>
                  <a:gd name="connsiteY6" fmla="*/ 3101178 h 4860981"/>
                  <a:gd name="connsiteX7" fmla="*/ 506449 w 4783308"/>
                  <a:gd name="connsiteY7" fmla="*/ 740383 h 4860981"/>
                  <a:gd name="connsiteX8" fmla="*/ 2484014 w 4783308"/>
                  <a:gd name="connsiteY8" fmla="*/ 0 h 4860981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532073 w 4784141"/>
                  <a:gd name="connsiteY0" fmla="*/ 0 h 4773425"/>
                  <a:gd name="connsiteX1" fmla="*/ 3891737 w 4784141"/>
                  <a:gd name="connsiteY1" fmla="*/ 389356 h 4773425"/>
                  <a:gd name="connsiteX2" fmla="*/ 4760005 w 4784141"/>
                  <a:gd name="connsiteY2" fmla="*/ 1725103 h 4773425"/>
                  <a:gd name="connsiteX3" fmla="*/ 4475127 w 4784141"/>
                  <a:gd name="connsiteY3" fmla="*/ 3628284 h 4773425"/>
                  <a:gd name="connsiteX4" fmla="*/ 3443962 w 4784141"/>
                  <a:gd name="connsiteY4" fmla="*/ 4664052 h 4773425"/>
                  <a:gd name="connsiteX5" fmla="*/ 1098632 w 4784141"/>
                  <a:gd name="connsiteY5" fmla="*/ 4476433 h 4773425"/>
                  <a:gd name="connsiteX6" fmla="*/ 40550 w 4784141"/>
                  <a:gd name="connsiteY6" fmla="*/ 3053101 h 4773425"/>
                  <a:gd name="connsiteX7" fmla="*/ 507282 w 4784141"/>
                  <a:gd name="connsiteY7" fmla="*/ 692306 h 4773425"/>
                  <a:gd name="connsiteX8" fmla="*/ 2532073 w 4784141"/>
                  <a:gd name="connsiteY8" fmla="*/ 0 h 4773425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58783 w 4784614"/>
                  <a:gd name="connsiteY0" fmla="*/ 525 h 4757924"/>
                  <a:gd name="connsiteX1" fmla="*/ 3892210 w 4784614"/>
                  <a:gd name="connsiteY1" fmla="*/ 373855 h 4757924"/>
                  <a:gd name="connsiteX2" fmla="*/ 4760478 w 4784614"/>
                  <a:gd name="connsiteY2" fmla="*/ 1709602 h 4757924"/>
                  <a:gd name="connsiteX3" fmla="*/ 4475600 w 4784614"/>
                  <a:gd name="connsiteY3" fmla="*/ 3612783 h 4757924"/>
                  <a:gd name="connsiteX4" fmla="*/ 3444435 w 4784614"/>
                  <a:gd name="connsiteY4" fmla="*/ 4648551 h 4757924"/>
                  <a:gd name="connsiteX5" fmla="*/ 1099105 w 4784614"/>
                  <a:gd name="connsiteY5" fmla="*/ 4460932 h 4757924"/>
                  <a:gd name="connsiteX6" fmla="*/ 41023 w 4784614"/>
                  <a:gd name="connsiteY6" fmla="*/ 3037600 h 4757924"/>
                  <a:gd name="connsiteX7" fmla="*/ 507755 w 4784614"/>
                  <a:gd name="connsiteY7" fmla="*/ 676805 h 4757924"/>
                  <a:gd name="connsiteX8" fmla="*/ 2558783 w 4784614"/>
                  <a:gd name="connsiteY8" fmla="*/ 525 h 4757924"/>
                  <a:gd name="connsiteX0" fmla="*/ 2558783 w 4784614"/>
                  <a:gd name="connsiteY0" fmla="*/ 408 h 4757807"/>
                  <a:gd name="connsiteX1" fmla="*/ 3907953 w 4784614"/>
                  <a:gd name="connsiteY1" fmla="*/ 443183 h 4757807"/>
                  <a:gd name="connsiteX2" fmla="*/ 4760478 w 4784614"/>
                  <a:gd name="connsiteY2" fmla="*/ 1709485 h 4757807"/>
                  <a:gd name="connsiteX3" fmla="*/ 4475600 w 4784614"/>
                  <a:gd name="connsiteY3" fmla="*/ 3612666 h 4757807"/>
                  <a:gd name="connsiteX4" fmla="*/ 3444435 w 4784614"/>
                  <a:gd name="connsiteY4" fmla="*/ 4648434 h 4757807"/>
                  <a:gd name="connsiteX5" fmla="*/ 1099105 w 4784614"/>
                  <a:gd name="connsiteY5" fmla="*/ 4460815 h 4757807"/>
                  <a:gd name="connsiteX6" fmla="*/ 41023 w 4784614"/>
                  <a:gd name="connsiteY6" fmla="*/ 3037483 h 4757807"/>
                  <a:gd name="connsiteX7" fmla="*/ 507755 w 4784614"/>
                  <a:gd name="connsiteY7" fmla="*/ 676688 h 4757807"/>
                  <a:gd name="connsiteX8" fmla="*/ 2558783 w 4784614"/>
                  <a:gd name="connsiteY8" fmla="*/ 408 h 4757807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90 h 4954518"/>
                  <a:gd name="connsiteX1" fmla="*/ 3910127 w 4786788"/>
                  <a:gd name="connsiteY1" fmla="*/ 639894 h 4954518"/>
                  <a:gd name="connsiteX2" fmla="*/ 4762652 w 4786788"/>
                  <a:gd name="connsiteY2" fmla="*/ 1906196 h 4954518"/>
                  <a:gd name="connsiteX3" fmla="*/ 4477774 w 4786788"/>
                  <a:gd name="connsiteY3" fmla="*/ 3809377 h 4954518"/>
                  <a:gd name="connsiteX4" fmla="*/ 3446609 w 4786788"/>
                  <a:gd name="connsiteY4" fmla="*/ 4845145 h 4954518"/>
                  <a:gd name="connsiteX5" fmla="*/ 1101279 w 4786788"/>
                  <a:gd name="connsiteY5" fmla="*/ 4657526 h 4954518"/>
                  <a:gd name="connsiteX6" fmla="*/ 43197 w 4786788"/>
                  <a:gd name="connsiteY6" fmla="*/ 3234194 h 4954518"/>
                  <a:gd name="connsiteX7" fmla="*/ 509929 w 4786788"/>
                  <a:gd name="connsiteY7" fmla="*/ 873399 h 4954518"/>
                  <a:gd name="connsiteX8" fmla="*/ 2675744 w 4786788"/>
                  <a:gd name="connsiteY8" fmla="*/ 290 h 4954518"/>
                  <a:gd name="connsiteX0" fmla="*/ 2675744 w 4786788"/>
                  <a:gd name="connsiteY0" fmla="*/ 326 h 4954554"/>
                  <a:gd name="connsiteX1" fmla="*/ 3990884 w 4786788"/>
                  <a:gd name="connsiteY1" fmla="*/ 591130 h 4954554"/>
                  <a:gd name="connsiteX2" fmla="*/ 4762652 w 4786788"/>
                  <a:gd name="connsiteY2" fmla="*/ 1906232 h 4954554"/>
                  <a:gd name="connsiteX3" fmla="*/ 4477774 w 4786788"/>
                  <a:gd name="connsiteY3" fmla="*/ 3809413 h 4954554"/>
                  <a:gd name="connsiteX4" fmla="*/ 3446609 w 4786788"/>
                  <a:gd name="connsiteY4" fmla="*/ 4845181 h 4954554"/>
                  <a:gd name="connsiteX5" fmla="*/ 1101279 w 4786788"/>
                  <a:gd name="connsiteY5" fmla="*/ 4657562 h 4954554"/>
                  <a:gd name="connsiteX6" fmla="*/ 43197 w 4786788"/>
                  <a:gd name="connsiteY6" fmla="*/ 3234230 h 4954554"/>
                  <a:gd name="connsiteX7" fmla="*/ 509929 w 4786788"/>
                  <a:gd name="connsiteY7" fmla="*/ 873435 h 4954554"/>
                  <a:gd name="connsiteX8" fmla="*/ 2675744 w 4786788"/>
                  <a:gd name="connsiteY8" fmla="*/ 326 h 4954554"/>
                  <a:gd name="connsiteX0" fmla="*/ 2662196 w 4773240"/>
                  <a:gd name="connsiteY0" fmla="*/ 326 h 4954554"/>
                  <a:gd name="connsiteX1" fmla="*/ 3977336 w 4773240"/>
                  <a:gd name="connsiteY1" fmla="*/ 591130 h 4954554"/>
                  <a:gd name="connsiteX2" fmla="*/ 4749104 w 4773240"/>
                  <a:gd name="connsiteY2" fmla="*/ 1906232 h 4954554"/>
                  <a:gd name="connsiteX3" fmla="*/ 4464226 w 4773240"/>
                  <a:gd name="connsiteY3" fmla="*/ 3809413 h 4954554"/>
                  <a:gd name="connsiteX4" fmla="*/ 3433061 w 4773240"/>
                  <a:gd name="connsiteY4" fmla="*/ 4845181 h 4954554"/>
                  <a:gd name="connsiteX5" fmla="*/ 1087731 w 4773240"/>
                  <a:gd name="connsiteY5" fmla="*/ 4657562 h 4954554"/>
                  <a:gd name="connsiteX6" fmla="*/ 29649 w 4773240"/>
                  <a:gd name="connsiteY6" fmla="*/ 3234230 h 4954554"/>
                  <a:gd name="connsiteX7" fmla="*/ 640977 w 4773240"/>
                  <a:gd name="connsiteY7" fmla="*/ 730117 h 4954554"/>
                  <a:gd name="connsiteX8" fmla="*/ 2662196 w 4773240"/>
                  <a:gd name="connsiteY8" fmla="*/ 326 h 4954554"/>
                  <a:gd name="connsiteX0" fmla="*/ 2664762 w 4775806"/>
                  <a:gd name="connsiteY0" fmla="*/ 326 h 4954554"/>
                  <a:gd name="connsiteX1" fmla="*/ 3979902 w 4775806"/>
                  <a:gd name="connsiteY1" fmla="*/ 591130 h 4954554"/>
                  <a:gd name="connsiteX2" fmla="*/ 4751670 w 4775806"/>
                  <a:gd name="connsiteY2" fmla="*/ 1906232 h 4954554"/>
                  <a:gd name="connsiteX3" fmla="*/ 4466792 w 4775806"/>
                  <a:gd name="connsiteY3" fmla="*/ 3809413 h 4954554"/>
                  <a:gd name="connsiteX4" fmla="*/ 3435627 w 4775806"/>
                  <a:gd name="connsiteY4" fmla="*/ 4845181 h 4954554"/>
                  <a:gd name="connsiteX5" fmla="*/ 1090297 w 4775806"/>
                  <a:gd name="connsiteY5" fmla="*/ 4657562 h 4954554"/>
                  <a:gd name="connsiteX6" fmla="*/ 32215 w 4775806"/>
                  <a:gd name="connsiteY6" fmla="*/ 3234230 h 4954554"/>
                  <a:gd name="connsiteX7" fmla="*/ 607899 w 4775806"/>
                  <a:gd name="connsiteY7" fmla="*/ 806182 h 4954554"/>
                  <a:gd name="connsiteX8" fmla="*/ 2664762 w 4775806"/>
                  <a:gd name="connsiteY8" fmla="*/ 326 h 4954554"/>
                  <a:gd name="connsiteX0" fmla="*/ 2673549 w 4784593"/>
                  <a:gd name="connsiteY0" fmla="*/ 326 h 4954554"/>
                  <a:gd name="connsiteX1" fmla="*/ 3988689 w 4784593"/>
                  <a:gd name="connsiteY1" fmla="*/ 591130 h 4954554"/>
                  <a:gd name="connsiteX2" fmla="*/ 4760457 w 4784593"/>
                  <a:gd name="connsiteY2" fmla="*/ 1906232 h 4954554"/>
                  <a:gd name="connsiteX3" fmla="*/ 4475579 w 4784593"/>
                  <a:gd name="connsiteY3" fmla="*/ 3809413 h 4954554"/>
                  <a:gd name="connsiteX4" fmla="*/ 3444414 w 4784593"/>
                  <a:gd name="connsiteY4" fmla="*/ 4845181 h 4954554"/>
                  <a:gd name="connsiteX5" fmla="*/ 1099084 w 4784593"/>
                  <a:gd name="connsiteY5" fmla="*/ 4657562 h 4954554"/>
                  <a:gd name="connsiteX6" fmla="*/ 41002 w 4784593"/>
                  <a:gd name="connsiteY6" fmla="*/ 3234230 h 4954554"/>
                  <a:gd name="connsiteX7" fmla="*/ 616686 w 4784593"/>
                  <a:gd name="connsiteY7" fmla="*/ 806182 h 4954554"/>
                  <a:gd name="connsiteX8" fmla="*/ 2673549 w 4784593"/>
                  <a:gd name="connsiteY8" fmla="*/ 326 h 4954554"/>
                  <a:gd name="connsiteX0" fmla="*/ 2649000 w 4760044"/>
                  <a:gd name="connsiteY0" fmla="*/ 326 h 4964273"/>
                  <a:gd name="connsiteX1" fmla="*/ 3964140 w 4760044"/>
                  <a:gd name="connsiteY1" fmla="*/ 591130 h 4964273"/>
                  <a:gd name="connsiteX2" fmla="*/ 4735908 w 4760044"/>
                  <a:gd name="connsiteY2" fmla="*/ 1906232 h 4964273"/>
                  <a:gd name="connsiteX3" fmla="*/ 4451030 w 4760044"/>
                  <a:gd name="connsiteY3" fmla="*/ 3809413 h 4964273"/>
                  <a:gd name="connsiteX4" fmla="*/ 3419865 w 4760044"/>
                  <a:gd name="connsiteY4" fmla="*/ 4845181 h 4964273"/>
                  <a:gd name="connsiteX5" fmla="*/ 1074535 w 4760044"/>
                  <a:gd name="connsiteY5" fmla="*/ 4657562 h 4964273"/>
                  <a:gd name="connsiteX6" fmla="*/ 33359 w 4760044"/>
                  <a:gd name="connsiteY6" fmla="*/ 2995991 h 4964273"/>
                  <a:gd name="connsiteX7" fmla="*/ 592137 w 4760044"/>
                  <a:gd name="connsiteY7" fmla="*/ 806182 h 4964273"/>
                  <a:gd name="connsiteX8" fmla="*/ 2649000 w 4760044"/>
                  <a:gd name="connsiteY8" fmla="*/ 326 h 4964273"/>
                  <a:gd name="connsiteX0" fmla="*/ 2649000 w 4468508"/>
                  <a:gd name="connsiteY0" fmla="*/ 326 h 4964273"/>
                  <a:gd name="connsiteX1" fmla="*/ 3964140 w 4468508"/>
                  <a:gd name="connsiteY1" fmla="*/ 591130 h 4964273"/>
                  <a:gd name="connsiteX2" fmla="*/ 4451030 w 4468508"/>
                  <a:gd name="connsiteY2" fmla="*/ 3809413 h 4964273"/>
                  <a:gd name="connsiteX3" fmla="*/ 3419865 w 4468508"/>
                  <a:gd name="connsiteY3" fmla="*/ 4845181 h 4964273"/>
                  <a:gd name="connsiteX4" fmla="*/ 1074535 w 4468508"/>
                  <a:gd name="connsiteY4" fmla="*/ 4657562 h 4964273"/>
                  <a:gd name="connsiteX5" fmla="*/ 33359 w 4468508"/>
                  <a:gd name="connsiteY5" fmla="*/ 2995991 h 4964273"/>
                  <a:gd name="connsiteX6" fmla="*/ 592137 w 4468508"/>
                  <a:gd name="connsiteY6" fmla="*/ 806182 h 4964273"/>
                  <a:gd name="connsiteX7" fmla="*/ 2649000 w 4468508"/>
                  <a:gd name="connsiteY7" fmla="*/ 326 h 4964273"/>
                  <a:gd name="connsiteX0" fmla="*/ 2788684 w 4608192"/>
                  <a:gd name="connsiteY0" fmla="*/ 326 h 4845177"/>
                  <a:gd name="connsiteX1" fmla="*/ 4103824 w 4608192"/>
                  <a:gd name="connsiteY1" fmla="*/ 591130 h 4845177"/>
                  <a:gd name="connsiteX2" fmla="*/ 4590714 w 4608192"/>
                  <a:gd name="connsiteY2" fmla="*/ 3809413 h 4845177"/>
                  <a:gd name="connsiteX3" fmla="*/ 3559549 w 4608192"/>
                  <a:gd name="connsiteY3" fmla="*/ 4845181 h 4845177"/>
                  <a:gd name="connsiteX4" fmla="*/ 173043 w 4608192"/>
                  <a:gd name="connsiteY4" fmla="*/ 2995991 h 4845177"/>
                  <a:gd name="connsiteX5" fmla="*/ 731821 w 4608192"/>
                  <a:gd name="connsiteY5" fmla="*/ 806182 h 4845177"/>
                  <a:gd name="connsiteX6" fmla="*/ 2788684 w 4608192"/>
                  <a:gd name="connsiteY6" fmla="*/ 326 h 4845177"/>
                  <a:gd name="connsiteX0" fmla="*/ 2788684 w 4656382"/>
                  <a:gd name="connsiteY0" fmla="*/ 326 h 4593408"/>
                  <a:gd name="connsiteX1" fmla="*/ 4103824 w 4656382"/>
                  <a:gd name="connsiteY1" fmla="*/ 591130 h 4593408"/>
                  <a:gd name="connsiteX2" fmla="*/ 4590714 w 4656382"/>
                  <a:gd name="connsiteY2" fmla="*/ 3809413 h 4593408"/>
                  <a:gd name="connsiteX3" fmla="*/ 2737164 w 4656382"/>
                  <a:gd name="connsiteY3" fmla="*/ 4593410 h 4593408"/>
                  <a:gd name="connsiteX4" fmla="*/ 173043 w 4656382"/>
                  <a:gd name="connsiteY4" fmla="*/ 2995991 h 4593408"/>
                  <a:gd name="connsiteX5" fmla="*/ 731821 w 4656382"/>
                  <a:gd name="connsiteY5" fmla="*/ 806182 h 4593408"/>
                  <a:gd name="connsiteX6" fmla="*/ 2788684 w 4656382"/>
                  <a:gd name="connsiteY6" fmla="*/ 326 h 4593408"/>
                  <a:gd name="connsiteX0" fmla="*/ 2788684 w 4720632"/>
                  <a:gd name="connsiteY0" fmla="*/ 326 h 4593408"/>
                  <a:gd name="connsiteX1" fmla="*/ 4103824 w 4720632"/>
                  <a:gd name="connsiteY1" fmla="*/ 591130 h 4593408"/>
                  <a:gd name="connsiteX2" fmla="*/ 4661706 w 4720632"/>
                  <a:gd name="connsiteY2" fmla="*/ 3597011 h 4593408"/>
                  <a:gd name="connsiteX3" fmla="*/ 2737164 w 4720632"/>
                  <a:gd name="connsiteY3" fmla="*/ 4593410 h 4593408"/>
                  <a:gd name="connsiteX4" fmla="*/ 173043 w 4720632"/>
                  <a:gd name="connsiteY4" fmla="*/ 2995991 h 4593408"/>
                  <a:gd name="connsiteX5" fmla="*/ 731821 w 4720632"/>
                  <a:gd name="connsiteY5" fmla="*/ 806182 h 4593408"/>
                  <a:gd name="connsiteX6" fmla="*/ 2788684 w 4720632"/>
                  <a:gd name="connsiteY6" fmla="*/ 326 h 4593408"/>
                  <a:gd name="connsiteX0" fmla="*/ 2615637 w 4547585"/>
                  <a:gd name="connsiteY0" fmla="*/ 326 h 4593408"/>
                  <a:gd name="connsiteX1" fmla="*/ 3930777 w 4547585"/>
                  <a:gd name="connsiteY1" fmla="*/ 591130 h 4593408"/>
                  <a:gd name="connsiteX2" fmla="*/ 4488659 w 4547585"/>
                  <a:gd name="connsiteY2" fmla="*/ 3597011 h 4593408"/>
                  <a:gd name="connsiteX3" fmla="*/ 2564117 w 4547585"/>
                  <a:gd name="connsiteY3" fmla="*/ 4593410 h 4593408"/>
                  <a:gd name="connsiteX4" fmla="*/ -4 w 4547585"/>
                  <a:gd name="connsiteY4" fmla="*/ 2995991 h 4593408"/>
                  <a:gd name="connsiteX5" fmla="*/ 2615637 w 4547585"/>
                  <a:gd name="connsiteY5" fmla="*/ 326 h 4593408"/>
                  <a:gd name="connsiteX0" fmla="*/ 1599114 w 4547585"/>
                  <a:gd name="connsiteY0" fmla="*/ 673 h 4392722"/>
                  <a:gd name="connsiteX1" fmla="*/ 3930777 w 4547585"/>
                  <a:gd name="connsiteY1" fmla="*/ 390444 h 4392722"/>
                  <a:gd name="connsiteX2" fmla="*/ 4488659 w 4547585"/>
                  <a:gd name="connsiteY2" fmla="*/ 3396325 h 4392722"/>
                  <a:gd name="connsiteX3" fmla="*/ 2564117 w 4547585"/>
                  <a:gd name="connsiteY3" fmla="*/ 4392724 h 4392722"/>
                  <a:gd name="connsiteX4" fmla="*/ -4 w 4547585"/>
                  <a:gd name="connsiteY4" fmla="*/ 2795305 h 4392722"/>
                  <a:gd name="connsiteX5" fmla="*/ 1599114 w 4547585"/>
                  <a:gd name="connsiteY5" fmla="*/ 673 h 4392722"/>
                  <a:gd name="connsiteX0" fmla="*/ 1599114 w 4556102"/>
                  <a:gd name="connsiteY0" fmla="*/ 673 h 4345138"/>
                  <a:gd name="connsiteX1" fmla="*/ 3930777 w 4556102"/>
                  <a:gd name="connsiteY1" fmla="*/ 390444 h 4345138"/>
                  <a:gd name="connsiteX2" fmla="*/ 4488659 w 4556102"/>
                  <a:gd name="connsiteY2" fmla="*/ 3396325 h 4345138"/>
                  <a:gd name="connsiteX3" fmla="*/ 2425030 w 4556102"/>
                  <a:gd name="connsiteY3" fmla="*/ 4345136 h 4345138"/>
                  <a:gd name="connsiteX4" fmla="*/ -4 w 4556102"/>
                  <a:gd name="connsiteY4" fmla="*/ 2795305 h 4345138"/>
                  <a:gd name="connsiteX5" fmla="*/ 1599114 w 4556102"/>
                  <a:gd name="connsiteY5" fmla="*/ 673 h 4345138"/>
                  <a:gd name="connsiteX0" fmla="*/ 1308676 w 4265664"/>
                  <a:gd name="connsiteY0" fmla="*/ 673 h 4345138"/>
                  <a:gd name="connsiteX1" fmla="*/ 3640339 w 4265664"/>
                  <a:gd name="connsiteY1" fmla="*/ 390444 h 4345138"/>
                  <a:gd name="connsiteX2" fmla="*/ 4198221 w 4265664"/>
                  <a:gd name="connsiteY2" fmla="*/ 3396325 h 4345138"/>
                  <a:gd name="connsiteX3" fmla="*/ 2134592 w 4265664"/>
                  <a:gd name="connsiteY3" fmla="*/ 4345136 h 4345138"/>
                  <a:gd name="connsiteX4" fmla="*/ 2 w 4265664"/>
                  <a:gd name="connsiteY4" fmla="*/ 2737868 h 4345138"/>
                  <a:gd name="connsiteX5" fmla="*/ 1308676 w 4265664"/>
                  <a:gd name="connsiteY5" fmla="*/ 673 h 4345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5664" h="4345138">
                    <a:moveTo>
                      <a:pt x="1308676" y="673"/>
                    </a:moveTo>
                    <a:cubicBezTo>
                      <a:pt x="1850442" y="-12337"/>
                      <a:pt x="3307336" y="165670"/>
                      <a:pt x="3640339" y="390444"/>
                    </a:cubicBezTo>
                    <a:cubicBezTo>
                      <a:pt x="3940677" y="1025292"/>
                      <a:pt x="4449179" y="2737210"/>
                      <a:pt x="4198221" y="3396325"/>
                    </a:cubicBezTo>
                    <a:cubicBezTo>
                      <a:pt x="3947263" y="4055440"/>
                      <a:pt x="2447418" y="4230167"/>
                      <a:pt x="2134592" y="4345136"/>
                    </a:cubicBezTo>
                    <a:cubicBezTo>
                      <a:pt x="1398314" y="4209566"/>
                      <a:pt x="471290" y="3411035"/>
                      <a:pt x="2" y="2737868"/>
                    </a:cubicBezTo>
                    <a:cubicBezTo>
                      <a:pt x="8589" y="1972354"/>
                      <a:pt x="653546" y="401483"/>
                      <a:pt x="1308676" y="673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2C02A2-2D1A-D1E1-D58A-FF29D8799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735102">
              <a:off x="11096058" y="3990944"/>
              <a:ext cx="1614456" cy="429493"/>
            </a:xfrm>
            <a:custGeom>
              <a:avLst/>
              <a:gdLst>
                <a:gd name="connsiteX0" fmla="*/ 0 w 1614456"/>
                <a:gd name="connsiteY0" fmla="*/ 233076 h 429493"/>
                <a:gd name="connsiteX1" fmla="*/ 569664 w 1614456"/>
                <a:gd name="connsiteY1" fmla="*/ 0 h 429493"/>
                <a:gd name="connsiteX2" fmla="*/ 596278 w 1614456"/>
                <a:gd name="connsiteY2" fmla="*/ 6094 h 429493"/>
                <a:gd name="connsiteX3" fmla="*/ 1614456 w 1614456"/>
                <a:gd name="connsiteY3" fmla="*/ 248091 h 429493"/>
                <a:gd name="connsiteX4" fmla="*/ 1568315 w 1614456"/>
                <a:gd name="connsiteY4" fmla="*/ 429321 h 429493"/>
                <a:gd name="connsiteX5" fmla="*/ 483047 w 1614456"/>
                <a:gd name="connsiteY5" fmla="*/ 298906 h 429493"/>
                <a:gd name="connsiteX6" fmla="*/ 123310 w 1614456"/>
                <a:gd name="connsiteY6" fmla="*/ 250486 h 42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4456" h="429493">
                  <a:moveTo>
                    <a:pt x="0" y="233076"/>
                  </a:moveTo>
                  <a:lnTo>
                    <a:pt x="569664" y="0"/>
                  </a:lnTo>
                  <a:lnTo>
                    <a:pt x="596278" y="6094"/>
                  </a:lnTo>
                  <a:cubicBezTo>
                    <a:pt x="1057638" y="111306"/>
                    <a:pt x="1579983" y="228791"/>
                    <a:pt x="1614456" y="248091"/>
                  </a:cubicBezTo>
                  <a:cubicBezTo>
                    <a:pt x="1609756" y="287567"/>
                    <a:pt x="1584661" y="435225"/>
                    <a:pt x="1568315" y="429321"/>
                  </a:cubicBezTo>
                  <a:cubicBezTo>
                    <a:pt x="1529762" y="431108"/>
                    <a:pt x="711697" y="365581"/>
                    <a:pt x="483047" y="298906"/>
                  </a:cubicBezTo>
                  <a:cubicBezTo>
                    <a:pt x="352306" y="279085"/>
                    <a:pt x="230642" y="264484"/>
                    <a:pt x="123310" y="25048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581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253F0D-6EE6-541A-692B-270C21FA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F7E802-3CAC-C246-3EF5-B3D5F6F9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72" y="661059"/>
            <a:ext cx="7485962" cy="4966446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 algn="ctr"/>
            <a:r>
              <a:rPr lang="tr-TR" sz="1000" b="1">
                <a:solidFill>
                  <a:srgbClr val="3A3A3A"/>
                </a:solidFill>
              </a:rPr>
              <a:t>Ceremony</a:t>
            </a:r>
            <a:endParaRPr lang="tr-TR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Category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Nominee(s)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Result</a:t>
            </a:r>
            <a:endParaRPr lang="tr-TR"/>
          </a:p>
          <a:p>
            <a:r>
              <a:rPr lang="tr-TR" sz="1000" dirty="0">
                <a:hlinkClick r:id="rId2"/>
              </a:rPr>
              <a:t>60th Primetime Emmy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Directing in a Drama Series</a:t>
            </a:r>
            <a:endParaRPr lang="tr-TR"/>
          </a:p>
          <a:p>
            <a:r>
              <a:rPr lang="tr-TR" sz="1000" dirty="0">
                <a:hlinkClick r:id="rId3"/>
              </a:rPr>
              <a:t>Vince Gilligan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"/>
              </a:rPr>
              <a:t>Pilot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Lead Actor in a Drama Series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"/>
              </a:rPr>
              <a:t>Pilot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Cinematography for a One Hour Series</a:t>
            </a:r>
            <a:endParaRPr lang="tr-TR"/>
          </a:p>
          <a:p>
            <a:r>
              <a:rPr lang="tr-TR" sz="1000" dirty="0">
                <a:hlinkClick r:id="rId6"/>
              </a:rPr>
              <a:t>John Toll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"/>
              </a:rPr>
              <a:t>Pilot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Single-Camera Picture Editing for a Drama Series</a:t>
            </a:r>
            <a:endParaRPr lang="tr-TR"/>
          </a:p>
          <a:p>
            <a:r>
              <a:rPr lang="tr-TR" sz="1000" dirty="0">
                <a:hlinkClick r:id="rId7"/>
              </a:rPr>
              <a:t>Lynne Willingham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"/>
              </a:rPr>
              <a:t>Pilot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8"/>
              </a:rPr>
              <a:t>13th Satellite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9"/>
              </a:rPr>
              <a:t>35th Saturn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Presentation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on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1"/>
              </a:rPr>
              <a:t>24th TCA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New Program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2"/>
              </a:rPr>
              <a:t>61st Writers Guild of America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New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Episodic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Vince Gilligan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"/>
              </a:rPr>
              <a:t>Pilot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3"/>
              </a:rPr>
              <a:t>Patty Lin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4"/>
              </a:rPr>
              <a:t>Gray Matter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5"/>
              </a:rPr>
              <a:t>58th American Cinema Editors Eddie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Edited One-Hour Series for Commercial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Lynne Willingham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"/>
              </a:rPr>
              <a:t>Pilot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6"/>
              </a:rPr>
              <a:t>PRISM Awards 2009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 Multi-Episode Storyline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Performance in a Drama Multi-Episode Storyline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IGN Awards 2010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New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7"/>
              </a:rPr>
              <a:t>American Film Institute Awards 2008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Program of the Year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2010 Artios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Achievement in Casting: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Sharon Bialy and Sherry Thomas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8"/>
              </a:rPr>
              <a:t>2008 Peabody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Area of Excellence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2009 PEN Center USA West Literary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Teleplay</a:t>
            </a:r>
            <a:endParaRPr lang="tr-TR"/>
          </a:p>
          <a:p>
            <a:r>
              <a:rPr lang="tr-TR" sz="1000" dirty="0">
                <a:hlinkClick r:id="rId19"/>
              </a:rPr>
              <a:t>George Mastras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20"/>
              </a:rPr>
              <a:t>Crazy Handful of Nothin'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21"/>
              </a:rPr>
              <a:t>Producers Guild of America Awards 2009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Television Producer of the Year Award in Episodic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400">
                <a:solidFill>
                  <a:srgbClr val="3A3A3A"/>
                </a:solidFill>
              </a:rPr>
              <a:t>Season 2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Ceremony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Category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Nominee(s)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Result</a:t>
            </a:r>
            <a:endParaRPr lang="tr-TR"/>
          </a:p>
          <a:p>
            <a:r>
              <a:rPr lang="tr-TR" sz="1000" dirty="0">
                <a:hlinkClick r:id="rId22"/>
              </a:rPr>
              <a:t>61st Primetime Emmy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Drama Series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23"/>
              </a:rPr>
              <a:t>Grilled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24"/>
              </a:rPr>
              <a:t>Peekaboo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25"/>
              </a:rPr>
              <a:t>Better Call Saul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26"/>
              </a:rPr>
              <a:t>4 Days Out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27"/>
              </a:rPr>
              <a:t>Phoenix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28"/>
              </a:rPr>
              <a:t>ABQ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Lead Actor in a Drama Series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27"/>
              </a:rPr>
              <a:t>Phoenix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Supporting Actor in a Drama Series</a:t>
            </a:r>
            <a:endParaRPr lang="tr-TR"/>
          </a:p>
          <a:p>
            <a:r>
              <a:rPr lang="tr-TR" sz="1000" dirty="0">
                <a:hlinkClick r:id="rId29"/>
              </a:rPr>
              <a:t>Aaron Paul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24"/>
              </a:rPr>
              <a:t>Peekaboo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Cinematography for a One Hour Series</a:t>
            </a:r>
            <a:endParaRPr lang="tr-TR"/>
          </a:p>
          <a:p>
            <a:r>
              <a:rPr lang="tr-TR" sz="1000" dirty="0">
                <a:hlinkClick r:id="rId30"/>
              </a:rPr>
              <a:t>Michael Slovis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28"/>
              </a:rPr>
              <a:t>ABQ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Single-Camera Picture Editing for a Drama Series</a:t>
            </a:r>
            <a:endParaRPr lang="tr-TR"/>
          </a:p>
          <a:p>
            <a:r>
              <a:rPr lang="tr-TR" sz="1000" dirty="0">
                <a:hlinkClick r:id="rId7"/>
              </a:rPr>
              <a:t>Lynne Willingham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28"/>
              </a:rPr>
              <a:t>ABQ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31"/>
              </a:rPr>
              <a:t>16th Screen Actors Guild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Performance by a Male Actor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32"/>
              </a:rPr>
              <a:t>14th Satellite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33"/>
              </a:rPr>
              <a:t>36th Saturn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Syndicated/Cable Television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on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Actress on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on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Guest Starring Role on Television</a:t>
            </a:r>
            <a:endParaRPr lang="tr-TR"/>
          </a:p>
          <a:p>
            <a:r>
              <a:rPr lang="tr-TR" sz="1000" dirty="0">
                <a:hlinkClick r:id="rId34"/>
              </a:rPr>
              <a:t>Raymond Cruz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35"/>
              </a:rPr>
              <a:t>25th TCA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Achievement in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Individual Achievement in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36"/>
              </a:rPr>
              <a:t>62nd Writers Guild of America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Dramatic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Episodic Drama</a:t>
            </a:r>
            <a:endParaRPr lang="tr-TR"/>
          </a:p>
          <a:p>
            <a:r>
              <a:rPr lang="tr-TR" sz="1000" dirty="0">
                <a:hlinkClick r:id="rId37"/>
              </a:rPr>
              <a:t>John Shiban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27"/>
              </a:rPr>
              <a:t>Phoenix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38"/>
              </a:rPr>
              <a:t>59th American Cinema Editors Eddie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Edited One-Hour Series for Commercial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Lynne Willingham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28"/>
              </a:rPr>
              <a:t>ABQ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39"/>
              </a:rPr>
              <a:t>PRISM Awards 2010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 Multi-Episode Storyline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Performance in a Drama Series Multi-Episode Storyline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IGN Awards 2010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Performance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2010 Edgar Allan Poe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Episode Teleplay</a:t>
            </a:r>
            <a:endParaRPr lang="tr-TR"/>
          </a:p>
          <a:p>
            <a:r>
              <a:rPr lang="tr-TR" sz="1000" dirty="0">
                <a:hlinkClick r:id="rId19"/>
              </a:rPr>
              <a:t>George Mastras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23"/>
              </a:rPr>
              <a:t>Grilled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2010 Humanitas Prize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60 Minute Category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24"/>
              </a:rPr>
              <a:t>Peekaboo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2010 PEN Center USA West Literary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Teleplay</a:t>
            </a:r>
            <a:endParaRPr lang="tr-TR"/>
          </a:p>
          <a:p>
            <a:r>
              <a:rPr lang="tr-TR" sz="1000" dirty="0">
                <a:hlinkClick r:id="rId40"/>
              </a:rPr>
              <a:t>Moira Walley-Beckett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1"/>
              </a:rPr>
              <a:t>Over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John Shiban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27"/>
              </a:rPr>
              <a:t>Phoenix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42"/>
              </a:rPr>
              <a:t>Producers Guild of America Awards 2010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Television Producer of the Year Award in Episodic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43"/>
              </a:rPr>
              <a:t>2009 Gold Derby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Lead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Supporting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400">
                <a:solidFill>
                  <a:srgbClr val="3A3A3A"/>
                </a:solidFill>
              </a:rPr>
              <a:t>Season 3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Ceremony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Category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Nominee(s)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Result</a:t>
            </a:r>
            <a:endParaRPr lang="tr-TR"/>
          </a:p>
          <a:p>
            <a:r>
              <a:rPr lang="tr-TR" sz="1000" dirty="0">
                <a:hlinkClick r:id="rId44"/>
              </a:rPr>
              <a:t>62nd Primetime Emmy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Drama Series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5"/>
              </a:rPr>
              <a:t>No Más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46"/>
              </a:rPr>
              <a:t>Sunset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47"/>
              </a:rPr>
              <a:t>One Minute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48"/>
              </a:rPr>
              <a:t>Fly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49"/>
              </a:rPr>
              <a:t>Half Measures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50"/>
              </a:rPr>
              <a:t>Full Measure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Directing in a Drama Series</a:t>
            </a:r>
            <a:endParaRPr lang="tr-TR"/>
          </a:p>
          <a:p>
            <a:r>
              <a:rPr lang="tr-TR" sz="1000" dirty="0">
                <a:hlinkClick r:id="rId51"/>
              </a:rPr>
              <a:t>Michelle MacLaren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7"/>
              </a:rPr>
              <a:t>One Minute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Lead Actor in a Drama Series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50"/>
              </a:rPr>
              <a:t>Full Measure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Supporting Actor in a Drama Series</a:t>
            </a:r>
            <a:endParaRPr lang="tr-TR"/>
          </a:p>
          <a:p>
            <a:r>
              <a:rPr lang="tr-TR" sz="1000" dirty="0">
                <a:hlinkClick r:id="rId29"/>
              </a:rPr>
              <a:t>Aaron Paul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50"/>
              </a:rPr>
              <a:t>Full Measure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Cinematography for a One Hour Series</a:t>
            </a:r>
            <a:endParaRPr lang="tr-TR"/>
          </a:p>
          <a:p>
            <a:r>
              <a:rPr lang="tr-TR" sz="1000" dirty="0">
                <a:hlinkClick r:id="rId30"/>
              </a:rPr>
              <a:t>Michael Slovis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5"/>
              </a:rPr>
              <a:t>No Más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Single-Camera Picture Editing for a Drama Series</a:t>
            </a:r>
            <a:endParaRPr lang="tr-TR"/>
          </a:p>
          <a:p>
            <a:r>
              <a:rPr lang="tr-TR" sz="1000" dirty="0">
                <a:hlinkClick r:id="rId52"/>
              </a:rPr>
              <a:t>Skip Macdonald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5"/>
              </a:rPr>
              <a:t>No Más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Sound Editing for 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Nick Forshager, Kathryn Madsen, Mark Cookson, Cormac Funge, Jane Boegel, Jason Newman, Gregg Barbanell, and Dominique Decaudain-Tabach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5"/>
              </a:rPr>
              <a:t>No Más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53"/>
              </a:rPr>
              <a:t>69th Golden Globe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54"/>
              </a:rPr>
              <a:t>17th Screen Actors Guild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Performance by a Male Actor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55"/>
              </a:rPr>
              <a:t>15th Satellite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in a Series, Miniseries, or Television Film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56"/>
              </a:rPr>
              <a:t>37th Saturn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Syndicated/Cable Television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on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on Television</a:t>
            </a:r>
            <a:endParaRPr lang="tr-TR"/>
          </a:p>
          <a:p>
            <a:r>
              <a:rPr lang="tr-TR" sz="1000" dirty="0">
                <a:hlinkClick r:id="rId57"/>
              </a:rPr>
              <a:t>Dean Norris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on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Guest Starring Role on Television</a:t>
            </a:r>
            <a:endParaRPr lang="tr-TR"/>
          </a:p>
          <a:p>
            <a:r>
              <a:rPr lang="tr-TR" sz="1000" dirty="0">
                <a:hlinkClick r:id="rId58"/>
              </a:rPr>
              <a:t>Giancarlo Esposito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59"/>
              </a:rPr>
              <a:t>26th TCA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Program of the Year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Achievement in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Individual Achievement in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Individual Achievement in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60"/>
              </a:rPr>
              <a:t>63rd Writers Guild of America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Dramatic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Episodic Drama</a:t>
            </a:r>
            <a:endParaRPr lang="tr-TR"/>
          </a:p>
          <a:p>
            <a:r>
              <a:rPr lang="tr-TR" sz="1000" dirty="0">
                <a:hlinkClick r:id="rId61"/>
              </a:rPr>
              <a:t>Gennifer Hutchison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62"/>
              </a:rPr>
              <a:t>I See You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9"/>
              </a:rPr>
              <a:t>George Mastras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63"/>
              </a:rPr>
              <a:t>I.F.T.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64"/>
              </a:rPr>
              <a:t>60th American Cinema Editors Eddie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Edited One-Hour Series for Commercial Television</a:t>
            </a:r>
            <a:endParaRPr lang="tr-TR"/>
          </a:p>
          <a:p>
            <a:r>
              <a:rPr lang="tr-TR" sz="1000" dirty="0">
                <a:hlinkClick r:id="rId65"/>
              </a:rPr>
              <a:t>Kelley Dixon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6"/>
              </a:rPr>
              <a:t>Sunset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66"/>
              </a:rPr>
              <a:t>PRISM Awards 2011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 Multi-Episode Storyline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Performance in a Drama Series Multi-Episode Storyline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IGN Awards 2011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Episode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"</a:t>
            </a:r>
            <a:r>
              <a:rPr lang="tr-TR" sz="1000" dirty="0">
                <a:hlinkClick r:id="rId49"/>
              </a:rPr>
              <a:t>Half Measures</a:t>
            </a:r>
            <a:r>
              <a:rPr lang="tr-TR" sz="1000">
                <a:solidFill>
                  <a:srgbClr val="3A3A3A"/>
                </a:solidFill>
              </a:rPr>
              <a:t>"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TV Series on Blu-ray</a:t>
            </a:r>
            <a:endParaRPr lang="tr-TR"/>
          </a:p>
          <a:p>
            <a:r>
              <a:rPr lang="tr-TR" sz="1000" dirty="0">
                <a:hlinkClick r:id="rId67"/>
              </a:rPr>
              <a:t>Season 2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68"/>
              </a:rPr>
              <a:t>American Film Institute Awards 2010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Program of the Year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2012 Artios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Achievement in Casting: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Sharon Bialy and Sherry Thomas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2011 Edgar Allan Poe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Episode Teleplay</a:t>
            </a:r>
            <a:endParaRPr lang="tr-TR"/>
          </a:p>
          <a:p>
            <a:r>
              <a:rPr lang="tr-TR" sz="1000" dirty="0">
                <a:hlinkClick r:id="rId3"/>
              </a:rPr>
              <a:t>Vince Gilligan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45"/>
              </a:rPr>
              <a:t>No Más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Vince Gilligan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50"/>
              </a:rPr>
              <a:t>Full Measure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69"/>
              </a:rPr>
              <a:t>2010 Gold Derby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Episode of the Year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"</a:t>
            </a:r>
            <a:r>
              <a:rPr lang="tr-TR" sz="1000" dirty="0">
                <a:hlinkClick r:id="rId47"/>
              </a:rPr>
              <a:t>One Minute</a:t>
            </a:r>
            <a:r>
              <a:rPr lang="tr-TR" sz="1000">
                <a:solidFill>
                  <a:srgbClr val="3A3A3A"/>
                </a:solidFill>
              </a:rPr>
              <a:t>"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Lead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Supporting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Dean Norris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400">
                <a:solidFill>
                  <a:srgbClr val="3A3A3A"/>
                </a:solidFill>
              </a:rPr>
              <a:t>Season 4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Ceremony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Category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Nominee(s)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Result</a:t>
            </a:r>
            <a:endParaRPr lang="tr-TR"/>
          </a:p>
          <a:p>
            <a:r>
              <a:rPr lang="tr-TR" sz="1000" dirty="0">
                <a:hlinkClick r:id="rId70"/>
              </a:rPr>
              <a:t>64th Primetime Emmy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Drama Series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1"/>
              </a:rPr>
              <a:t>Box Cutter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72"/>
              </a:rPr>
              <a:t>Problem Dog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73"/>
              </a:rPr>
              <a:t>Salud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74"/>
              </a:rPr>
              <a:t>Crawl Space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75"/>
              </a:rPr>
              <a:t>End Times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76"/>
              </a:rPr>
              <a:t>Face Off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Directing in a Drama Series</a:t>
            </a:r>
            <a:endParaRPr lang="tr-TR"/>
          </a:p>
          <a:p>
            <a:r>
              <a:rPr lang="tr-TR" sz="1000" dirty="0">
                <a:hlinkClick r:id="rId3"/>
              </a:rPr>
              <a:t>Vince Gilligan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6"/>
              </a:rPr>
              <a:t>Face Off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Lead Actor in a Drama Series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4"/>
              </a:rPr>
              <a:t>Crawl Space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Supporting Actor in a Drama Series</a:t>
            </a:r>
            <a:endParaRPr lang="tr-TR"/>
          </a:p>
          <a:p>
            <a:r>
              <a:rPr lang="tr-TR" sz="1000" dirty="0">
                <a:hlinkClick r:id="rId29"/>
              </a:rPr>
              <a:t>Aaron Paul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5"/>
              </a:rPr>
              <a:t>End Times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58"/>
              </a:rPr>
              <a:t>Giancarlo Esposito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7"/>
              </a:rPr>
              <a:t>Hermanos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Supporting Actress in a Drama Series</a:t>
            </a:r>
            <a:endParaRPr lang="tr-TR"/>
          </a:p>
          <a:p>
            <a:r>
              <a:rPr lang="tr-TR" sz="1000" dirty="0">
                <a:hlinkClick r:id="rId78"/>
              </a:rPr>
              <a:t>Anna Gunn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9"/>
              </a:rPr>
              <a:t>Cornered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Guest Actor in a Drama Series</a:t>
            </a:r>
            <a:endParaRPr lang="tr-TR"/>
          </a:p>
          <a:p>
            <a:r>
              <a:rPr lang="tr-TR" sz="1000" dirty="0">
                <a:hlinkClick r:id="rId80"/>
              </a:rPr>
              <a:t>Mark Margolis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6"/>
              </a:rPr>
              <a:t>Face Off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81"/>
              </a:rPr>
              <a:t>64th Primetime Creative Arts Emmy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Cinematography for a Single-Camera Series</a:t>
            </a:r>
            <a:endParaRPr lang="tr-TR"/>
          </a:p>
          <a:p>
            <a:r>
              <a:rPr lang="tr-TR" sz="1000" dirty="0">
                <a:hlinkClick r:id="rId30"/>
              </a:rPr>
              <a:t>Michael Slovis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6"/>
              </a:rPr>
              <a:t>Face Off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Single-Camera Picture Editing for a Drama Series</a:t>
            </a:r>
            <a:endParaRPr lang="tr-TR"/>
          </a:p>
          <a:p>
            <a:r>
              <a:rPr lang="tr-TR" sz="1000" dirty="0">
                <a:hlinkClick r:id="rId65"/>
              </a:rPr>
              <a:t>Kelley Dixon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5"/>
              </a:rPr>
              <a:t>End Times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52"/>
              </a:rPr>
              <a:t>Skip Macdonald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6"/>
              </a:rPr>
              <a:t>Face Off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Sound Editing for 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Nick Forshager, Jason Tregoe Newman, Kathryn Madsen, Mark Cookson, Cormac Funge, Jane Boegel, and Jeff Cranforn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6"/>
              </a:rPr>
              <a:t>Face Off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Sound Mixing for a Comedy or Drama Series (One Hour)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Darryl L. Frank, Jeff Perkins, and Eric Justen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6"/>
              </a:rPr>
              <a:t>Face Off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Special Visual Effects in a Supporting Role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William Powloski, Greg Nicotero, Bruce Branit, and Werner Hahnlein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6"/>
              </a:rPr>
              <a:t>Face Off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53"/>
              </a:rPr>
              <a:t>69th Golden Globe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Television Series – Drama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82"/>
              </a:rPr>
              <a:t>18th Screen Actors Guild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Performance by a Male Actor in a Drama Series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Performance by an Ensemble in a Drama Series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1000">
                <a:solidFill>
                  <a:srgbClr val="3A3A3A"/>
                </a:solidFill>
              </a:rPr>
              <a:t>– </a:t>
            </a:r>
            <a:r>
              <a:rPr lang="tr-TR" sz="1000" dirty="0">
                <a:hlinkClick r:id="rId83"/>
              </a:rPr>
              <a:t>Jonathan Banks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84"/>
              </a:rPr>
              <a:t>Betsy Brandt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5"/>
              </a:rPr>
              <a:t>Bryan Cranston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58"/>
              </a:rPr>
              <a:t>Giancarlo Esposito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78"/>
              </a:rPr>
              <a:t>Anna Gunn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85"/>
              </a:rPr>
              <a:t>RJ Mitte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57"/>
              </a:rPr>
              <a:t>Dean Norris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86"/>
              </a:rPr>
              <a:t>Bob Odenkirk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1000">
                <a:solidFill>
                  <a:srgbClr val="3A3A3A"/>
                </a:solidFill>
              </a:rPr>
              <a:t>and </a:t>
            </a:r>
            <a:r>
              <a:rPr lang="tr-TR" sz="1000" dirty="0">
                <a:hlinkClick r:id="rId29"/>
              </a:rPr>
              <a:t>Aaron Paul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87"/>
              </a:rPr>
              <a:t>16th Satellite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Series – Drama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Television Series – Drama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88"/>
              </a:rPr>
              <a:t>38th Saturn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Syndicated/Cable Television Series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on Television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on Television</a:t>
            </a:r>
            <a:endParaRPr lang="tr-TR"/>
          </a:p>
          <a:p>
            <a:r>
              <a:rPr lang="tr-TR" sz="1000" dirty="0">
                <a:hlinkClick r:id="rId29"/>
              </a:rPr>
              <a:t>Aaron Paul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on Television</a:t>
            </a:r>
            <a:endParaRPr lang="tr-TR"/>
          </a:p>
          <a:p>
            <a:r>
              <a:rPr lang="tr-TR" sz="1000" dirty="0">
                <a:hlinkClick r:id="rId58"/>
              </a:rPr>
              <a:t>Giancarlo Esposito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Guest Performer on Television</a:t>
            </a:r>
            <a:endParaRPr lang="tr-TR"/>
          </a:p>
          <a:p>
            <a:r>
              <a:rPr lang="tr-TR" sz="1000" dirty="0">
                <a:hlinkClick r:id="rId89"/>
              </a:rPr>
              <a:t>Steven Bauer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Guest Performer on Television</a:t>
            </a:r>
            <a:endParaRPr lang="tr-TR"/>
          </a:p>
          <a:p>
            <a:r>
              <a:rPr lang="tr-TR" sz="1000" dirty="0">
                <a:hlinkClick r:id="rId80"/>
              </a:rPr>
              <a:t>Mark Margolis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90"/>
              </a:rPr>
              <a:t>2nd Critics' Choice Television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Drama Series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in a Drama Series</a:t>
            </a:r>
            <a:endParaRPr lang="tr-TR"/>
          </a:p>
          <a:p>
            <a:r>
              <a:rPr lang="tr-TR" sz="1000" dirty="0">
                <a:hlinkClick r:id="rId58"/>
              </a:rPr>
              <a:t>Giancarlo Esposito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in a Drama Series</a:t>
            </a:r>
            <a:endParaRPr lang="tr-TR"/>
          </a:p>
          <a:p>
            <a:r>
              <a:rPr lang="tr-TR" sz="1000" dirty="0">
                <a:hlinkClick r:id="rId29"/>
              </a:rPr>
              <a:t>Aaron Paul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Actress in a Drama Series</a:t>
            </a:r>
            <a:endParaRPr lang="tr-TR"/>
          </a:p>
          <a:p>
            <a:r>
              <a:rPr lang="tr-TR" sz="1000" dirty="0">
                <a:hlinkClick r:id="rId78"/>
              </a:rPr>
              <a:t>Anna Gunn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91"/>
              </a:rPr>
              <a:t>28th TCA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Program of the Year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Achievement in Drama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Individual Achievement in Drama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92"/>
              </a:rPr>
              <a:t>64th Directors Guild of America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Directorial Achievement in Dramatic Series</a:t>
            </a:r>
            <a:endParaRPr lang="tr-TR"/>
          </a:p>
          <a:p>
            <a:r>
              <a:rPr lang="tr-TR" sz="1000" dirty="0">
                <a:hlinkClick r:id="rId3"/>
              </a:rPr>
              <a:t>Vince Gilligan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6"/>
              </a:rPr>
              <a:t>Face Off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93"/>
              </a:rPr>
              <a:t>64th Writers Guild of America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Dramatic Series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Episodic Drama</a:t>
            </a:r>
            <a:endParaRPr lang="tr-TR"/>
          </a:p>
          <a:p>
            <a:r>
              <a:rPr lang="tr-TR" sz="1000" dirty="0">
                <a:hlinkClick r:id="rId3"/>
              </a:rPr>
              <a:t>Vince Gilligan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1"/>
              </a:rPr>
              <a:t>Box Cutter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94"/>
              </a:rPr>
              <a:t>Thomas Schnauz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1000">
                <a:solidFill>
                  <a:srgbClr val="3A3A3A"/>
                </a:solidFill>
              </a:rPr>
              <a:t>and </a:t>
            </a:r>
            <a:r>
              <a:rPr lang="tr-TR" sz="1000" dirty="0">
                <a:hlinkClick r:id="rId40"/>
              </a:rPr>
              <a:t>Moira Walley-Beckett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5"/>
              </a:rPr>
              <a:t>End Times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95"/>
              </a:rPr>
              <a:t>61st American Cinema Editors Eddie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Edited One-Hour Series for Commercial Television</a:t>
            </a:r>
            <a:endParaRPr lang="tr-TR"/>
          </a:p>
          <a:p>
            <a:r>
              <a:rPr lang="tr-TR" sz="1000" dirty="0">
                <a:hlinkClick r:id="rId65"/>
              </a:rPr>
              <a:t>Kelley Dixon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5"/>
              </a:rPr>
              <a:t>End Times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52"/>
              </a:rPr>
              <a:t>Skip Macdonald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6"/>
              </a:rPr>
              <a:t>Face Off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IGN Awards 2012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Series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Actor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Villain</a:t>
            </a:r>
            <a:endParaRPr lang="tr-TR"/>
          </a:p>
          <a:p>
            <a:r>
              <a:rPr lang="tr-TR" sz="1000" dirty="0">
                <a:hlinkClick r:id="rId96"/>
              </a:rPr>
              <a:t>Gustavo Fring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Twist</a:t>
            </a:r>
            <a:endParaRPr lang="tr-TR"/>
          </a:p>
          <a:p>
            <a:r>
              <a:rPr lang="tr-TR" sz="1000" dirty="0">
                <a:hlinkClick r:id="rId97"/>
              </a:rPr>
              <a:t>Lily of the Valley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Episode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"</a:t>
            </a:r>
            <a:r>
              <a:rPr lang="tr-TR" sz="1000" dirty="0">
                <a:hlinkClick r:id="rId73"/>
              </a:rPr>
              <a:t>Salud</a:t>
            </a:r>
            <a:r>
              <a:rPr lang="tr-TR" sz="1000">
                <a:solidFill>
                  <a:srgbClr val="3A3A3A"/>
                </a:solidFill>
              </a:rPr>
              <a:t>"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TV Series on Blu-ray</a:t>
            </a:r>
            <a:endParaRPr lang="tr-TR"/>
          </a:p>
          <a:p>
            <a:r>
              <a:rPr lang="tr-TR" sz="1000" dirty="0">
                <a:hlinkClick r:id="rId98"/>
              </a:rPr>
              <a:t>Season 3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99"/>
              </a:rPr>
              <a:t>American Film Institute Awards 2011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Program of the Year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2012 Cinema Audio Society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Achievement in Sound Mixing for Television Series – One Hour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"</a:t>
            </a:r>
            <a:r>
              <a:rPr lang="tr-TR" sz="1000" dirty="0">
                <a:hlinkClick r:id="rId76"/>
              </a:rPr>
              <a:t>Face Off</a:t>
            </a:r>
            <a:r>
              <a:rPr lang="tr-TR" sz="1000">
                <a:solidFill>
                  <a:srgbClr val="3A3A3A"/>
                </a:solidFill>
              </a:rPr>
              <a:t>"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00"/>
              </a:rPr>
              <a:t>Producers Guild of America Awards 2012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Television Producer of the Year Award in Episodic Drama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01"/>
              </a:rPr>
              <a:t>Visual Effects Society Awards 2011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Supporting Visual Effects in a Broadcast Program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76"/>
              </a:rPr>
              <a:t>Face Off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02"/>
              </a:rPr>
              <a:t>2012 Gold Derby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Lead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Supporting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Giancarlo Esposito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Drama Supporting Actress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Anna Gunn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Guest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Mark Margolis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400">
                <a:solidFill>
                  <a:srgbClr val="3A3A3A"/>
                </a:solidFill>
              </a:rPr>
              <a:t>Season 5a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Ceremony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Category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Nominee(s)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Result</a:t>
            </a:r>
            <a:endParaRPr lang="tr-TR"/>
          </a:p>
          <a:p>
            <a:r>
              <a:rPr lang="tr-TR" sz="1000" dirty="0">
                <a:hlinkClick r:id="rId103"/>
              </a:rPr>
              <a:t>65th Primetime Emmy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Drama Series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4"/>
              </a:rPr>
              <a:t>Hazard Pay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105"/>
              </a:rPr>
              <a:t>Fifty-One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106"/>
              </a:rPr>
              <a:t>Dead Freight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107"/>
              </a:rPr>
              <a:t>Buyout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108"/>
              </a:rPr>
              <a:t>Say My Name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109"/>
              </a:rPr>
              <a:t>Gliding Over All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Directing in a Drama Series</a:t>
            </a:r>
            <a:endParaRPr lang="tr-TR"/>
          </a:p>
          <a:p>
            <a:r>
              <a:rPr lang="tr-TR" sz="1000" dirty="0">
                <a:hlinkClick r:id="rId51"/>
              </a:rPr>
              <a:t>Michelle MacLaren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9"/>
              </a:rPr>
              <a:t>Gliding Over All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Writing for a Drama Series</a:t>
            </a:r>
            <a:endParaRPr lang="tr-TR"/>
          </a:p>
          <a:p>
            <a:r>
              <a:rPr lang="tr-TR" sz="1000" dirty="0">
                <a:hlinkClick r:id="rId19"/>
              </a:rPr>
              <a:t>George Mastras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6"/>
              </a:rPr>
              <a:t>Dead Freight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94"/>
              </a:rPr>
              <a:t>Thomas Schnauz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8"/>
              </a:rPr>
              <a:t>Say My Name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Lead Actor in a Drama Series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8"/>
              </a:rPr>
              <a:t>Say My Name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Supporting Actor in a Drama Series</a:t>
            </a:r>
            <a:endParaRPr lang="tr-TR"/>
          </a:p>
          <a:p>
            <a:r>
              <a:rPr lang="tr-TR" sz="1000" dirty="0">
                <a:hlinkClick r:id="rId83"/>
              </a:rPr>
              <a:t>Jonathan Banks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8"/>
              </a:rPr>
              <a:t>Say My Name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29"/>
              </a:rPr>
              <a:t>Aaron Paul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7"/>
              </a:rPr>
              <a:t>Buyout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Supporting Actress in a Drama Series</a:t>
            </a:r>
            <a:endParaRPr lang="tr-TR"/>
          </a:p>
          <a:p>
            <a:r>
              <a:rPr lang="tr-TR" sz="1000" dirty="0">
                <a:hlinkClick r:id="rId78"/>
              </a:rPr>
              <a:t>Anna Gunn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5"/>
              </a:rPr>
              <a:t>Fifty-One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10"/>
              </a:rPr>
              <a:t>65th Primetime Creative Arts Emmy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Cinematography for a Single-Camera Series</a:t>
            </a:r>
            <a:endParaRPr lang="tr-TR"/>
          </a:p>
          <a:p>
            <a:r>
              <a:rPr lang="tr-TR" sz="1000" dirty="0">
                <a:hlinkClick r:id="rId30"/>
              </a:rPr>
              <a:t>Michael Slovis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9"/>
              </a:rPr>
              <a:t>Gliding Over All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Single-Camera Picture Editing for a Drama Series</a:t>
            </a:r>
            <a:endParaRPr lang="tr-TR"/>
          </a:p>
          <a:p>
            <a:r>
              <a:rPr lang="tr-TR" sz="1000" dirty="0">
                <a:hlinkClick r:id="rId65"/>
              </a:rPr>
              <a:t>Kelley Dixon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9"/>
              </a:rPr>
              <a:t>Gliding Over All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52"/>
              </a:rPr>
              <a:t>Skip Macdonald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6"/>
              </a:rPr>
              <a:t>Dead Freight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Sound Editing for 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Nick Forshager, Jason Tregoe Newman, Kathryn Madsen, Mark Cookson, Cormac Funge, Jane Boegel, and Jeff Cranforn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6"/>
              </a:rPr>
              <a:t>Dead Freight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Sound Mixing for a Comedy or Drama Series (One Hour)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Darryl L. Frank, Jeff Perkins, and Eric Justen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6"/>
              </a:rPr>
              <a:t>Dead Freight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11"/>
              </a:rPr>
              <a:t>70th Golden Globe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12"/>
              </a:rPr>
              <a:t>19th Screen Actors Guild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Performance by a Male Actor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Performance by an Ensemble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 – Jonathan Banks, </a:t>
            </a:r>
            <a:r>
              <a:rPr lang="tr-TR" sz="1000" dirty="0">
                <a:hlinkClick r:id="rId84"/>
              </a:rPr>
              <a:t>Betsy Brandt</a:t>
            </a:r>
            <a:r>
              <a:rPr lang="tr-TR" sz="1000">
                <a:solidFill>
                  <a:srgbClr val="3A3A3A"/>
                </a:solidFill>
              </a:rPr>
              <a:t>, Bryan Cranston, </a:t>
            </a:r>
            <a:r>
              <a:rPr lang="tr-TR" sz="1000" dirty="0">
                <a:hlinkClick r:id="rId113"/>
              </a:rPr>
              <a:t>Laura Fraser</a:t>
            </a:r>
            <a:r>
              <a:rPr lang="tr-TR" sz="1000">
                <a:solidFill>
                  <a:srgbClr val="3A3A3A"/>
                </a:solidFill>
              </a:rPr>
              <a:t>, Anna Gunn, </a:t>
            </a:r>
            <a:r>
              <a:rPr lang="tr-TR" sz="1000" dirty="0">
                <a:hlinkClick r:id="rId85"/>
              </a:rPr>
              <a:t>RJ Mitte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57"/>
              </a:rPr>
              <a:t>Dean Norris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86"/>
              </a:rPr>
              <a:t>Bob Odenkirk</a:t>
            </a:r>
            <a:r>
              <a:rPr lang="tr-TR" sz="1000">
                <a:solidFill>
                  <a:srgbClr val="3A3A3A"/>
                </a:solidFill>
              </a:rPr>
              <a:t>, Aaron Paul, </a:t>
            </a:r>
            <a:r>
              <a:rPr lang="tr-TR" sz="1000" dirty="0">
                <a:hlinkClick r:id="rId114"/>
              </a:rPr>
              <a:t>Jesse Plemons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1000">
                <a:solidFill>
                  <a:srgbClr val="3A3A3A"/>
                </a:solidFill>
              </a:rPr>
              <a:t>and </a:t>
            </a:r>
            <a:r>
              <a:rPr lang="tr-TR" sz="1000" dirty="0">
                <a:hlinkClick r:id="rId115"/>
              </a:rPr>
              <a:t>Steven Michael Quezada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Action Performance by a Stunt Ensemble in a Television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16"/>
              </a:rPr>
              <a:t>17th Satellite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in a Series, Miniseries, or Television Film</a:t>
            </a:r>
            <a:endParaRPr lang="tr-TR"/>
          </a:p>
          <a:p>
            <a:r>
              <a:rPr lang="tr-TR" sz="1000" dirty="0">
                <a:hlinkClick r:id="rId58"/>
              </a:rPr>
              <a:t>Giancarlo Esposito</a:t>
            </a:r>
            <a:r>
              <a:rPr lang="tr-TR" sz="1000">
                <a:solidFill>
                  <a:srgbClr val="FF0000"/>
                </a:solidFill>
              </a:rPr>
              <a:t>*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17"/>
              </a:rPr>
              <a:t>39th Saturn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Presentation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on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on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Jonathan Banks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Actress on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Anna Gunn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18"/>
              </a:rPr>
              <a:t>3rd Critics' Choice Television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Jonathan Banks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Actress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Anna Gunn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19"/>
              </a:rPr>
              <a:t>29th TCA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Program of the Year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Achievement in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Individual Achievement in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20"/>
              </a:rPr>
              <a:t>65th Directors Guild of America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Directorial Achievement in Dramatic Series</a:t>
            </a:r>
            <a:endParaRPr lang="tr-TR"/>
          </a:p>
          <a:p>
            <a:r>
              <a:rPr lang="tr-TR" sz="1000" dirty="0">
                <a:hlinkClick r:id="rId121"/>
              </a:rPr>
              <a:t>Rian Johnson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5"/>
              </a:rPr>
              <a:t>Fifty-One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22"/>
              </a:rPr>
              <a:t>65th Writers Guild of America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Dramatic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Episodic Drama</a:t>
            </a:r>
            <a:endParaRPr lang="tr-TR"/>
          </a:p>
          <a:p>
            <a:r>
              <a:rPr lang="tr-TR" sz="1000" dirty="0">
                <a:hlinkClick r:id="rId61"/>
              </a:rPr>
              <a:t>Gennifer Hutchison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7"/>
              </a:rPr>
              <a:t>Buyout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George Mastras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6"/>
              </a:rPr>
              <a:t>Dead Freight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23"/>
              </a:rPr>
              <a:t>Sam Catlin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5"/>
              </a:rPr>
              <a:t>Fifty-One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Thomas Schnauz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8"/>
              </a:rPr>
              <a:t>Say My Name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24"/>
              </a:rPr>
              <a:t>62nd American Cinema Editors Eddie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Edited One-Hour Series for Commercial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Kelley Dixon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9"/>
              </a:rPr>
              <a:t>Gliding Over All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Skip Macdonald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6"/>
              </a:rPr>
              <a:t>Dead Freight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25"/>
              </a:rPr>
              <a:t>PRISM Awards 2013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 Multi-Episode Storyline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Performance in a Drama Series Multi-Episode Storyline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IGN Awards 2013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TV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Episode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"</a:t>
            </a:r>
            <a:r>
              <a:rPr lang="tr-TR" sz="1000" dirty="0">
                <a:hlinkClick r:id="rId106"/>
              </a:rPr>
              <a:t>Dead Freight</a:t>
            </a:r>
            <a:r>
              <a:rPr lang="tr-TR" sz="1000">
                <a:solidFill>
                  <a:srgbClr val="3A3A3A"/>
                </a:solidFill>
              </a:rPr>
              <a:t>"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26"/>
              </a:rPr>
              <a:t>American Film Institute Awards 2012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Program of the Year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49th Cinema Audio Society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Achievement in Sound Mixing for Television Series – One Hour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"</a:t>
            </a:r>
            <a:r>
              <a:rPr lang="tr-TR" sz="1000" dirty="0">
                <a:hlinkClick r:id="rId127"/>
              </a:rPr>
              <a:t>Felina</a:t>
            </a:r>
            <a:r>
              <a:rPr lang="tr-TR" sz="1000">
                <a:solidFill>
                  <a:srgbClr val="3A3A3A"/>
                </a:solidFill>
              </a:rPr>
              <a:t>"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Achievement in Sound Mixing for Television Series – One Hour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"</a:t>
            </a:r>
            <a:r>
              <a:rPr lang="tr-TR" sz="1000" dirty="0">
                <a:hlinkClick r:id="rId106"/>
              </a:rPr>
              <a:t>Dead Freight</a:t>
            </a:r>
            <a:r>
              <a:rPr lang="tr-TR" sz="1000">
                <a:solidFill>
                  <a:srgbClr val="3A3A3A"/>
                </a:solidFill>
              </a:rPr>
              <a:t>"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28"/>
              </a:rPr>
              <a:t>Producers Guild of America Awards 2013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Television Producer of the Year Award in Episodic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29"/>
              </a:rPr>
              <a:t>34th Young Artist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Performance in a TV Series – Recurring Young Actor 17-21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RJ Mitte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30"/>
              </a:rPr>
              <a:t>2013 Gold Derby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Episode of the Year</a:t>
            </a:r>
            <a:endParaRPr lang="tr-TR"/>
          </a:p>
          <a:p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5"/>
              </a:rPr>
              <a:t>Fifty-One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06"/>
              </a:rPr>
              <a:t>Dead Freight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Lead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Supporting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Jonathan Banks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Drama Supporting Actress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Anna Gunn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Ensemble of the Year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Performer of the Year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200" i="1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tr-TR" sz="1200" i="1">
                <a:solidFill>
                  <a:srgbClr val="3A3A3A"/>
                </a:solidFill>
                <a:ea typeface="+mn-lt"/>
                <a:cs typeface="+mn-lt"/>
              </a:rPr>
              <a:t> = Giancarlo Esposito is strangely nominated 1 year after the end of </a:t>
            </a:r>
            <a:r>
              <a:rPr lang="tr-TR" sz="1200" i="1" dirty="0">
                <a:ea typeface="+mn-lt"/>
                <a:cs typeface="+mn-lt"/>
                <a:hlinkClick r:id="rId131"/>
              </a:rPr>
              <a:t>Season 4</a:t>
            </a:r>
            <a:r>
              <a:rPr lang="tr-TR" sz="1200" i="1" dirty="0">
                <a:solidFill>
                  <a:srgbClr val="3A3A3A"/>
                </a:solidFill>
                <a:ea typeface="+mn-lt"/>
                <a:cs typeface="+mn-lt"/>
              </a:rPr>
              <a:t> </a:t>
            </a:r>
            <a:r>
              <a:rPr lang="tr-TR" sz="1200" i="1">
                <a:solidFill>
                  <a:srgbClr val="3A3A3A"/>
                </a:solidFill>
                <a:ea typeface="+mn-lt"/>
                <a:cs typeface="+mn-lt"/>
              </a:rPr>
              <a:t>and while he is no longer part of the cast of the series.</a:t>
            </a:r>
            <a:endParaRPr lang="tr-TR"/>
          </a:p>
          <a:p>
            <a:r>
              <a:rPr lang="tr-TR" sz="1400">
                <a:solidFill>
                  <a:srgbClr val="3A3A3A"/>
                </a:solidFill>
              </a:rPr>
              <a:t>Season 5b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Ceremony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Category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Nominee(s)</a:t>
            </a:r>
            <a:endParaRPr lang="tr-TR"/>
          </a:p>
          <a:p>
            <a:pPr algn="ctr"/>
            <a:r>
              <a:rPr lang="tr-TR" sz="1000" b="1">
                <a:solidFill>
                  <a:srgbClr val="3A3A3A"/>
                </a:solidFill>
              </a:rPr>
              <a:t>Result</a:t>
            </a:r>
            <a:endParaRPr lang="tr-TR"/>
          </a:p>
          <a:p>
            <a:r>
              <a:rPr lang="tr-TR" sz="1000" dirty="0">
                <a:hlinkClick r:id="rId132"/>
              </a:rPr>
              <a:t>66th Primetime Emmy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Drama Series</a:t>
            </a:r>
            <a:endParaRPr lang="tr-TR"/>
          </a:p>
          <a:p>
            <a:r>
              <a:rPr lang="tr-TR" sz="1000" i="1" dirty="0">
                <a:hlinkClick r:id="rId10"/>
              </a:rPr>
              <a:t>Breaking Bad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3"/>
              </a:rPr>
              <a:t>Confessions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134"/>
              </a:rPr>
              <a:t>Rabid Dog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135"/>
              </a:rPr>
              <a:t>To'hajiilee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136"/>
              </a:rPr>
              <a:t>Ozymandias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137"/>
              </a:rPr>
              <a:t>Granite State</a:t>
            </a:r>
            <a:r>
              <a:rPr lang="tr-TR" sz="900">
                <a:solidFill>
                  <a:srgbClr val="3A3A3A"/>
                </a:solidFill>
              </a:rPr>
              <a:t>", "</a:t>
            </a:r>
            <a:r>
              <a:rPr lang="tr-TR" sz="900" dirty="0">
                <a:hlinkClick r:id="rId127"/>
              </a:rPr>
              <a:t>Felina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Lead Actor in a Drama Series</a:t>
            </a:r>
            <a:endParaRPr lang="tr-TR"/>
          </a:p>
          <a:p>
            <a:r>
              <a:rPr lang="tr-TR" sz="1000" dirty="0">
                <a:hlinkClick r:id="rId3"/>
              </a:rPr>
              <a:t>Vince Gilligan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27"/>
              </a:rPr>
              <a:t>Felina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Writing for a Drama Series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40"/>
              </a:rPr>
              <a:t>Moira Walley-Beckett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6"/>
              </a:rPr>
              <a:t>Ozymandias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Lead Actor in a Drama Series</a:t>
            </a:r>
            <a:endParaRPr lang="tr-TR"/>
          </a:p>
          <a:p>
            <a:r>
              <a:rPr lang="tr-TR" sz="1000" dirty="0">
                <a:hlinkClick r:id="rId5"/>
              </a:rPr>
              <a:t>Bryan Cranston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6"/>
              </a:rPr>
              <a:t>Ozymandias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Supporting Actress in a Drama Series</a:t>
            </a:r>
            <a:endParaRPr lang="tr-TR"/>
          </a:p>
          <a:p>
            <a:r>
              <a:rPr lang="tr-TR" sz="1000" dirty="0">
                <a:hlinkClick r:id="rId78"/>
              </a:rPr>
              <a:t>Anna Gunn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6"/>
              </a:rPr>
              <a:t>Ozymandias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Supporting Actor in a Drama Series</a:t>
            </a:r>
            <a:endParaRPr lang="tr-TR"/>
          </a:p>
          <a:p>
            <a:r>
              <a:rPr lang="tr-TR" sz="1000" dirty="0">
                <a:hlinkClick r:id="rId29"/>
              </a:rPr>
              <a:t>Aaron Paul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6"/>
              </a:rPr>
              <a:t>Ozymandias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38"/>
              </a:rPr>
              <a:t>66th Primetime Creative Arts Emmy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Casting for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Sharon Bialy, Sherry Thomas, and Kiira Arai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Makeup for a Single-Camera Series (Non-Prosthetic)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Tarra Day and Corey Welk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6"/>
              </a:rPr>
              <a:t>Ozymandias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Cinematography for a Single-Camera Series</a:t>
            </a:r>
            <a:endParaRPr lang="tr-TR"/>
          </a:p>
          <a:p>
            <a:r>
              <a:rPr lang="tr-TR" sz="1000" dirty="0">
                <a:hlinkClick r:id="rId30"/>
              </a:rPr>
              <a:t>Michael Slovis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7"/>
              </a:rPr>
              <a:t>Granite State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Single-Camera Picture Editing for a Drama Series</a:t>
            </a:r>
            <a:endParaRPr lang="tr-TR"/>
          </a:p>
          <a:p>
            <a:r>
              <a:rPr lang="tr-TR" sz="1000" dirty="0">
                <a:hlinkClick r:id="rId65"/>
              </a:rPr>
              <a:t>Kelley Dixon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1000">
                <a:solidFill>
                  <a:srgbClr val="3A3A3A"/>
                </a:solidFill>
              </a:rPr>
              <a:t>and </a:t>
            </a:r>
            <a:r>
              <a:rPr lang="tr-TR" sz="1000" dirty="0">
                <a:hlinkClick r:id="rId139"/>
              </a:rPr>
              <a:t>Chris McCaleb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7"/>
              </a:rPr>
              <a:t>Granite State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Kelley Dixon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5"/>
              </a:rPr>
              <a:t>To'hajiilee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52"/>
              </a:rPr>
              <a:t>Skip Macdonald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27"/>
              </a:rPr>
              <a:t>Felina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Prosthetic Makeup for a Series, Miniseries, Movie, or Special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Tarra Day, Steve LaPorte, Greg Nicotero, Stephan Dupuis, and Howard Leigh Berger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27"/>
              </a:rPr>
              <a:t>Felina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Sound Editing for 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"</a:t>
            </a:r>
            <a:r>
              <a:rPr lang="tr-TR" sz="1000" dirty="0">
                <a:hlinkClick r:id="rId127"/>
              </a:rPr>
              <a:t>Felina</a:t>
            </a:r>
            <a:r>
              <a:rPr lang="tr-TR" sz="1000">
                <a:solidFill>
                  <a:srgbClr val="3A3A3A"/>
                </a:solidFill>
              </a:rPr>
              <a:t>"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Sound Mixing for a Comedy or Drama Series (One Hour)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Darryl L. Frank, Jeff Perkins, and Eric Justen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27"/>
              </a:rPr>
              <a:t>Felina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40"/>
              </a:rPr>
              <a:t>71st Golden Globe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– Series, Miniseries, or Television Film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41"/>
              </a:rPr>
              <a:t>20th Screen Actors Guild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Performance by a Male Actor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Performance by a Female Actor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Anna Gunn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Performance by an Ensemble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 – </a:t>
            </a:r>
            <a:r>
              <a:rPr lang="tr-TR" sz="1000" dirty="0">
                <a:hlinkClick r:id="rId142"/>
              </a:rPr>
              <a:t>Michael Bowen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84"/>
              </a:rPr>
              <a:t>Betsy Brandt</a:t>
            </a:r>
            <a:r>
              <a:rPr lang="tr-TR" sz="1000">
                <a:solidFill>
                  <a:srgbClr val="3A3A3A"/>
                </a:solidFill>
              </a:rPr>
              <a:t>, Bryan Cranston, </a:t>
            </a:r>
            <a:r>
              <a:rPr lang="tr-TR" sz="1000" dirty="0">
                <a:hlinkClick r:id="rId143"/>
              </a:rPr>
              <a:t>Lavell Crawford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144"/>
              </a:rPr>
              <a:t>Tait Fletcher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113"/>
              </a:rPr>
              <a:t>Laura Fraser</a:t>
            </a:r>
            <a:r>
              <a:rPr lang="tr-TR" sz="1000">
                <a:solidFill>
                  <a:srgbClr val="3A3A3A"/>
                </a:solidFill>
              </a:rPr>
              <a:t>, Anna Gunn, </a:t>
            </a:r>
            <a:r>
              <a:rPr lang="tr-TR" sz="1000" dirty="0">
                <a:hlinkClick r:id="rId145"/>
              </a:rPr>
              <a:t>Matthew T. Metzler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85"/>
              </a:rPr>
              <a:t>RJ Mitte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57"/>
              </a:rPr>
              <a:t>Dean Norris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86"/>
              </a:rPr>
              <a:t>Bob Odenkirk</a:t>
            </a:r>
            <a:r>
              <a:rPr lang="tr-TR" sz="1000">
                <a:solidFill>
                  <a:srgbClr val="3A3A3A"/>
                </a:solidFill>
              </a:rPr>
              <a:t>, Aaron Paul, </a:t>
            </a:r>
            <a:r>
              <a:rPr lang="tr-TR" sz="1000" dirty="0">
                <a:hlinkClick r:id="rId114"/>
              </a:rPr>
              <a:t>Jesse Plemons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115"/>
              </a:rPr>
              <a:t>Steven Michael Quezada</a:t>
            </a:r>
            <a:r>
              <a:rPr lang="tr-TR" sz="1000" dirty="0">
                <a:solidFill>
                  <a:srgbClr val="3A3A3A"/>
                </a:solidFill>
              </a:rPr>
              <a:t>, </a:t>
            </a:r>
            <a:r>
              <a:rPr lang="tr-TR" sz="1000" dirty="0">
                <a:hlinkClick r:id="rId146"/>
              </a:rPr>
              <a:t>Kevin Rankin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1000">
                <a:solidFill>
                  <a:srgbClr val="3A3A3A"/>
                </a:solidFill>
              </a:rPr>
              <a:t>and </a:t>
            </a:r>
            <a:r>
              <a:rPr lang="tr-TR" sz="1000" dirty="0">
                <a:hlinkClick r:id="rId147"/>
              </a:rPr>
              <a:t>Patrick Sane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Action Performance by a Stunt Ensemble in a Television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48"/>
              </a:rPr>
              <a:t>18th Satellite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in a Series, Miniseries, or Television Film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Actress in a Series, Miniseries, or Television Film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Anna Gunn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49"/>
              </a:rPr>
              <a:t>40th Saturn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Presentation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on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Actress on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Anna Gunn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on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Guest Starring Role on Television</a:t>
            </a:r>
            <a:endParaRPr lang="tr-TR"/>
          </a:p>
          <a:p>
            <a:r>
              <a:rPr lang="tr-TR" sz="1000" dirty="0">
                <a:hlinkClick r:id="rId150"/>
              </a:rPr>
              <a:t>Robert Forster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51"/>
              </a:rPr>
              <a:t>4th Critics' Choice Television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Actor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Supporting Actress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Anna Gunn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52"/>
              </a:rPr>
              <a:t>30th TCA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Program of the Year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Achievement in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Individual Achievement in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53"/>
              </a:rPr>
              <a:t>66th Directors Guild of America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Directorial Achievement in Dramatic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54"/>
              </a:rPr>
              <a:t>Blood Money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Vince Gilligan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27"/>
              </a:rPr>
              <a:t>Felina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55"/>
              </a:rPr>
              <a:t>66th Writers Guild of America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Dramatic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Episodic Drama</a:t>
            </a:r>
            <a:endParaRPr lang="tr-TR"/>
          </a:p>
          <a:p>
            <a:r>
              <a:rPr lang="tr-TR" sz="1000" dirty="0">
                <a:hlinkClick r:id="rId94"/>
              </a:rPr>
              <a:t>Thomas Schnauz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56"/>
              </a:rPr>
              <a:t>Buried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61"/>
              </a:rPr>
              <a:t>Gennifer Hutchison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3"/>
              </a:rPr>
              <a:t>Confessions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57"/>
              </a:rPr>
              <a:t>Peter Gould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7"/>
              </a:rPr>
              <a:t>Granite State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58"/>
              </a:rPr>
              <a:t>63rd American Cinema Editors Eddie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Edited One-Hour Series for Commercial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Skip Macdonald and </a:t>
            </a:r>
            <a:r>
              <a:rPr lang="tr-TR" sz="1000" dirty="0">
                <a:hlinkClick r:id="rId159"/>
              </a:rPr>
              <a:t>Sharidan Williams-Sotelo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56"/>
              </a:rPr>
              <a:t>Buried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Skip Macdonald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6"/>
              </a:rPr>
              <a:t>Ozymandias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Kelley Dixon and Chris McCaleb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7"/>
              </a:rPr>
              <a:t>Granite State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Skip Macdonald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27"/>
              </a:rPr>
              <a:t>Felina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IGN Awards 2014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TV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Villain</a:t>
            </a:r>
            <a:endParaRPr lang="tr-TR"/>
          </a:p>
          <a:p>
            <a:r>
              <a:rPr lang="tr-TR" sz="1000" dirty="0">
                <a:hlinkClick r:id="rId160"/>
              </a:rPr>
              <a:t>Todd Alquist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Episode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"</a:t>
            </a:r>
            <a:r>
              <a:rPr lang="tr-TR" sz="1000" dirty="0">
                <a:hlinkClick r:id="rId136"/>
              </a:rPr>
              <a:t>Ozymandias</a:t>
            </a:r>
            <a:r>
              <a:rPr lang="tr-TR" sz="1000">
                <a:solidFill>
                  <a:srgbClr val="3A3A3A"/>
                </a:solidFill>
              </a:rPr>
              <a:t>"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DVD or Blu-ray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The Complete Series (Blu-ray)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ADG Excellence in Production Design Award 2014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One-Hour Single Camera Television Series</a:t>
            </a:r>
            <a:endParaRPr lang="tr-TR"/>
          </a:p>
          <a:p>
            <a:r>
              <a:rPr lang="tr-TR" sz="1000" dirty="0">
                <a:hlinkClick r:id="rId161"/>
              </a:rPr>
              <a:t>Mark Freeborn</a:t>
            </a:r>
            <a:r>
              <a:rPr lang="tr-TR" sz="1000" dirty="0">
                <a:solidFill>
                  <a:srgbClr val="3A3A3A"/>
                </a:solidFill>
              </a:rPr>
              <a:t>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27"/>
              </a:rPr>
              <a:t>Felina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62"/>
              </a:rPr>
              <a:t>American Film Institute Awards 2013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Television Program of the Year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2015 Artios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Achievement in Casting: Television Series –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Sharon Bialy and Sherry Thomas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63"/>
              </a:rPr>
              <a:t>2014 British Academy Television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International Programme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Radio Times Audience Award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64"/>
              </a:rPr>
              <a:t>50th Cinema Audio Society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Achievement in Sound Mixing for Television Series – One Hour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"</a:t>
            </a:r>
            <a:r>
              <a:rPr lang="tr-TR" sz="1000" dirty="0">
                <a:hlinkClick r:id="rId127"/>
              </a:rPr>
              <a:t>Felina</a:t>
            </a:r>
            <a:r>
              <a:rPr lang="tr-TR" sz="1000">
                <a:solidFill>
                  <a:srgbClr val="3A3A3A"/>
                </a:solidFill>
              </a:rPr>
              <a:t>"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2014 Costume Designers Guild Award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Contemporary Television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Jennifer Bryan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2013 Golden Nymph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International Drama TV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Actor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Outstanding Actress in a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Anna Gunn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2014 Golden Reel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Sound Editing in Television – Short Form: Dialogue &amp; ADR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Nick Forshager and Kathryn Madsen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5"/>
              </a:rPr>
              <a:t>To'hajiilee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Sound Editing in Television – Short Form: Sound Effects and Foley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Nick Forshager </a:t>
            </a:r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27"/>
              </a:rPr>
              <a:t>Felina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2014 Kerrang!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TV Show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2013 Las Vegas Film Critics Society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DVD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The Complete Series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2014 Make-Up Artists and Hair Stylists Guild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Contemporary Make-Up – Episodic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Tarra D. Day and Sheila Trujillo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Contemporary Hair Styling – Episodic Television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Geordie Sheffer and Carmen L. Jones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65"/>
              </a:rPr>
              <a:t>2013 Peabody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Area of Excellence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66"/>
              </a:rPr>
              <a:t>40th People's Choice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Favorite Series We Miss Most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Favorite TV Anti-Hero</a:t>
            </a:r>
            <a:endParaRPr lang="tr-TR"/>
          </a:p>
          <a:p>
            <a:r>
              <a:rPr lang="tr-TR" sz="1000" dirty="0">
                <a:hlinkClick r:id="rId167"/>
              </a:rPr>
              <a:t>Walter White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 dirty="0">
                <a:hlinkClick r:id="rId168"/>
              </a:rPr>
              <a:t>Producers Guild of America Awards 2014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Television Producer of the Year Award in Episodic Drama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 dirty="0">
                <a:hlinkClick r:id="rId130"/>
              </a:rPr>
              <a:t>2014 Gold Derby Awards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Series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Episode of the Year</a:t>
            </a:r>
            <a:endParaRPr lang="tr-TR"/>
          </a:p>
          <a:p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36"/>
              </a:rPr>
              <a:t>Ozymandias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900">
                <a:solidFill>
                  <a:srgbClr val="3A3A3A"/>
                </a:solidFill>
              </a:rPr>
              <a:t>("</a:t>
            </a:r>
            <a:r>
              <a:rPr lang="tr-TR" sz="900" dirty="0">
                <a:hlinkClick r:id="rId127"/>
              </a:rPr>
              <a:t>Felina</a:t>
            </a:r>
            <a:r>
              <a:rPr lang="tr-TR" sz="900">
                <a:solidFill>
                  <a:srgbClr val="3A3A3A"/>
                </a:solidFill>
              </a:rPr>
              <a:t>")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Lead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Drama Supporting Actor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Aaron Paul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Dean Norris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Drama Supporting Actress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Anna Gunn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Best Ensemble of the Year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Breaking Bad</a:t>
            </a:r>
            <a:endParaRPr lang="tr-TR"/>
          </a:p>
          <a:p>
            <a:r>
              <a:rPr lang="tr-TR" sz="1000"/>
              <a:t>Nominated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Performer of the Year</a:t>
            </a:r>
            <a:endParaRPr lang="tr-TR"/>
          </a:p>
          <a:p>
            <a:r>
              <a:rPr lang="tr-TR" sz="1000">
                <a:solidFill>
                  <a:srgbClr val="3A3A3A"/>
                </a:solidFill>
              </a:rPr>
              <a:t>Bryan Cranston</a:t>
            </a:r>
            <a:endParaRPr lang="tr-TR"/>
          </a:p>
          <a:p>
            <a:r>
              <a:rPr lang="tr-TR" sz="1000"/>
              <a:t>Won</a:t>
            </a:r>
            <a:endParaRPr lang="tr-TR"/>
          </a:p>
          <a:p>
            <a:endParaRPr lang="tr-T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8177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C24D45-BCB9-01BC-10EE-0AFF69B6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OK cool but who made it</a:t>
            </a:r>
            <a:r>
              <a:rPr lang="en-US" sz="4000" dirty="0">
                <a:solidFill>
                  <a:schemeClr val="tx2"/>
                </a:solidFill>
              </a:rPr>
              <a:t>?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Winking Face with No Fill">
            <a:extLst>
              <a:ext uri="{FF2B5EF4-FFF2-40B4-BE49-F238E27FC236}">
                <a16:creationId xmlns:a16="http://schemas.microsoft.com/office/drawing/2014/main" id="{69CEC3FD-146B-C4AF-BB91-CEC94440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293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A36A6B-31AA-1C0A-2821-ED66E1C57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1A716-70E5-C041-6F15-3738F90C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100B5F-F021-E950-65A6-0AD765FF8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56552">
            <a:off x="3093793" y="750901"/>
            <a:ext cx="5746673" cy="555079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558783 w 4778827"/>
              <a:gd name="connsiteY0" fmla="*/ 408 h 5085392"/>
              <a:gd name="connsiteX1" fmla="*/ 3907953 w 4778827"/>
              <a:gd name="connsiteY1" fmla="*/ 443183 h 5085392"/>
              <a:gd name="connsiteX2" fmla="*/ 4760478 w 4778827"/>
              <a:gd name="connsiteY2" fmla="*/ 1709485 h 5085392"/>
              <a:gd name="connsiteX3" fmla="*/ 4475600 w 4778827"/>
              <a:gd name="connsiteY3" fmla="*/ 3612666 h 5085392"/>
              <a:gd name="connsiteX4" fmla="*/ 3925643 w 4778827"/>
              <a:gd name="connsiteY4" fmla="*/ 5027118 h 5085392"/>
              <a:gd name="connsiteX5" fmla="*/ 1099105 w 4778827"/>
              <a:gd name="connsiteY5" fmla="*/ 4460815 h 5085392"/>
              <a:gd name="connsiteX6" fmla="*/ 41023 w 4778827"/>
              <a:gd name="connsiteY6" fmla="*/ 3037483 h 5085392"/>
              <a:gd name="connsiteX7" fmla="*/ 507755 w 4778827"/>
              <a:gd name="connsiteY7" fmla="*/ 676688 h 5085392"/>
              <a:gd name="connsiteX8" fmla="*/ 2558783 w 4778827"/>
              <a:gd name="connsiteY8" fmla="*/ 408 h 5085392"/>
              <a:gd name="connsiteX0" fmla="*/ 2558783 w 4801077"/>
              <a:gd name="connsiteY0" fmla="*/ 408 h 5085392"/>
              <a:gd name="connsiteX1" fmla="*/ 3907953 w 4801077"/>
              <a:gd name="connsiteY1" fmla="*/ 443183 h 5085392"/>
              <a:gd name="connsiteX2" fmla="*/ 4760478 w 4801077"/>
              <a:gd name="connsiteY2" fmla="*/ 1709485 h 5085392"/>
              <a:gd name="connsiteX3" fmla="*/ 4651817 w 4801077"/>
              <a:gd name="connsiteY3" fmla="*/ 4122731 h 5085392"/>
              <a:gd name="connsiteX4" fmla="*/ 3925643 w 4801077"/>
              <a:gd name="connsiteY4" fmla="*/ 5027118 h 5085392"/>
              <a:gd name="connsiteX5" fmla="*/ 1099105 w 4801077"/>
              <a:gd name="connsiteY5" fmla="*/ 4460815 h 5085392"/>
              <a:gd name="connsiteX6" fmla="*/ 41023 w 4801077"/>
              <a:gd name="connsiteY6" fmla="*/ 3037483 h 5085392"/>
              <a:gd name="connsiteX7" fmla="*/ 507755 w 4801077"/>
              <a:gd name="connsiteY7" fmla="*/ 676688 h 5085392"/>
              <a:gd name="connsiteX8" fmla="*/ 2558783 w 4801077"/>
              <a:gd name="connsiteY8" fmla="*/ 408 h 5085392"/>
              <a:gd name="connsiteX0" fmla="*/ 2558783 w 4801811"/>
              <a:gd name="connsiteY0" fmla="*/ 408 h 5281687"/>
              <a:gd name="connsiteX1" fmla="*/ 3907953 w 4801811"/>
              <a:gd name="connsiteY1" fmla="*/ 443183 h 5281687"/>
              <a:gd name="connsiteX2" fmla="*/ 4760478 w 4801811"/>
              <a:gd name="connsiteY2" fmla="*/ 1709485 h 5281687"/>
              <a:gd name="connsiteX3" fmla="*/ 4651817 w 4801811"/>
              <a:gd name="connsiteY3" fmla="*/ 4122731 h 5281687"/>
              <a:gd name="connsiteX4" fmla="*/ 3905311 w 4801811"/>
              <a:gd name="connsiteY4" fmla="*/ 5235782 h 5281687"/>
              <a:gd name="connsiteX5" fmla="*/ 1099105 w 4801811"/>
              <a:gd name="connsiteY5" fmla="*/ 4460815 h 5281687"/>
              <a:gd name="connsiteX6" fmla="*/ 41023 w 4801811"/>
              <a:gd name="connsiteY6" fmla="*/ 3037483 h 5281687"/>
              <a:gd name="connsiteX7" fmla="*/ 507755 w 4801811"/>
              <a:gd name="connsiteY7" fmla="*/ 676688 h 5281687"/>
              <a:gd name="connsiteX8" fmla="*/ 2558783 w 4801811"/>
              <a:gd name="connsiteY8" fmla="*/ 408 h 5281687"/>
              <a:gd name="connsiteX0" fmla="*/ 2555058 w 4798086"/>
              <a:gd name="connsiteY0" fmla="*/ 408 h 5281687"/>
              <a:gd name="connsiteX1" fmla="*/ 3904228 w 4798086"/>
              <a:gd name="connsiteY1" fmla="*/ 443183 h 5281687"/>
              <a:gd name="connsiteX2" fmla="*/ 4756753 w 4798086"/>
              <a:gd name="connsiteY2" fmla="*/ 1709485 h 5281687"/>
              <a:gd name="connsiteX3" fmla="*/ 4648092 w 4798086"/>
              <a:gd name="connsiteY3" fmla="*/ 4122731 h 5281687"/>
              <a:gd name="connsiteX4" fmla="*/ 3901586 w 4798086"/>
              <a:gd name="connsiteY4" fmla="*/ 5235782 h 5281687"/>
              <a:gd name="connsiteX5" fmla="*/ 1095380 w 4798086"/>
              <a:gd name="connsiteY5" fmla="*/ 4460815 h 5281687"/>
              <a:gd name="connsiteX6" fmla="*/ 37298 w 4798086"/>
              <a:gd name="connsiteY6" fmla="*/ 3037483 h 5281687"/>
              <a:gd name="connsiteX7" fmla="*/ 537918 w 4798086"/>
              <a:gd name="connsiteY7" fmla="*/ 437112 h 5281687"/>
              <a:gd name="connsiteX8" fmla="*/ 2555058 w 4798086"/>
              <a:gd name="connsiteY8" fmla="*/ 408 h 5281687"/>
              <a:gd name="connsiteX0" fmla="*/ 2417484 w 4796063"/>
              <a:gd name="connsiteY0" fmla="*/ 237 h 5505635"/>
              <a:gd name="connsiteX1" fmla="*/ 3902205 w 4796063"/>
              <a:gd name="connsiteY1" fmla="*/ 667131 h 5505635"/>
              <a:gd name="connsiteX2" fmla="*/ 4754730 w 4796063"/>
              <a:gd name="connsiteY2" fmla="*/ 1933433 h 5505635"/>
              <a:gd name="connsiteX3" fmla="*/ 4646069 w 4796063"/>
              <a:gd name="connsiteY3" fmla="*/ 4346679 h 5505635"/>
              <a:gd name="connsiteX4" fmla="*/ 3899563 w 4796063"/>
              <a:gd name="connsiteY4" fmla="*/ 5459730 h 5505635"/>
              <a:gd name="connsiteX5" fmla="*/ 1093357 w 4796063"/>
              <a:gd name="connsiteY5" fmla="*/ 4684763 h 5505635"/>
              <a:gd name="connsiteX6" fmla="*/ 35275 w 4796063"/>
              <a:gd name="connsiteY6" fmla="*/ 3261431 h 5505635"/>
              <a:gd name="connsiteX7" fmla="*/ 535895 w 4796063"/>
              <a:gd name="connsiteY7" fmla="*/ 661060 h 5505635"/>
              <a:gd name="connsiteX8" fmla="*/ 2417484 w 4796063"/>
              <a:gd name="connsiteY8" fmla="*/ 237 h 5505635"/>
              <a:gd name="connsiteX0" fmla="*/ 2417484 w 4796063"/>
              <a:gd name="connsiteY0" fmla="*/ 237 h 5505635"/>
              <a:gd name="connsiteX1" fmla="*/ 3902205 w 4796063"/>
              <a:gd name="connsiteY1" fmla="*/ 667131 h 5505635"/>
              <a:gd name="connsiteX2" fmla="*/ 4754730 w 4796063"/>
              <a:gd name="connsiteY2" fmla="*/ 1933433 h 5505635"/>
              <a:gd name="connsiteX3" fmla="*/ 4646069 w 4796063"/>
              <a:gd name="connsiteY3" fmla="*/ 4346679 h 5505635"/>
              <a:gd name="connsiteX4" fmla="*/ 3899563 w 4796063"/>
              <a:gd name="connsiteY4" fmla="*/ 5459730 h 5505635"/>
              <a:gd name="connsiteX5" fmla="*/ 1093357 w 4796063"/>
              <a:gd name="connsiteY5" fmla="*/ 4684763 h 5505635"/>
              <a:gd name="connsiteX6" fmla="*/ 35275 w 4796063"/>
              <a:gd name="connsiteY6" fmla="*/ 3261431 h 5505635"/>
              <a:gd name="connsiteX7" fmla="*/ 535895 w 4796063"/>
              <a:gd name="connsiteY7" fmla="*/ 661060 h 5505635"/>
              <a:gd name="connsiteX8" fmla="*/ 2417484 w 4796063"/>
              <a:gd name="connsiteY8" fmla="*/ 237 h 5505635"/>
              <a:gd name="connsiteX0" fmla="*/ 2486248 w 4797051"/>
              <a:gd name="connsiteY0" fmla="*/ 309 h 5382055"/>
              <a:gd name="connsiteX1" fmla="*/ 3903193 w 4797051"/>
              <a:gd name="connsiteY1" fmla="*/ 543551 h 5382055"/>
              <a:gd name="connsiteX2" fmla="*/ 4755718 w 4797051"/>
              <a:gd name="connsiteY2" fmla="*/ 1809853 h 5382055"/>
              <a:gd name="connsiteX3" fmla="*/ 4647057 w 4797051"/>
              <a:gd name="connsiteY3" fmla="*/ 4223099 h 5382055"/>
              <a:gd name="connsiteX4" fmla="*/ 3900551 w 4797051"/>
              <a:gd name="connsiteY4" fmla="*/ 5336150 h 5382055"/>
              <a:gd name="connsiteX5" fmla="*/ 1094345 w 4797051"/>
              <a:gd name="connsiteY5" fmla="*/ 4561183 h 5382055"/>
              <a:gd name="connsiteX6" fmla="*/ 36263 w 4797051"/>
              <a:gd name="connsiteY6" fmla="*/ 3137851 h 5382055"/>
              <a:gd name="connsiteX7" fmla="*/ 536883 w 4797051"/>
              <a:gd name="connsiteY7" fmla="*/ 537480 h 5382055"/>
              <a:gd name="connsiteX8" fmla="*/ 2486248 w 4797051"/>
              <a:gd name="connsiteY8" fmla="*/ 309 h 5382055"/>
              <a:gd name="connsiteX0" fmla="*/ 2478737 w 4789540"/>
              <a:gd name="connsiteY0" fmla="*/ 309 h 5382055"/>
              <a:gd name="connsiteX1" fmla="*/ 3895682 w 4789540"/>
              <a:gd name="connsiteY1" fmla="*/ 543551 h 5382055"/>
              <a:gd name="connsiteX2" fmla="*/ 4748207 w 4789540"/>
              <a:gd name="connsiteY2" fmla="*/ 1809853 h 5382055"/>
              <a:gd name="connsiteX3" fmla="*/ 4639546 w 4789540"/>
              <a:gd name="connsiteY3" fmla="*/ 4223099 h 5382055"/>
              <a:gd name="connsiteX4" fmla="*/ 3893040 w 4789540"/>
              <a:gd name="connsiteY4" fmla="*/ 5336150 h 5382055"/>
              <a:gd name="connsiteX5" fmla="*/ 1086834 w 4789540"/>
              <a:gd name="connsiteY5" fmla="*/ 4561183 h 5382055"/>
              <a:gd name="connsiteX6" fmla="*/ 28752 w 4789540"/>
              <a:gd name="connsiteY6" fmla="*/ 3137851 h 5382055"/>
              <a:gd name="connsiteX7" fmla="*/ 529372 w 4789540"/>
              <a:gd name="connsiteY7" fmla="*/ 537480 h 5382055"/>
              <a:gd name="connsiteX8" fmla="*/ 2478737 w 4789540"/>
              <a:gd name="connsiteY8" fmla="*/ 309 h 5382055"/>
              <a:gd name="connsiteX0" fmla="*/ 2478737 w 4789540"/>
              <a:gd name="connsiteY0" fmla="*/ 161 h 5381907"/>
              <a:gd name="connsiteX1" fmla="*/ 4397222 w 4789540"/>
              <a:gd name="connsiteY1" fmla="*/ 922088 h 5381907"/>
              <a:gd name="connsiteX2" fmla="*/ 4748207 w 4789540"/>
              <a:gd name="connsiteY2" fmla="*/ 1809705 h 5381907"/>
              <a:gd name="connsiteX3" fmla="*/ 4639546 w 4789540"/>
              <a:gd name="connsiteY3" fmla="*/ 4222951 h 5381907"/>
              <a:gd name="connsiteX4" fmla="*/ 3893040 w 4789540"/>
              <a:gd name="connsiteY4" fmla="*/ 5336002 h 5381907"/>
              <a:gd name="connsiteX5" fmla="*/ 1086834 w 4789540"/>
              <a:gd name="connsiteY5" fmla="*/ 4561035 h 5381907"/>
              <a:gd name="connsiteX6" fmla="*/ 28752 w 4789540"/>
              <a:gd name="connsiteY6" fmla="*/ 3137703 h 5381907"/>
              <a:gd name="connsiteX7" fmla="*/ 529372 w 4789540"/>
              <a:gd name="connsiteY7" fmla="*/ 537332 h 5381907"/>
              <a:gd name="connsiteX8" fmla="*/ 2478737 w 4789540"/>
              <a:gd name="connsiteY8" fmla="*/ 161 h 5381907"/>
              <a:gd name="connsiteX0" fmla="*/ 2478737 w 4951182"/>
              <a:gd name="connsiteY0" fmla="*/ 161 h 5381907"/>
              <a:gd name="connsiteX1" fmla="*/ 4397222 w 4951182"/>
              <a:gd name="connsiteY1" fmla="*/ 922088 h 5381907"/>
              <a:gd name="connsiteX2" fmla="*/ 4931201 w 4951182"/>
              <a:gd name="connsiteY2" fmla="*/ 2412509 h 5381907"/>
              <a:gd name="connsiteX3" fmla="*/ 4639546 w 4951182"/>
              <a:gd name="connsiteY3" fmla="*/ 4222951 h 5381907"/>
              <a:gd name="connsiteX4" fmla="*/ 3893040 w 4951182"/>
              <a:gd name="connsiteY4" fmla="*/ 5336002 h 5381907"/>
              <a:gd name="connsiteX5" fmla="*/ 1086834 w 4951182"/>
              <a:gd name="connsiteY5" fmla="*/ 4561035 h 5381907"/>
              <a:gd name="connsiteX6" fmla="*/ 28752 w 4951182"/>
              <a:gd name="connsiteY6" fmla="*/ 3137703 h 5381907"/>
              <a:gd name="connsiteX7" fmla="*/ 529372 w 4951182"/>
              <a:gd name="connsiteY7" fmla="*/ 537332 h 5381907"/>
              <a:gd name="connsiteX8" fmla="*/ 2478737 w 4951182"/>
              <a:gd name="connsiteY8" fmla="*/ 161 h 5381907"/>
              <a:gd name="connsiteX0" fmla="*/ 2478737 w 4951182"/>
              <a:gd name="connsiteY0" fmla="*/ 161 h 5381907"/>
              <a:gd name="connsiteX1" fmla="*/ 4397222 w 4951182"/>
              <a:gd name="connsiteY1" fmla="*/ 922088 h 5381907"/>
              <a:gd name="connsiteX2" fmla="*/ 4931201 w 4951182"/>
              <a:gd name="connsiteY2" fmla="*/ 2412509 h 5381907"/>
              <a:gd name="connsiteX3" fmla="*/ 4639546 w 4951182"/>
              <a:gd name="connsiteY3" fmla="*/ 4222951 h 5381907"/>
              <a:gd name="connsiteX4" fmla="*/ 3893040 w 4951182"/>
              <a:gd name="connsiteY4" fmla="*/ 5336002 h 5381907"/>
              <a:gd name="connsiteX5" fmla="*/ 1086834 w 4951182"/>
              <a:gd name="connsiteY5" fmla="*/ 4561035 h 5381907"/>
              <a:gd name="connsiteX6" fmla="*/ 28752 w 4951182"/>
              <a:gd name="connsiteY6" fmla="*/ 3137703 h 5381907"/>
              <a:gd name="connsiteX7" fmla="*/ 529372 w 4951182"/>
              <a:gd name="connsiteY7" fmla="*/ 537332 h 5381907"/>
              <a:gd name="connsiteX8" fmla="*/ 2478737 w 4951182"/>
              <a:gd name="connsiteY8" fmla="*/ 161 h 5381907"/>
              <a:gd name="connsiteX0" fmla="*/ 2478737 w 4951182"/>
              <a:gd name="connsiteY0" fmla="*/ 161 h 5381907"/>
              <a:gd name="connsiteX1" fmla="*/ 4397222 w 4951182"/>
              <a:gd name="connsiteY1" fmla="*/ 922088 h 5381907"/>
              <a:gd name="connsiteX2" fmla="*/ 4931201 w 4951182"/>
              <a:gd name="connsiteY2" fmla="*/ 2412509 h 5381907"/>
              <a:gd name="connsiteX3" fmla="*/ 4639546 w 4951182"/>
              <a:gd name="connsiteY3" fmla="*/ 4222951 h 5381907"/>
              <a:gd name="connsiteX4" fmla="*/ 3893040 w 4951182"/>
              <a:gd name="connsiteY4" fmla="*/ 5336002 h 5381907"/>
              <a:gd name="connsiteX5" fmla="*/ 1086834 w 4951182"/>
              <a:gd name="connsiteY5" fmla="*/ 4561035 h 5381907"/>
              <a:gd name="connsiteX6" fmla="*/ 28752 w 4951182"/>
              <a:gd name="connsiteY6" fmla="*/ 3137703 h 5381907"/>
              <a:gd name="connsiteX7" fmla="*/ 529372 w 4951182"/>
              <a:gd name="connsiteY7" fmla="*/ 537332 h 5381907"/>
              <a:gd name="connsiteX8" fmla="*/ 2478737 w 4951182"/>
              <a:gd name="connsiteY8" fmla="*/ 161 h 5381907"/>
              <a:gd name="connsiteX0" fmla="*/ 2478737 w 4951182"/>
              <a:gd name="connsiteY0" fmla="*/ 285 h 5382031"/>
              <a:gd name="connsiteX1" fmla="*/ 4397222 w 4951182"/>
              <a:gd name="connsiteY1" fmla="*/ 922212 h 5382031"/>
              <a:gd name="connsiteX2" fmla="*/ 4931201 w 4951182"/>
              <a:gd name="connsiteY2" fmla="*/ 2412633 h 5382031"/>
              <a:gd name="connsiteX3" fmla="*/ 4639546 w 4951182"/>
              <a:gd name="connsiteY3" fmla="*/ 4223075 h 5382031"/>
              <a:gd name="connsiteX4" fmla="*/ 3893040 w 4951182"/>
              <a:gd name="connsiteY4" fmla="*/ 5336126 h 5382031"/>
              <a:gd name="connsiteX5" fmla="*/ 1086834 w 4951182"/>
              <a:gd name="connsiteY5" fmla="*/ 4561159 h 5382031"/>
              <a:gd name="connsiteX6" fmla="*/ 28752 w 4951182"/>
              <a:gd name="connsiteY6" fmla="*/ 3137827 h 5382031"/>
              <a:gd name="connsiteX7" fmla="*/ 529372 w 4951182"/>
              <a:gd name="connsiteY7" fmla="*/ 537456 h 5382031"/>
              <a:gd name="connsiteX8" fmla="*/ 2478737 w 4951182"/>
              <a:gd name="connsiteY8" fmla="*/ 285 h 5382031"/>
              <a:gd name="connsiteX0" fmla="*/ 2478737 w 4951182"/>
              <a:gd name="connsiteY0" fmla="*/ 277 h 5382023"/>
              <a:gd name="connsiteX1" fmla="*/ 4288781 w 4951182"/>
              <a:gd name="connsiteY1" fmla="*/ 937661 h 5382023"/>
              <a:gd name="connsiteX2" fmla="*/ 4931201 w 4951182"/>
              <a:gd name="connsiteY2" fmla="*/ 2412625 h 5382023"/>
              <a:gd name="connsiteX3" fmla="*/ 4639546 w 4951182"/>
              <a:gd name="connsiteY3" fmla="*/ 4223067 h 5382023"/>
              <a:gd name="connsiteX4" fmla="*/ 3893040 w 4951182"/>
              <a:gd name="connsiteY4" fmla="*/ 5336118 h 5382023"/>
              <a:gd name="connsiteX5" fmla="*/ 1086834 w 4951182"/>
              <a:gd name="connsiteY5" fmla="*/ 4561151 h 5382023"/>
              <a:gd name="connsiteX6" fmla="*/ 28752 w 4951182"/>
              <a:gd name="connsiteY6" fmla="*/ 3137819 h 5382023"/>
              <a:gd name="connsiteX7" fmla="*/ 529372 w 4951182"/>
              <a:gd name="connsiteY7" fmla="*/ 537448 h 5382023"/>
              <a:gd name="connsiteX8" fmla="*/ 2478737 w 4951182"/>
              <a:gd name="connsiteY8" fmla="*/ 277 h 5382023"/>
              <a:gd name="connsiteX0" fmla="*/ 2478737 w 4950052"/>
              <a:gd name="connsiteY0" fmla="*/ 277 h 5250502"/>
              <a:gd name="connsiteX1" fmla="*/ 4288781 w 4950052"/>
              <a:gd name="connsiteY1" fmla="*/ 937661 h 5250502"/>
              <a:gd name="connsiteX2" fmla="*/ 4931201 w 4950052"/>
              <a:gd name="connsiteY2" fmla="*/ 2412625 h 5250502"/>
              <a:gd name="connsiteX3" fmla="*/ 4639546 w 4950052"/>
              <a:gd name="connsiteY3" fmla="*/ 4223067 h 5250502"/>
              <a:gd name="connsiteX4" fmla="*/ 4001481 w 4950052"/>
              <a:gd name="connsiteY4" fmla="*/ 5197009 h 5250502"/>
              <a:gd name="connsiteX5" fmla="*/ 1086834 w 4950052"/>
              <a:gd name="connsiteY5" fmla="*/ 4561151 h 5250502"/>
              <a:gd name="connsiteX6" fmla="*/ 28752 w 4950052"/>
              <a:gd name="connsiteY6" fmla="*/ 3137819 h 5250502"/>
              <a:gd name="connsiteX7" fmla="*/ 529372 w 4950052"/>
              <a:gd name="connsiteY7" fmla="*/ 537448 h 5250502"/>
              <a:gd name="connsiteX8" fmla="*/ 2478737 w 4950052"/>
              <a:gd name="connsiteY8" fmla="*/ 277 h 5250502"/>
              <a:gd name="connsiteX0" fmla="*/ 2478737 w 4942166"/>
              <a:gd name="connsiteY0" fmla="*/ 277 h 5250502"/>
              <a:gd name="connsiteX1" fmla="*/ 4288781 w 4942166"/>
              <a:gd name="connsiteY1" fmla="*/ 937661 h 5250502"/>
              <a:gd name="connsiteX2" fmla="*/ 4931201 w 4942166"/>
              <a:gd name="connsiteY2" fmla="*/ 2412625 h 5250502"/>
              <a:gd name="connsiteX3" fmla="*/ 4639546 w 4942166"/>
              <a:gd name="connsiteY3" fmla="*/ 4223067 h 5250502"/>
              <a:gd name="connsiteX4" fmla="*/ 4001481 w 4942166"/>
              <a:gd name="connsiteY4" fmla="*/ 5197009 h 5250502"/>
              <a:gd name="connsiteX5" fmla="*/ 1086834 w 4942166"/>
              <a:gd name="connsiteY5" fmla="*/ 4561151 h 5250502"/>
              <a:gd name="connsiteX6" fmla="*/ 28752 w 4942166"/>
              <a:gd name="connsiteY6" fmla="*/ 3137819 h 5250502"/>
              <a:gd name="connsiteX7" fmla="*/ 529372 w 4942166"/>
              <a:gd name="connsiteY7" fmla="*/ 537448 h 5250502"/>
              <a:gd name="connsiteX8" fmla="*/ 2478737 w 4942166"/>
              <a:gd name="connsiteY8" fmla="*/ 277 h 5250502"/>
              <a:gd name="connsiteX0" fmla="*/ 2478737 w 4931201"/>
              <a:gd name="connsiteY0" fmla="*/ 277 h 5250502"/>
              <a:gd name="connsiteX1" fmla="*/ 4288781 w 4931201"/>
              <a:gd name="connsiteY1" fmla="*/ 937661 h 5250502"/>
              <a:gd name="connsiteX2" fmla="*/ 4931201 w 4931201"/>
              <a:gd name="connsiteY2" fmla="*/ 2412625 h 5250502"/>
              <a:gd name="connsiteX3" fmla="*/ 4639546 w 4931201"/>
              <a:gd name="connsiteY3" fmla="*/ 4223067 h 5250502"/>
              <a:gd name="connsiteX4" fmla="*/ 4001481 w 4931201"/>
              <a:gd name="connsiteY4" fmla="*/ 5197009 h 5250502"/>
              <a:gd name="connsiteX5" fmla="*/ 1086834 w 4931201"/>
              <a:gd name="connsiteY5" fmla="*/ 4561151 h 5250502"/>
              <a:gd name="connsiteX6" fmla="*/ 28752 w 4931201"/>
              <a:gd name="connsiteY6" fmla="*/ 3137819 h 5250502"/>
              <a:gd name="connsiteX7" fmla="*/ 529372 w 4931201"/>
              <a:gd name="connsiteY7" fmla="*/ 537448 h 5250502"/>
              <a:gd name="connsiteX8" fmla="*/ 2478737 w 4931201"/>
              <a:gd name="connsiteY8" fmla="*/ 277 h 5250502"/>
              <a:gd name="connsiteX0" fmla="*/ 2478737 w 4859887"/>
              <a:gd name="connsiteY0" fmla="*/ 277 h 5250502"/>
              <a:gd name="connsiteX1" fmla="*/ 4288781 w 4859887"/>
              <a:gd name="connsiteY1" fmla="*/ 937661 h 5250502"/>
              <a:gd name="connsiteX2" fmla="*/ 4859887 w 4859887"/>
              <a:gd name="connsiteY2" fmla="*/ 2384279 h 5250502"/>
              <a:gd name="connsiteX3" fmla="*/ 4639546 w 4859887"/>
              <a:gd name="connsiteY3" fmla="*/ 4223067 h 5250502"/>
              <a:gd name="connsiteX4" fmla="*/ 4001481 w 4859887"/>
              <a:gd name="connsiteY4" fmla="*/ 5197009 h 5250502"/>
              <a:gd name="connsiteX5" fmla="*/ 1086834 w 4859887"/>
              <a:gd name="connsiteY5" fmla="*/ 4561151 h 5250502"/>
              <a:gd name="connsiteX6" fmla="*/ 28752 w 4859887"/>
              <a:gd name="connsiteY6" fmla="*/ 3137819 h 5250502"/>
              <a:gd name="connsiteX7" fmla="*/ 529372 w 4859887"/>
              <a:gd name="connsiteY7" fmla="*/ 537448 h 5250502"/>
              <a:gd name="connsiteX8" fmla="*/ 2478737 w 4859887"/>
              <a:gd name="connsiteY8" fmla="*/ 277 h 5250502"/>
              <a:gd name="connsiteX0" fmla="*/ 2478737 w 4859887"/>
              <a:gd name="connsiteY0" fmla="*/ 238 h 5250463"/>
              <a:gd name="connsiteX1" fmla="*/ 4171860 w 4859887"/>
              <a:gd name="connsiteY1" fmla="*/ 1012257 h 5250463"/>
              <a:gd name="connsiteX2" fmla="*/ 4859887 w 4859887"/>
              <a:gd name="connsiteY2" fmla="*/ 2384240 h 5250463"/>
              <a:gd name="connsiteX3" fmla="*/ 4639546 w 4859887"/>
              <a:gd name="connsiteY3" fmla="*/ 4223028 h 5250463"/>
              <a:gd name="connsiteX4" fmla="*/ 4001481 w 4859887"/>
              <a:gd name="connsiteY4" fmla="*/ 5196970 h 5250463"/>
              <a:gd name="connsiteX5" fmla="*/ 1086834 w 4859887"/>
              <a:gd name="connsiteY5" fmla="*/ 4561112 h 5250463"/>
              <a:gd name="connsiteX6" fmla="*/ 28752 w 4859887"/>
              <a:gd name="connsiteY6" fmla="*/ 3137780 h 5250463"/>
              <a:gd name="connsiteX7" fmla="*/ 529372 w 4859887"/>
              <a:gd name="connsiteY7" fmla="*/ 537409 h 5250463"/>
              <a:gd name="connsiteX8" fmla="*/ 2478737 w 4859887"/>
              <a:gd name="connsiteY8" fmla="*/ 238 h 5250463"/>
              <a:gd name="connsiteX0" fmla="*/ 2379364 w 4865880"/>
              <a:gd name="connsiteY0" fmla="*/ 266 h 5193853"/>
              <a:gd name="connsiteX1" fmla="*/ 4177853 w 4865880"/>
              <a:gd name="connsiteY1" fmla="*/ 955647 h 5193853"/>
              <a:gd name="connsiteX2" fmla="*/ 4865880 w 4865880"/>
              <a:gd name="connsiteY2" fmla="*/ 2327630 h 5193853"/>
              <a:gd name="connsiteX3" fmla="*/ 4645539 w 4865880"/>
              <a:gd name="connsiteY3" fmla="*/ 4166418 h 5193853"/>
              <a:gd name="connsiteX4" fmla="*/ 4007474 w 4865880"/>
              <a:gd name="connsiteY4" fmla="*/ 5140360 h 5193853"/>
              <a:gd name="connsiteX5" fmla="*/ 1092827 w 4865880"/>
              <a:gd name="connsiteY5" fmla="*/ 4504502 h 5193853"/>
              <a:gd name="connsiteX6" fmla="*/ 34745 w 4865880"/>
              <a:gd name="connsiteY6" fmla="*/ 3081170 h 5193853"/>
              <a:gd name="connsiteX7" fmla="*/ 535365 w 4865880"/>
              <a:gd name="connsiteY7" fmla="*/ 480799 h 5193853"/>
              <a:gd name="connsiteX8" fmla="*/ 2379364 w 4865880"/>
              <a:gd name="connsiteY8" fmla="*/ 266 h 5193853"/>
              <a:gd name="connsiteX0" fmla="*/ 2374524 w 4861040"/>
              <a:gd name="connsiteY0" fmla="*/ 266 h 5193853"/>
              <a:gd name="connsiteX1" fmla="*/ 4173013 w 4861040"/>
              <a:gd name="connsiteY1" fmla="*/ 955647 h 5193853"/>
              <a:gd name="connsiteX2" fmla="*/ 4861040 w 4861040"/>
              <a:gd name="connsiteY2" fmla="*/ 2327630 h 5193853"/>
              <a:gd name="connsiteX3" fmla="*/ 4640699 w 4861040"/>
              <a:gd name="connsiteY3" fmla="*/ 4166418 h 5193853"/>
              <a:gd name="connsiteX4" fmla="*/ 4002634 w 4861040"/>
              <a:gd name="connsiteY4" fmla="*/ 5140360 h 5193853"/>
              <a:gd name="connsiteX5" fmla="*/ 1087987 w 4861040"/>
              <a:gd name="connsiteY5" fmla="*/ 4504502 h 5193853"/>
              <a:gd name="connsiteX6" fmla="*/ 29905 w 4861040"/>
              <a:gd name="connsiteY6" fmla="*/ 3081170 h 5193853"/>
              <a:gd name="connsiteX7" fmla="*/ 530525 w 4861040"/>
              <a:gd name="connsiteY7" fmla="*/ 480799 h 5193853"/>
              <a:gd name="connsiteX8" fmla="*/ 2374524 w 4861040"/>
              <a:gd name="connsiteY8" fmla="*/ 266 h 5193853"/>
              <a:gd name="connsiteX0" fmla="*/ 2374524 w 4861040"/>
              <a:gd name="connsiteY0" fmla="*/ 266 h 5198945"/>
              <a:gd name="connsiteX1" fmla="*/ 4173013 w 4861040"/>
              <a:gd name="connsiteY1" fmla="*/ 955647 h 5198945"/>
              <a:gd name="connsiteX2" fmla="*/ 4861040 w 4861040"/>
              <a:gd name="connsiteY2" fmla="*/ 2327630 h 5198945"/>
              <a:gd name="connsiteX3" fmla="*/ 4640699 w 4861040"/>
              <a:gd name="connsiteY3" fmla="*/ 4166418 h 5198945"/>
              <a:gd name="connsiteX4" fmla="*/ 4002634 w 4861040"/>
              <a:gd name="connsiteY4" fmla="*/ 5140360 h 5198945"/>
              <a:gd name="connsiteX5" fmla="*/ 971544 w 4861040"/>
              <a:gd name="connsiteY5" fmla="*/ 4566776 h 5198945"/>
              <a:gd name="connsiteX6" fmla="*/ 29905 w 4861040"/>
              <a:gd name="connsiteY6" fmla="*/ 3081170 h 5198945"/>
              <a:gd name="connsiteX7" fmla="*/ 530525 w 4861040"/>
              <a:gd name="connsiteY7" fmla="*/ 480799 h 5198945"/>
              <a:gd name="connsiteX8" fmla="*/ 2374524 w 4861040"/>
              <a:gd name="connsiteY8" fmla="*/ 266 h 5198945"/>
              <a:gd name="connsiteX0" fmla="*/ 2374524 w 4861040"/>
              <a:gd name="connsiteY0" fmla="*/ 266 h 5413195"/>
              <a:gd name="connsiteX1" fmla="*/ 4173013 w 4861040"/>
              <a:gd name="connsiteY1" fmla="*/ 955647 h 5413195"/>
              <a:gd name="connsiteX2" fmla="*/ 4861040 w 4861040"/>
              <a:gd name="connsiteY2" fmla="*/ 2327630 h 5413195"/>
              <a:gd name="connsiteX3" fmla="*/ 4640699 w 4861040"/>
              <a:gd name="connsiteY3" fmla="*/ 4166418 h 5413195"/>
              <a:gd name="connsiteX4" fmla="*/ 3849039 w 4861040"/>
              <a:gd name="connsiteY4" fmla="*/ 5367963 h 5413195"/>
              <a:gd name="connsiteX5" fmla="*/ 971544 w 4861040"/>
              <a:gd name="connsiteY5" fmla="*/ 4566776 h 5413195"/>
              <a:gd name="connsiteX6" fmla="*/ 29905 w 4861040"/>
              <a:gd name="connsiteY6" fmla="*/ 3081170 h 5413195"/>
              <a:gd name="connsiteX7" fmla="*/ 530525 w 4861040"/>
              <a:gd name="connsiteY7" fmla="*/ 480799 h 5413195"/>
              <a:gd name="connsiteX8" fmla="*/ 2374524 w 4861040"/>
              <a:gd name="connsiteY8" fmla="*/ 266 h 5413195"/>
              <a:gd name="connsiteX0" fmla="*/ 2374524 w 4861040"/>
              <a:gd name="connsiteY0" fmla="*/ 266 h 5413195"/>
              <a:gd name="connsiteX1" fmla="*/ 4173013 w 4861040"/>
              <a:gd name="connsiteY1" fmla="*/ 955647 h 5413195"/>
              <a:gd name="connsiteX2" fmla="*/ 4861040 w 4861040"/>
              <a:gd name="connsiteY2" fmla="*/ 2327630 h 5413195"/>
              <a:gd name="connsiteX3" fmla="*/ 4522787 w 4861040"/>
              <a:gd name="connsiteY3" fmla="*/ 4172888 h 5413195"/>
              <a:gd name="connsiteX4" fmla="*/ 3849039 w 4861040"/>
              <a:gd name="connsiteY4" fmla="*/ 5367963 h 5413195"/>
              <a:gd name="connsiteX5" fmla="*/ 971544 w 4861040"/>
              <a:gd name="connsiteY5" fmla="*/ 4566776 h 5413195"/>
              <a:gd name="connsiteX6" fmla="*/ 29905 w 4861040"/>
              <a:gd name="connsiteY6" fmla="*/ 3081170 h 5413195"/>
              <a:gd name="connsiteX7" fmla="*/ 530525 w 4861040"/>
              <a:gd name="connsiteY7" fmla="*/ 480799 h 5413195"/>
              <a:gd name="connsiteX8" fmla="*/ 2374524 w 4861040"/>
              <a:gd name="connsiteY8" fmla="*/ 266 h 5413195"/>
              <a:gd name="connsiteX0" fmla="*/ 2374524 w 4861040"/>
              <a:gd name="connsiteY0" fmla="*/ 266 h 5392378"/>
              <a:gd name="connsiteX1" fmla="*/ 4173013 w 4861040"/>
              <a:gd name="connsiteY1" fmla="*/ 955647 h 5392378"/>
              <a:gd name="connsiteX2" fmla="*/ 4861040 w 4861040"/>
              <a:gd name="connsiteY2" fmla="*/ 2327630 h 5392378"/>
              <a:gd name="connsiteX3" fmla="*/ 4522787 w 4861040"/>
              <a:gd name="connsiteY3" fmla="*/ 4172888 h 5392378"/>
              <a:gd name="connsiteX4" fmla="*/ 3849039 w 4861040"/>
              <a:gd name="connsiteY4" fmla="*/ 5367963 h 5392378"/>
              <a:gd name="connsiteX5" fmla="*/ 971544 w 4861040"/>
              <a:gd name="connsiteY5" fmla="*/ 4566776 h 5392378"/>
              <a:gd name="connsiteX6" fmla="*/ 29905 w 4861040"/>
              <a:gd name="connsiteY6" fmla="*/ 3081170 h 5392378"/>
              <a:gd name="connsiteX7" fmla="*/ 530525 w 4861040"/>
              <a:gd name="connsiteY7" fmla="*/ 480799 h 5392378"/>
              <a:gd name="connsiteX8" fmla="*/ 2374524 w 4861040"/>
              <a:gd name="connsiteY8" fmla="*/ 266 h 5392378"/>
              <a:gd name="connsiteX0" fmla="*/ 2374524 w 4861040"/>
              <a:gd name="connsiteY0" fmla="*/ 266 h 5391869"/>
              <a:gd name="connsiteX1" fmla="*/ 4173013 w 4861040"/>
              <a:gd name="connsiteY1" fmla="*/ 955647 h 5391869"/>
              <a:gd name="connsiteX2" fmla="*/ 4861040 w 4861040"/>
              <a:gd name="connsiteY2" fmla="*/ 2327630 h 5391869"/>
              <a:gd name="connsiteX3" fmla="*/ 4522787 w 4861040"/>
              <a:gd name="connsiteY3" fmla="*/ 4172888 h 5391869"/>
              <a:gd name="connsiteX4" fmla="*/ 3849039 w 4861040"/>
              <a:gd name="connsiteY4" fmla="*/ 5367963 h 5391869"/>
              <a:gd name="connsiteX5" fmla="*/ 971544 w 4861040"/>
              <a:gd name="connsiteY5" fmla="*/ 4566776 h 5391869"/>
              <a:gd name="connsiteX6" fmla="*/ 29905 w 4861040"/>
              <a:gd name="connsiteY6" fmla="*/ 3081170 h 5391869"/>
              <a:gd name="connsiteX7" fmla="*/ 530525 w 4861040"/>
              <a:gd name="connsiteY7" fmla="*/ 480799 h 5391869"/>
              <a:gd name="connsiteX8" fmla="*/ 2374524 w 4861040"/>
              <a:gd name="connsiteY8" fmla="*/ 266 h 5391869"/>
              <a:gd name="connsiteX0" fmla="*/ 2374524 w 4861040"/>
              <a:gd name="connsiteY0" fmla="*/ 266 h 5390924"/>
              <a:gd name="connsiteX1" fmla="*/ 4173013 w 4861040"/>
              <a:gd name="connsiteY1" fmla="*/ 955647 h 5390924"/>
              <a:gd name="connsiteX2" fmla="*/ 4861040 w 4861040"/>
              <a:gd name="connsiteY2" fmla="*/ 2327630 h 5390924"/>
              <a:gd name="connsiteX3" fmla="*/ 4522787 w 4861040"/>
              <a:gd name="connsiteY3" fmla="*/ 4172888 h 5390924"/>
              <a:gd name="connsiteX4" fmla="*/ 3849039 w 4861040"/>
              <a:gd name="connsiteY4" fmla="*/ 5367963 h 5390924"/>
              <a:gd name="connsiteX5" fmla="*/ 960009 w 4861040"/>
              <a:gd name="connsiteY5" fmla="*/ 4537301 h 5390924"/>
              <a:gd name="connsiteX6" fmla="*/ 29905 w 4861040"/>
              <a:gd name="connsiteY6" fmla="*/ 3081170 h 5390924"/>
              <a:gd name="connsiteX7" fmla="*/ 530525 w 4861040"/>
              <a:gd name="connsiteY7" fmla="*/ 480799 h 5390924"/>
              <a:gd name="connsiteX8" fmla="*/ 2374524 w 4861040"/>
              <a:gd name="connsiteY8" fmla="*/ 266 h 5390924"/>
              <a:gd name="connsiteX0" fmla="*/ 2374524 w 4861040"/>
              <a:gd name="connsiteY0" fmla="*/ 266 h 5390924"/>
              <a:gd name="connsiteX1" fmla="*/ 4173013 w 4861040"/>
              <a:gd name="connsiteY1" fmla="*/ 955647 h 5390924"/>
              <a:gd name="connsiteX2" fmla="*/ 4861040 w 4861040"/>
              <a:gd name="connsiteY2" fmla="*/ 2327630 h 5390924"/>
              <a:gd name="connsiteX3" fmla="*/ 4522787 w 4861040"/>
              <a:gd name="connsiteY3" fmla="*/ 4172888 h 5390924"/>
              <a:gd name="connsiteX4" fmla="*/ 3849039 w 4861040"/>
              <a:gd name="connsiteY4" fmla="*/ 5367963 h 5390924"/>
              <a:gd name="connsiteX5" fmla="*/ 960009 w 4861040"/>
              <a:gd name="connsiteY5" fmla="*/ 4537301 h 5390924"/>
              <a:gd name="connsiteX6" fmla="*/ 29905 w 4861040"/>
              <a:gd name="connsiteY6" fmla="*/ 3081170 h 5390924"/>
              <a:gd name="connsiteX7" fmla="*/ 530525 w 4861040"/>
              <a:gd name="connsiteY7" fmla="*/ 480799 h 5390924"/>
              <a:gd name="connsiteX8" fmla="*/ 2374524 w 4861040"/>
              <a:gd name="connsiteY8" fmla="*/ 266 h 5390924"/>
              <a:gd name="connsiteX0" fmla="*/ 2374524 w 4861040"/>
              <a:gd name="connsiteY0" fmla="*/ 266 h 5390924"/>
              <a:gd name="connsiteX1" fmla="*/ 4173013 w 4861040"/>
              <a:gd name="connsiteY1" fmla="*/ 955647 h 5390924"/>
              <a:gd name="connsiteX2" fmla="*/ 4861040 w 4861040"/>
              <a:gd name="connsiteY2" fmla="*/ 2327630 h 5390924"/>
              <a:gd name="connsiteX3" fmla="*/ 4522787 w 4861040"/>
              <a:gd name="connsiteY3" fmla="*/ 4172888 h 5390924"/>
              <a:gd name="connsiteX4" fmla="*/ 3849039 w 4861040"/>
              <a:gd name="connsiteY4" fmla="*/ 5367963 h 5390924"/>
              <a:gd name="connsiteX5" fmla="*/ 960009 w 4861040"/>
              <a:gd name="connsiteY5" fmla="*/ 4537301 h 5390924"/>
              <a:gd name="connsiteX6" fmla="*/ 29905 w 4861040"/>
              <a:gd name="connsiteY6" fmla="*/ 3081170 h 5390924"/>
              <a:gd name="connsiteX7" fmla="*/ 530525 w 4861040"/>
              <a:gd name="connsiteY7" fmla="*/ 480799 h 5390924"/>
              <a:gd name="connsiteX8" fmla="*/ 2374524 w 4861040"/>
              <a:gd name="connsiteY8" fmla="*/ 266 h 5390924"/>
              <a:gd name="connsiteX0" fmla="*/ 2374524 w 4861040"/>
              <a:gd name="connsiteY0" fmla="*/ 266 h 5321484"/>
              <a:gd name="connsiteX1" fmla="*/ 4173013 w 4861040"/>
              <a:gd name="connsiteY1" fmla="*/ 955647 h 5321484"/>
              <a:gd name="connsiteX2" fmla="*/ 4861040 w 4861040"/>
              <a:gd name="connsiteY2" fmla="*/ 2327630 h 5321484"/>
              <a:gd name="connsiteX3" fmla="*/ 4522787 w 4861040"/>
              <a:gd name="connsiteY3" fmla="*/ 4172888 h 5321484"/>
              <a:gd name="connsiteX4" fmla="*/ 3636931 w 4861040"/>
              <a:gd name="connsiteY4" fmla="*/ 5295944 h 5321484"/>
              <a:gd name="connsiteX5" fmla="*/ 960009 w 4861040"/>
              <a:gd name="connsiteY5" fmla="*/ 4537301 h 5321484"/>
              <a:gd name="connsiteX6" fmla="*/ 29905 w 4861040"/>
              <a:gd name="connsiteY6" fmla="*/ 3081170 h 5321484"/>
              <a:gd name="connsiteX7" fmla="*/ 530525 w 4861040"/>
              <a:gd name="connsiteY7" fmla="*/ 480799 h 5321484"/>
              <a:gd name="connsiteX8" fmla="*/ 2374524 w 4861040"/>
              <a:gd name="connsiteY8" fmla="*/ 266 h 5321484"/>
              <a:gd name="connsiteX0" fmla="*/ 2374524 w 4861040"/>
              <a:gd name="connsiteY0" fmla="*/ 266 h 5278339"/>
              <a:gd name="connsiteX1" fmla="*/ 4173013 w 4861040"/>
              <a:gd name="connsiteY1" fmla="*/ 955647 h 5278339"/>
              <a:gd name="connsiteX2" fmla="*/ 4861040 w 4861040"/>
              <a:gd name="connsiteY2" fmla="*/ 2327630 h 5278339"/>
              <a:gd name="connsiteX3" fmla="*/ 4522787 w 4861040"/>
              <a:gd name="connsiteY3" fmla="*/ 4172888 h 5278339"/>
              <a:gd name="connsiteX4" fmla="*/ 3528378 w 4861040"/>
              <a:gd name="connsiteY4" fmla="*/ 5251295 h 5278339"/>
              <a:gd name="connsiteX5" fmla="*/ 960009 w 4861040"/>
              <a:gd name="connsiteY5" fmla="*/ 4537301 h 5278339"/>
              <a:gd name="connsiteX6" fmla="*/ 29905 w 4861040"/>
              <a:gd name="connsiteY6" fmla="*/ 3081170 h 5278339"/>
              <a:gd name="connsiteX7" fmla="*/ 530525 w 4861040"/>
              <a:gd name="connsiteY7" fmla="*/ 480799 h 5278339"/>
              <a:gd name="connsiteX8" fmla="*/ 2374524 w 4861040"/>
              <a:gd name="connsiteY8" fmla="*/ 266 h 5278339"/>
              <a:gd name="connsiteX0" fmla="*/ 2374524 w 4861040"/>
              <a:gd name="connsiteY0" fmla="*/ 266 h 5278339"/>
              <a:gd name="connsiteX1" fmla="*/ 4173013 w 4861040"/>
              <a:gd name="connsiteY1" fmla="*/ 955647 h 5278339"/>
              <a:gd name="connsiteX2" fmla="*/ 4861040 w 4861040"/>
              <a:gd name="connsiteY2" fmla="*/ 2327630 h 5278339"/>
              <a:gd name="connsiteX3" fmla="*/ 4410826 w 4861040"/>
              <a:gd name="connsiteY3" fmla="*/ 4237100 h 5278339"/>
              <a:gd name="connsiteX4" fmla="*/ 3528378 w 4861040"/>
              <a:gd name="connsiteY4" fmla="*/ 5251295 h 5278339"/>
              <a:gd name="connsiteX5" fmla="*/ 960009 w 4861040"/>
              <a:gd name="connsiteY5" fmla="*/ 4537301 h 5278339"/>
              <a:gd name="connsiteX6" fmla="*/ 29905 w 4861040"/>
              <a:gd name="connsiteY6" fmla="*/ 3081170 h 5278339"/>
              <a:gd name="connsiteX7" fmla="*/ 530525 w 4861040"/>
              <a:gd name="connsiteY7" fmla="*/ 480799 h 5278339"/>
              <a:gd name="connsiteX8" fmla="*/ 2374524 w 4861040"/>
              <a:gd name="connsiteY8" fmla="*/ 266 h 5278339"/>
              <a:gd name="connsiteX0" fmla="*/ 2500038 w 4986554"/>
              <a:gd name="connsiteY0" fmla="*/ 266 h 5278184"/>
              <a:gd name="connsiteX1" fmla="*/ 4298527 w 4986554"/>
              <a:gd name="connsiteY1" fmla="*/ 955647 h 5278184"/>
              <a:gd name="connsiteX2" fmla="*/ 4986554 w 4986554"/>
              <a:gd name="connsiteY2" fmla="*/ 2327630 h 5278184"/>
              <a:gd name="connsiteX3" fmla="*/ 4536340 w 4986554"/>
              <a:gd name="connsiteY3" fmla="*/ 4237100 h 5278184"/>
              <a:gd name="connsiteX4" fmla="*/ 3653892 w 4986554"/>
              <a:gd name="connsiteY4" fmla="*/ 5251295 h 5278184"/>
              <a:gd name="connsiteX5" fmla="*/ 1085523 w 4986554"/>
              <a:gd name="connsiteY5" fmla="*/ 4537301 h 5278184"/>
              <a:gd name="connsiteX6" fmla="*/ 27024 w 4986554"/>
              <a:gd name="connsiteY6" fmla="*/ 3104378 h 5278184"/>
              <a:gd name="connsiteX7" fmla="*/ 656039 w 4986554"/>
              <a:gd name="connsiteY7" fmla="*/ 480799 h 5278184"/>
              <a:gd name="connsiteX8" fmla="*/ 2500038 w 4986554"/>
              <a:gd name="connsiteY8" fmla="*/ 266 h 5278184"/>
              <a:gd name="connsiteX0" fmla="*/ 2500038 w 4986554"/>
              <a:gd name="connsiteY0" fmla="*/ 266 h 5278184"/>
              <a:gd name="connsiteX1" fmla="*/ 4298527 w 4986554"/>
              <a:gd name="connsiteY1" fmla="*/ 955647 h 5278184"/>
              <a:gd name="connsiteX2" fmla="*/ 4986554 w 4986554"/>
              <a:gd name="connsiteY2" fmla="*/ 2327630 h 5278184"/>
              <a:gd name="connsiteX3" fmla="*/ 4536340 w 4986554"/>
              <a:gd name="connsiteY3" fmla="*/ 4237100 h 5278184"/>
              <a:gd name="connsiteX4" fmla="*/ 3653892 w 4986554"/>
              <a:gd name="connsiteY4" fmla="*/ 5251295 h 5278184"/>
              <a:gd name="connsiteX5" fmla="*/ 1085523 w 4986554"/>
              <a:gd name="connsiteY5" fmla="*/ 4537301 h 5278184"/>
              <a:gd name="connsiteX6" fmla="*/ 27024 w 4986554"/>
              <a:gd name="connsiteY6" fmla="*/ 3104378 h 5278184"/>
              <a:gd name="connsiteX7" fmla="*/ 656039 w 4986554"/>
              <a:gd name="connsiteY7" fmla="*/ 480799 h 5278184"/>
              <a:gd name="connsiteX8" fmla="*/ 2500038 w 4986554"/>
              <a:gd name="connsiteY8" fmla="*/ 266 h 5278184"/>
              <a:gd name="connsiteX0" fmla="*/ 2500038 w 4986554"/>
              <a:gd name="connsiteY0" fmla="*/ 266 h 5276010"/>
              <a:gd name="connsiteX1" fmla="*/ 4298527 w 4986554"/>
              <a:gd name="connsiteY1" fmla="*/ 955647 h 5276010"/>
              <a:gd name="connsiteX2" fmla="*/ 4986554 w 4986554"/>
              <a:gd name="connsiteY2" fmla="*/ 2327630 h 5276010"/>
              <a:gd name="connsiteX3" fmla="*/ 4536340 w 4986554"/>
              <a:gd name="connsiteY3" fmla="*/ 4237100 h 5276010"/>
              <a:gd name="connsiteX4" fmla="*/ 3653892 w 4986554"/>
              <a:gd name="connsiteY4" fmla="*/ 5251295 h 5276010"/>
              <a:gd name="connsiteX5" fmla="*/ 1085523 w 4986554"/>
              <a:gd name="connsiteY5" fmla="*/ 4537301 h 5276010"/>
              <a:gd name="connsiteX6" fmla="*/ 27024 w 4986554"/>
              <a:gd name="connsiteY6" fmla="*/ 3104378 h 5276010"/>
              <a:gd name="connsiteX7" fmla="*/ 656039 w 4986554"/>
              <a:gd name="connsiteY7" fmla="*/ 480799 h 5276010"/>
              <a:gd name="connsiteX8" fmla="*/ 2500038 w 4986554"/>
              <a:gd name="connsiteY8" fmla="*/ 266 h 5276010"/>
              <a:gd name="connsiteX0" fmla="*/ 2500038 w 4986554"/>
              <a:gd name="connsiteY0" fmla="*/ 266 h 5289230"/>
              <a:gd name="connsiteX1" fmla="*/ 4298527 w 4986554"/>
              <a:gd name="connsiteY1" fmla="*/ 955647 h 5289230"/>
              <a:gd name="connsiteX2" fmla="*/ 4986554 w 4986554"/>
              <a:gd name="connsiteY2" fmla="*/ 2327630 h 5289230"/>
              <a:gd name="connsiteX3" fmla="*/ 4536340 w 4986554"/>
              <a:gd name="connsiteY3" fmla="*/ 4237100 h 5289230"/>
              <a:gd name="connsiteX4" fmla="*/ 3653892 w 4986554"/>
              <a:gd name="connsiteY4" fmla="*/ 5251295 h 5289230"/>
              <a:gd name="connsiteX5" fmla="*/ 1248739 w 4986554"/>
              <a:gd name="connsiteY5" fmla="*/ 4781649 h 5289230"/>
              <a:gd name="connsiteX6" fmla="*/ 27024 w 4986554"/>
              <a:gd name="connsiteY6" fmla="*/ 3104378 h 5289230"/>
              <a:gd name="connsiteX7" fmla="*/ 656039 w 4986554"/>
              <a:gd name="connsiteY7" fmla="*/ 480799 h 5289230"/>
              <a:gd name="connsiteX8" fmla="*/ 2500038 w 4986554"/>
              <a:gd name="connsiteY8" fmla="*/ 266 h 5289230"/>
              <a:gd name="connsiteX0" fmla="*/ 2500038 w 4986554"/>
              <a:gd name="connsiteY0" fmla="*/ 266 h 5076378"/>
              <a:gd name="connsiteX1" fmla="*/ 4298527 w 4986554"/>
              <a:gd name="connsiteY1" fmla="*/ 955647 h 5076378"/>
              <a:gd name="connsiteX2" fmla="*/ 4986554 w 4986554"/>
              <a:gd name="connsiteY2" fmla="*/ 2327630 h 5076378"/>
              <a:gd name="connsiteX3" fmla="*/ 4536340 w 4986554"/>
              <a:gd name="connsiteY3" fmla="*/ 4237100 h 5076378"/>
              <a:gd name="connsiteX4" fmla="*/ 3407551 w 4986554"/>
              <a:gd name="connsiteY4" fmla="*/ 4994899 h 5076378"/>
              <a:gd name="connsiteX5" fmla="*/ 1248739 w 4986554"/>
              <a:gd name="connsiteY5" fmla="*/ 4781649 h 5076378"/>
              <a:gd name="connsiteX6" fmla="*/ 27024 w 4986554"/>
              <a:gd name="connsiteY6" fmla="*/ 3104378 h 5076378"/>
              <a:gd name="connsiteX7" fmla="*/ 656039 w 4986554"/>
              <a:gd name="connsiteY7" fmla="*/ 480799 h 5076378"/>
              <a:gd name="connsiteX8" fmla="*/ 2500038 w 4986554"/>
              <a:gd name="connsiteY8" fmla="*/ 266 h 5076378"/>
              <a:gd name="connsiteX0" fmla="*/ 2500038 w 4986554"/>
              <a:gd name="connsiteY0" fmla="*/ 266 h 5135416"/>
              <a:gd name="connsiteX1" fmla="*/ 4298527 w 4986554"/>
              <a:gd name="connsiteY1" fmla="*/ 955647 h 5135416"/>
              <a:gd name="connsiteX2" fmla="*/ 4986554 w 4986554"/>
              <a:gd name="connsiteY2" fmla="*/ 2327630 h 5135416"/>
              <a:gd name="connsiteX3" fmla="*/ 4536340 w 4986554"/>
              <a:gd name="connsiteY3" fmla="*/ 4237100 h 5135416"/>
              <a:gd name="connsiteX4" fmla="*/ 3328468 w 4986554"/>
              <a:gd name="connsiteY4" fmla="*/ 5069864 h 5135416"/>
              <a:gd name="connsiteX5" fmla="*/ 1248739 w 4986554"/>
              <a:gd name="connsiteY5" fmla="*/ 4781649 h 5135416"/>
              <a:gd name="connsiteX6" fmla="*/ 27024 w 4986554"/>
              <a:gd name="connsiteY6" fmla="*/ 3104378 h 5135416"/>
              <a:gd name="connsiteX7" fmla="*/ 656039 w 4986554"/>
              <a:gd name="connsiteY7" fmla="*/ 480799 h 5135416"/>
              <a:gd name="connsiteX8" fmla="*/ 2500038 w 4986554"/>
              <a:gd name="connsiteY8" fmla="*/ 266 h 5135416"/>
              <a:gd name="connsiteX0" fmla="*/ 2500038 w 4986554"/>
              <a:gd name="connsiteY0" fmla="*/ 266 h 5135416"/>
              <a:gd name="connsiteX1" fmla="*/ 4298527 w 4986554"/>
              <a:gd name="connsiteY1" fmla="*/ 955647 h 5135416"/>
              <a:gd name="connsiteX2" fmla="*/ 4986554 w 4986554"/>
              <a:gd name="connsiteY2" fmla="*/ 2327630 h 5135416"/>
              <a:gd name="connsiteX3" fmla="*/ 4427393 w 4986554"/>
              <a:gd name="connsiteY3" fmla="*/ 4199661 h 5135416"/>
              <a:gd name="connsiteX4" fmla="*/ 3328468 w 4986554"/>
              <a:gd name="connsiteY4" fmla="*/ 5069864 h 5135416"/>
              <a:gd name="connsiteX5" fmla="*/ 1248739 w 4986554"/>
              <a:gd name="connsiteY5" fmla="*/ 4781649 h 5135416"/>
              <a:gd name="connsiteX6" fmla="*/ 27024 w 4986554"/>
              <a:gd name="connsiteY6" fmla="*/ 3104378 h 5135416"/>
              <a:gd name="connsiteX7" fmla="*/ 656039 w 4986554"/>
              <a:gd name="connsiteY7" fmla="*/ 480799 h 5135416"/>
              <a:gd name="connsiteX8" fmla="*/ 2500038 w 4986554"/>
              <a:gd name="connsiteY8" fmla="*/ 266 h 5135416"/>
              <a:gd name="connsiteX0" fmla="*/ 2500038 w 4986554"/>
              <a:gd name="connsiteY0" fmla="*/ 431 h 5135581"/>
              <a:gd name="connsiteX1" fmla="*/ 4330866 w 4986554"/>
              <a:gd name="connsiteY1" fmla="*/ 771152 h 5135581"/>
              <a:gd name="connsiteX2" fmla="*/ 4986554 w 4986554"/>
              <a:gd name="connsiteY2" fmla="*/ 2327795 h 5135581"/>
              <a:gd name="connsiteX3" fmla="*/ 4427393 w 4986554"/>
              <a:gd name="connsiteY3" fmla="*/ 4199826 h 5135581"/>
              <a:gd name="connsiteX4" fmla="*/ 3328468 w 4986554"/>
              <a:gd name="connsiteY4" fmla="*/ 5070029 h 5135581"/>
              <a:gd name="connsiteX5" fmla="*/ 1248739 w 4986554"/>
              <a:gd name="connsiteY5" fmla="*/ 4781814 h 5135581"/>
              <a:gd name="connsiteX6" fmla="*/ 27024 w 4986554"/>
              <a:gd name="connsiteY6" fmla="*/ 3104543 h 5135581"/>
              <a:gd name="connsiteX7" fmla="*/ 656039 w 4986554"/>
              <a:gd name="connsiteY7" fmla="*/ 480964 h 5135581"/>
              <a:gd name="connsiteX8" fmla="*/ 2500038 w 4986554"/>
              <a:gd name="connsiteY8" fmla="*/ 431 h 5135581"/>
              <a:gd name="connsiteX0" fmla="*/ 2486734 w 4986438"/>
              <a:gd name="connsiteY0" fmla="*/ 292 h 5276163"/>
              <a:gd name="connsiteX1" fmla="*/ 4330750 w 4986438"/>
              <a:gd name="connsiteY1" fmla="*/ 911734 h 5276163"/>
              <a:gd name="connsiteX2" fmla="*/ 4986438 w 4986438"/>
              <a:gd name="connsiteY2" fmla="*/ 2468377 h 5276163"/>
              <a:gd name="connsiteX3" fmla="*/ 4427277 w 4986438"/>
              <a:gd name="connsiteY3" fmla="*/ 4340408 h 5276163"/>
              <a:gd name="connsiteX4" fmla="*/ 3328352 w 4986438"/>
              <a:gd name="connsiteY4" fmla="*/ 5210611 h 5276163"/>
              <a:gd name="connsiteX5" fmla="*/ 1248623 w 4986438"/>
              <a:gd name="connsiteY5" fmla="*/ 4922396 h 5276163"/>
              <a:gd name="connsiteX6" fmla="*/ 26908 w 4986438"/>
              <a:gd name="connsiteY6" fmla="*/ 3245125 h 5276163"/>
              <a:gd name="connsiteX7" fmla="*/ 655923 w 4986438"/>
              <a:gd name="connsiteY7" fmla="*/ 621546 h 5276163"/>
              <a:gd name="connsiteX8" fmla="*/ 2486734 w 4986438"/>
              <a:gd name="connsiteY8" fmla="*/ 292 h 5276163"/>
              <a:gd name="connsiteX0" fmla="*/ 2486734 w 4986438"/>
              <a:gd name="connsiteY0" fmla="*/ 292 h 5270565"/>
              <a:gd name="connsiteX1" fmla="*/ 4330750 w 4986438"/>
              <a:gd name="connsiteY1" fmla="*/ 911734 h 5270565"/>
              <a:gd name="connsiteX2" fmla="*/ 4986438 w 4986438"/>
              <a:gd name="connsiteY2" fmla="*/ 2468377 h 5270565"/>
              <a:gd name="connsiteX3" fmla="*/ 4427277 w 4986438"/>
              <a:gd name="connsiteY3" fmla="*/ 4340408 h 5270565"/>
              <a:gd name="connsiteX4" fmla="*/ 3234135 w 4986438"/>
              <a:gd name="connsiteY4" fmla="*/ 5203769 h 5270565"/>
              <a:gd name="connsiteX5" fmla="*/ 1248623 w 4986438"/>
              <a:gd name="connsiteY5" fmla="*/ 4922396 h 5270565"/>
              <a:gd name="connsiteX6" fmla="*/ 26908 w 4986438"/>
              <a:gd name="connsiteY6" fmla="*/ 3245125 h 5270565"/>
              <a:gd name="connsiteX7" fmla="*/ 655923 w 4986438"/>
              <a:gd name="connsiteY7" fmla="*/ 621546 h 5270565"/>
              <a:gd name="connsiteX8" fmla="*/ 2486734 w 4986438"/>
              <a:gd name="connsiteY8" fmla="*/ 292 h 5270565"/>
              <a:gd name="connsiteX0" fmla="*/ 2486734 w 4986438"/>
              <a:gd name="connsiteY0" fmla="*/ 292 h 5270565"/>
              <a:gd name="connsiteX1" fmla="*/ 4330750 w 4986438"/>
              <a:gd name="connsiteY1" fmla="*/ 911734 h 5270565"/>
              <a:gd name="connsiteX2" fmla="*/ 4986438 w 4986438"/>
              <a:gd name="connsiteY2" fmla="*/ 2468377 h 5270565"/>
              <a:gd name="connsiteX3" fmla="*/ 4476698 w 4986438"/>
              <a:gd name="connsiteY3" fmla="*/ 4178642 h 5270565"/>
              <a:gd name="connsiteX4" fmla="*/ 3234135 w 4986438"/>
              <a:gd name="connsiteY4" fmla="*/ 5203769 h 5270565"/>
              <a:gd name="connsiteX5" fmla="*/ 1248623 w 4986438"/>
              <a:gd name="connsiteY5" fmla="*/ 4922396 h 5270565"/>
              <a:gd name="connsiteX6" fmla="*/ 26908 w 4986438"/>
              <a:gd name="connsiteY6" fmla="*/ 3245125 h 5270565"/>
              <a:gd name="connsiteX7" fmla="*/ 655923 w 4986438"/>
              <a:gd name="connsiteY7" fmla="*/ 621546 h 5270565"/>
              <a:gd name="connsiteX8" fmla="*/ 2486734 w 4986438"/>
              <a:gd name="connsiteY8" fmla="*/ 292 h 5270565"/>
              <a:gd name="connsiteX0" fmla="*/ 2483773 w 4983477"/>
              <a:gd name="connsiteY0" fmla="*/ 292 h 5270565"/>
              <a:gd name="connsiteX1" fmla="*/ 4327789 w 4983477"/>
              <a:gd name="connsiteY1" fmla="*/ 911734 h 5270565"/>
              <a:gd name="connsiteX2" fmla="*/ 4983477 w 4983477"/>
              <a:gd name="connsiteY2" fmla="*/ 2468377 h 5270565"/>
              <a:gd name="connsiteX3" fmla="*/ 4473737 w 4983477"/>
              <a:gd name="connsiteY3" fmla="*/ 4178642 h 5270565"/>
              <a:gd name="connsiteX4" fmla="*/ 3231174 w 4983477"/>
              <a:gd name="connsiteY4" fmla="*/ 5203769 h 5270565"/>
              <a:gd name="connsiteX5" fmla="*/ 1245662 w 4983477"/>
              <a:gd name="connsiteY5" fmla="*/ 4922396 h 5270565"/>
              <a:gd name="connsiteX6" fmla="*/ 23947 w 4983477"/>
              <a:gd name="connsiteY6" fmla="*/ 3245125 h 5270565"/>
              <a:gd name="connsiteX7" fmla="*/ 652962 w 4983477"/>
              <a:gd name="connsiteY7" fmla="*/ 621546 h 5270565"/>
              <a:gd name="connsiteX8" fmla="*/ 2483773 w 4983477"/>
              <a:gd name="connsiteY8" fmla="*/ 292 h 5270565"/>
              <a:gd name="connsiteX0" fmla="*/ 2483773 w 4983477"/>
              <a:gd name="connsiteY0" fmla="*/ 292 h 5270565"/>
              <a:gd name="connsiteX1" fmla="*/ 4327789 w 4983477"/>
              <a:gd name="connsiteY1" fmla="*/ 911734 h 5270565"/>
              <a:gd name="connsiteX2" fmla="*/ 4983477 w 4983477"/>
              <a:gd name="connsiteY2" fmla="*/ 2468377 h 5270565"/>
              <a:gd name="connsiteX3" fmla="*/ 4473737 w 4983477"/>
              <a:gd name="connsiteY3" fmla="*/ 4178642 h 5270565"/>
              <a:gd name="connsiteX4" fmla="*/ 3231174 w 4983477"/>
              <a:gd name="connsiteY4" fmla="*/ 5203769 h 5270565"/>
              <a:gd name="connsiteX5" fmla="*/ 1245662 w 4983477"/>
              <a:gd name="connsiteY5" fmla="*/ 4922396 h 5270565"/>
              <a:gd name="connsiteX6" fmla="*/ 23947 w 4983477"/>
              <a:gd name="connsiteY6" fmla="*/ 3245125 h 5270565"/>
              <a:gd name="connsiteX7" fmla="*/ 652962 w 4983477"/>
              <a:gd name="connsiteY7" fmla="*/ 621546 h 5270565"/>
              <a:gd name="connsiteX8" fmla="*/ 2483773 w 4983477"/>
              <a:gd name="connsiteY8" fmla="*/ 292 h 5270565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0788 w 4980492"/>
              <a:gd name="connsiteY0" fmla="*/ 317 h 5270590"/>
              <a:gd name="connsiteX1" fmla="*/ 4324804 w 4980492"/>
              <a:gd name="connsiteY1" fmla="*/ 911759 h 5270590"/>
              <a:gd name="connsiteX2" fmla="*/ 4980492 w 4980492"/>
              <a:gd name="connsiteY2" fmla="*/ 2468402 h 5270590"/>
              <a:gd name="connsiteX3" fmla="*/ 4470752 w 4980492"/>
              <a:gd name="connsiteY3" fmla="*/ 4178667 h 5270590"/>
              <a:gd name="connsiteX4" fmla="*/ 3228189 w 4980492"/>
              <a:gd name="connsiteY4" fmla="*/ 5203794 h 5270590"/>
              <a:gd name="connsiteX5" fmla="*/ 1242677 w 4980492"/>
              <a:gd name="connsiteY5" fmla="*/ 4922421 h 5270590"/>
              <a:gd name="connsiteX6" fmla="*/ 20962 w 4980492"/>
              <a:gd name="connsiteY6" fmla="*/ 3245150 h 5270590"/>
              <a:gd name="connsiteX7" fmla="*/ 725198 w 4980492"/>
              <a:gd name="connsiteY7" fmla="*/ 691136 h 5270590"/>
              <a:gd name="connsiteX8" fmla="*/ 2480788 w 4980492"/>
              <a:gd name="connsiteY8" fmla="*/ 317 h 5270590"/>
              <a:gd name="connsiteX0" fmla="*/ 2557445 w 5057149"/>
              <a:gd name="connsiteY0" fmla="*/ 317 h 5273590"/>
              <a:gd name="connsiteX1" fmla="*/ 4401461 w 5057149"/>
              <a:gd name="connsiteY1" fmla="*/ 911759 h 5273590"/>
              <a:gd name="connsiteX2" fmla="*/ 5057149 w 5057149"/>
              <a:gd name="connsiteY2" fmla="*/ 2468402 h 5273590"/>
              <a:gd name="connsiteX3" fmla="*/ 4547409 w 5057149"/>
              <a:gd name="connsiteY3" fmla="*/ 4178667 h 5273590"/>
              <a:gd name="connsiteX4" fmla="*/ 3304846 w 5057149"/>
              <a:gd name="connsiteY4" fmla="*/ 5203794 h 5273590"/>
              <a:gd name="connsiteX5" fmla="*/ 1319334 w 5057149"/>
              <a:gd name="connsiteY5" fmla="*/ 4922421 h 5273590"/>
              <a:gd name="connsiteX6" fmla="*/ 20788 w 5057149"/>
              <a:gd name="connsiteY6" fmla="*/ 3152453 h 5273590"/>
              <a:gd name="connsiteX7" fmla="*/ 801855 w 5057149"/>
              <a:gd name="connsiteY7" fmla="*/ 691136 h 5273590"/>
              <a:gd name="connsiteX8" fmla="*/ 2557445 w 5057149"/>
              <a:gd name="connsiteY8" fmla="*/ 317 h 5273590"/>
              <a:gd name="connsiteX0" fmla="*/ 2557445 w 5057149"/>
              <a:gd name="connsiteY0" fmla="*/ 317 h 5319464"/>
              <a:gd name="connsiteX1" fmla="*/ 4401461 w 5057149"/>
              <a:gd name="connsiteY1" fmla="*/ 911759 h 5319464"/>
              <a:gd name="connsiteX2" fmla="*/ 5057149 w 5057149"/>
              <a:gd name="connsiteY2" fmla="*/ 2468402 h 5319464"/>
              <a:gd name="connsiteX3" fmla="*/ 4547409 w 5057149"/>
              <a:gd name="connsiteY3" fmla="*/ 4178667 h 5319464"/>
              <a:gd name="connsiteX4" fmla="*/ 3304846 w 5057149"/>
              <a:gd name="connsiteY4" fmla="*/ 5203794 h 5319464"/>
              <a:gd name="connsiteX5" fmla="*/ 1308091 w 5057149"/>
              <a:gd name="connsiteY5" fmla="*/ 5063694 h 5319464"/>
              <a:gd name="connsiteX6" fmla="*/ 20788 w 5057149"/>
              <a:gd name="connsiteY6" fmla="*/ 3152453 h 5319464"/>
              <a:gd name="connsiteX7" fmla="*/ 801855 w 5057149"/>
              <a:gd name="connsiteY7" fmla="*/ 691136 h 5319464"/>
              <a:gd name="connsiteX8" fmla="*/ 2557445 w 5057149"/>
              <a:gd name="connsiteY8" fmla="*/ 317 h 5319464"/>
              <a:gd name="connsiteX0" fmla="*/ 2647423 w 5147127"/>
              <a:gd name="connsiteY0" fmla="*/ 317 h 5315767"/>
              <a:gd name="connsiteX1" fmla="*/ 4491439 w 5147127"/>
              <a:gd name="connsiteY1" fmla="*/ 911759 h 5315767"/>
              <a:gd name="connsiteX2" fmla="*/ 5147127 w 5147127"/>
              <a:gd name="connsiteY2" fmla="*/ 2468402 h 5315767"/>
              <a:gd name="connsiteX3" fmla="*/ 4637387 w 5147127"/>
              <a:gd name="connsiteY3" fmla="*/ 4178667 h 5315767"/>
              <a:gd name="connsiteX4" fmla="*/ 3394824 w 5147127"/>
              <a:gd name="connsiteY4" fmla="*/ 5203794 h 5315767"/>
              <a:gd name="connsiteX5" fmla="*/ 1398069 w 5147127"/>
              <a:gd name="connsiteY5" fmla="*/ 5063694 h 5315767"/>
              <a:gd name="connsiteX6" fmla="*/ 18433 w 5147127"/>
              <a:gd name="connsiteY6" fmla="*/ 3218733 h 5315767"/>
              <a:gd name="connsiteX7" fmla="*/ 891833 w 5147127"/>
              <a:gd name="connsiteY7" fmla="*/ 691136 h 5315767"/>
              <a:gd name="connsiteX8" fmla="*/ 2647423 w 5147127"/>
              <a:gd name="connsiteY8" fmla="*/ 317 h 5315767"/>
              <a:gd name="connsiteX0" fmla="*/ 2647423 w 5147127"/>
              <a:gd name="connsiteY0" fmla="*/ 368 h 5315818"/>
              <a:gd name="connsiteX1" fmla="*/ 4516706 w 5147127"/>
              <a:gd name="connsiteY1" fmla="*/ 850916 h 5315818"/>
              <a:gd name="connsiteX2" fmla="*/ 5147127 w 5147127"/>
              <a:gd name="connsiteY2" fmla="*/ 2468453 h 5315818"/>
              <a:gd name="connsiteX3" fmla="*/ 4637387 w 5147127"/>
              <a:gd name="connsiteY3" fmla="*/ 4178718 h 5315818"/>
              <a:gd name="connsiteX4" fmla="*/ 3394824 w 5147127"/>
              <a:gd name="connsiteY4" fmla="*/ 5203845 h 5315818"/>
              <a:gd name="connsiteX5" fmla="*/ 1398069 w 5147127"/>
              <a:gd name="connsiteY5" fmla="*/ 5063745 h 5315818"/>
              <a:gd name="connsiteX6" fmla="*/ 18433 w 5147127"/>
              <a:gd name="connsiteY6" fmla="*/ 3218784 h 5315818"/>
              <a:gd name="connsiteX7" fmla="*/ 891833 w 5147127"/>
              <a:gd name="connsiteY7" fmla="*/ 691187 h 5315818"/>
              <a:gd name="connsiteX8" fmla="*/ 2647423 w 5147127"/>
              <a:gd name="connsiteY8" fmla="*/ 368 h 5315818"/>
              <a:gd name="connsiteX0" fmla="*/ 2737017 w 5147522"/>
              <a:gd name="connsiteY0" fmla="*/ 284 h 5427044"/>
              <a:gd name="connsiteX1" fmla="*/ 4517101 w 5147522"/>
              <a:gd name="connsiteY1" fmla="*/ 962142 h 5427044"/>
              <a:gd name="connsiteX2" fmla="*/ 5147522 w 5147522"/>
              <a:gd name="connsiteY2" fmla="*/ 2579679 h 5427044"/>
              <a:gd name="connsiteX3" fmla="*/ 4637782 w 5147522"/>
              <a:gd name="connsiteY3" fmla="*/ 4289944 h 5427044"/>
              <a:gd name="connsiteX4" fmla="*/ 3395219 w 5147522"/>
              <a:gd name="connsiteY4" fmla="*/ 5315071 h 5427044"/>
              <a:gd name="connsiteX5" fmla="*/ 1398464 w 5147522"/>
              <a:gd name="connsiteY5" fmla="*/ 5174971 h 5427044"/>
              <a:gd name="connsiteX6" fmla="*/ 18828 w 5147522"/>
              <a:gd name="connsiteY6" fmla="*/ 3330010 h 5427044"/>
              <a:gd name="connsiteX7" fmla="*/ 892228 w 5147522"/>
              <a:gd name="connsiteY7" fmla="*/ 802413 h 5427044"/>
              <a:gd name="connsiteX8" fmla="*/ 2737017 w 5147522"/>
              <a:gd name="connsiteY8" fmla="*/ 284 h 5427044"/>
              <a:gd name="connsiteX0" fmla="*/ 2737017 w 5230100"/>
              <a:gd name="connsiteY0" fmla="*/ 284 h 5427044"/>
              <a:gd name="connsiteX1" fmla="*/ 4517101 w 5230100"/>
              <a:gd name="connsiteY1" fmla="*/ 962142 h 5427044"/>
              <a:gd name="connsiteX2" fmla="*/ 5230100 w 5230100"/>
              <a:gd name="connsiteY2" fmla="*/ 2554935 h 5427044"/>
              <a:gd name="connsiteX3" fmla="*/ 4637782 w 5230100"/>
              <a:gd name="connsiteY3" fmla="*/ 4289944 h 5427044"/>
              <a:gd name="connsiteX4" fmla="*/ 3395219 w 5230100"/>
              <a:gd name="connsiteY4" fmla="*/ 5315071 h 5427044"/>
              <a:gd name="connsiteX5" fmla="*/ 1398464 w 5230100"/>
              <a:gd name="connsiteY5" fmla="*/ 5174971 h 5427044"/>
              <a:gd name="connsiteX6" fmla="*/ 18828 w 5230100"/>
              <a:gd name="connsiteY6" fmla="*/ 3330010 h 5427044"/>
              <a:gd name="connsiteX7" fmla="*/ 892228 w 5230100"/>
              <a:gd name="connsiteY7" fmla="*/ 802413 h 5427044"/>
              <a:gd name="connsiteX8" fmla="*/ 2737017 w 5230100"/>
              <a:gd name="connsiteY8" fmla="*/ 284 h 542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0100" h="5427044">
                <a:moveTo>
                  <a:pt x="2737017" y="284"/>
                </a:moveTo>
                <a:cubicBezTo>
                  <a:pt x="3054234" y="-13285"/>
                  <a:pt x="3941595" y="460124"/>
                  <a:pt x="4517101" y="962142"/>
                </a:cubicBezTo>
                <a:cubicBezTo>
                  <a:pt x="4815579" y="1459013"/>
                  <a:pt x="5171584" y="1973622"/>
                  <a:pt x="5230100" y="2554935"/>
                </a:cubicBezTo>
                <a:cubicBezTo>
                  <a:pt x="5079987" y="3261606"/>
                  <a:pt x="4943595" y="3829921"/>
                  <a:pt x="4637782" y="4289944"/>
                </a:cubicBezTo>
                <a:cubicBezTo>
                  <a:pt x="4331969" y="4749967"/>
                  <a:pt x="3708045" y="5200102"/>
                  <a:pt x="3395219" y="5315071"/>
                </a:cubicBezTo>
                <a:cubicBezTo>
                  <a:pt x="2942375" y="5464449"/>
                  <a:pt x="1961196" y="5505815"/>
                  <a:pt x="1398464" y="5174971"/>
                </a:cubicBezTo>
                <a:cubicBezTo>
                  <a:pt x="835732" y="4844128"/>
                  <a:pt x="130665" y="3959245"/>
                  <a:pt x="18828" y="3330010"/>
                </a:cubicBezTo>
                <a:cubicBezTo>
                  <a:pt x="-108957" y="2652928"/>
                  <a:pt x="439197" y="1357367"/>
                  <a:pt x="892228" y="802413"/>
                </a:cubicBezTo>
                <a:cubicBezTo>
                  <a:pt x="1345260" y="247459"/>
                  <a:pt x="2321559" y="23304"/>
                  <a:pt x="2737017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5A8F03C-98DD-F8FA-C69B-C70CB477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042" y="1870574"/>
            <a:ext cx="4238397" cy="209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Vince Gilligan</a:t>
            </a:r>
          </a:p>
          <a:p>
            <a:pPr algn="ctr"/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14D4D-A17B-87C9-3639-92AE3FEB0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47557">
            <a:off x="1077803" y="363882"/>
            <a:ext cx="1955123" cy="1014871"/>
          </a:xfrm>
          <a:custGeom>
            <a:avLst/>
            <a:gdLst>
              <a:gd name="connsiteX0" fmla="*/ 1007721 w 1719134"/>
              <a:gd name="connsiteY0" fmla="*/ 80 h 1362800"/>
              <a:gd name="connsiteX1" fmla="*/ 1353550 w 1719134"/>
              <a:gd name="connsiteY1" fmla="*/ 149151 h 1362800"/>
              <a:gd name="connsiteX2" fmla="*/ 1637568 w 1719134"/>
              <a:gd name="connsiteY2" fmla="*/ 474733 h 1362800"/>
              <a:gd name="connsiteX3" fmla="*/ 1719018 w 1719134"/>
              <a:gd name="connsiteY3" fmla="*/ 1228710 h 1362800"/>
              <a:gd name="connsiteX4" fmla="*/ 1719134 w 1719134"/>
              <a:gd name="connsiteY4" fmla="*/ 1229716 h 1362800"/>
              <a:gd name="connsiteX5" fmla="*/ 1381687 w 1719134"/>
              <a:gd name="connsiteY5" fmla="*/ 1256031 h 1362800"/>
              <a:gd name="connsiteX6" fmla="*/ 1379439 w 1719134"/>
              <a:gd name="connsiteY6" fmla="*/ 1252042 h 1362800"/>
              <a:gd name="connsiteX7" fmla="*/ 1346623 w 1719134"/>
              <a:gd name="connsiteY7" fmla="*/ 758751 h 1362800"/>
              <a:gd name="connsiteX8" fmla="*/ 1256568 w 1719134"/>
              <a:gd name="connsiteY8" fmla="*/ 509370 h 1362800"/>
              <a:gd name="connsiteX9" fmla="*/ 1014114 w 1719134"/>
              <a:gd name="connsiteY9" fmla="*/ 384679 h 1362800"/>
              <a:gd name="connsiteX10" fmla="*/ 570768 w 1719134"/>
              <a:gd name="connsiteY10" fmla="*/ 495515 h 1362800"/>
              <a:gd name="connsiteX11" fmla="*/ 328314 w 1719134"/>
              <a:gd name="connsiteY11" fmla="*/ 848806 h 1362800"/>
              <a:gd name="connsiteX12" fmla="*/ 337568 w 1719134"/>
              <a:gd name="connsiteY12" fmla="*/ 1327275 h 1362800"/>
              <a:gd name="connsiteX13" fmla="*/ 337035 w 1719134"/>
              <a:gd name="connsiteY13" fmla="*/ 1337494 h 1362800"/>
              <a:gd name="connsiteX14" fmla="*/ 12525 w 1719134"/>
              <a:gd name="connsiteY14" fmla="*/ 1362800 h 1362800"/>
              <a:gd name="connsiteX15" fmla="*/ 9836 w 1719134"/>
              <a:gd name="connsiteY15" fmla="*/ 1352962 h 1362800"/>
              <a:gd name="connsiteX16" fmla="*/ 51223 w 1719134"/>
              <a:gd name="connsiteY16" fmla="*/ 786461 h 1362800"/>
              <a:gd name="connsiteX17" fmla="*/ 307532 w 1719134"/>
              <a:gd name="connsiteY17" fmla="*/ 287697 h 1362800"/>
              <a:gd name="connsiteX18" fmla="*/ 944841 w 1719134"/>
              <a:gd name="connsiteY18" fmla="*/ 3679 h 1362800"/>
              <a:gd name="connsiteX19" fmla="*/ 1007721 w 1719134"/>
              <a:gd name="connsiteY19" fmla="*/ 80 h 1362800"/>
              <a:gd name="connsiteX0" fmla="*/ 1008116 w 1719529"/>
              <a:gd name="connsiteY0" fmla="*/ 80 h 1362800"/>
              <a:gd name="connsiteX1" fmla="*/ 1353945 w 1719529"/>
              <a:gd name="connsiteY1" fmla="*/ 149151 h 1362800"/>
              <a:gd name="connsiteX2" fmla="*/ 1637963 w 1719529"/>
              <a:gd name="connsiteY2" fmla="*/ 474733 h 1362800"/>
              <a:gd name="connsiteX3" fmla="*/ 1719413 w 1719529"/>
              <a:gd name="connsiteY3" fmla="*/ 1228710 h 1362800"/>
              <a:gd name="connsiteX4" fmla="*/ 1719529 w 1719529"/>
              <a:gd name="connsiteY4" fmla="*/ 1229716 h 1362800"/>
              <a:gd name="connsiteX5" fmla="*/ 1382082 w 1719529"/>
              <a:gd name="connsiteY5" fmla="*/ 1256031 h 1362800"/>
              <a:gd name="connsiteX6" fmla="*/ 1379834 w 1719529"/>
              <a:gd name="connsiteY6" fmla="*/ 1252042 h 1362800"/>
              <a:gd name="connsiteX7" fmla="*/ 1347018 w 1719529"/>
              <a:gd name="connsiteY7" fmla="*/ 758751 h 1362800"/>
              <a:gd name="connsiteX8" fmla="*/ 1256963 w 1719529"/>
              <a:gd name="connsiteY8" fmla="*/ 509370 h 1362800"/>
              <a:gd name="connsiteX9" fmla="*/ 1014509 w 1719529"/>
              <a:gd name="connsiteY9" fmla="*/ 384679 h 1362800"/>
              <a:gd name="connsiteX10" fmla="*/ 571163 w 1719529"/>
              <a:gd name="connsiteY10" fmla="*/ 495515 h 1362800"/>
              <a:gd name="connsiteX11" fmla="*/ 328709 w 1719529"/>
              <a:gd name="connsiteY11" fmla="*/ 848806 h 1362800"/>
              <a:gd name="connsiteX12" fmla="*/ 337963 w 1719529"/>
              <a:gd name="connsiteY12" fmla="*/ 1327275 h 1362800"/>
              <a:gd name="connsiteX13" fmla="*/ 337430 w 1719529"/>
              <a:gd name="connsiteY13" fmla="*/ 1337494 h 1362800"/>
              <a:gd name="connsiteX14" fmla="*/ 12920 w 1719529"/>
              <a:gd name="connsiteY14" fmla="*/ 1362800 h 1362800"/>
              <a:gd name="connsiteX15" fmla="*/ 10231 w 1719529"/>
              <a:gd name="connsiteY15" fmla="*/ 1352962 h 1362800"/>
              <a:gd name="connsiteX16" fmla="*/ 51618 w 1719529"/>
              <a:gd name="connsiteY16" fmla="*/ 786461 h 1362800"/>
              <a:gd name="connsiteX17" fmla="*/ 272760 w 1719529"/>
              <a:gd name="connsiteY17" fmla="*/ 244950 h 1362800"/>
              <a:gd name="connsiteX18" fmla="*/ 945236 w 1719529"/>
              <a:gd name="connsiteY18" fmla="*/ 3679 h 1362800"/>
              <a:gd name="connsiteX19" fmla="*/ 1008116 w 1719529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328542 w 1719362"/>
              <a:gd name="connsiteY11" fmla="*/ 848806 h 1362800"/>
              <a:gd name="connsiteX12" fmla="*/ 337796 w 1719362"/>
              <a:gd name="connsiteY12" fmla="*/ 1327275 h 1362800"/>
              <a:gd name="connsiteX13" fmla="*/ 337263 w 1719362"/>
              <a:gd name="connsiteY13" fmla="*/ 1337494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387159 w 1719362"/>
              <a:gd name="connsiteY11" fmla="*/ 838119 h 1362800"/>
              <a:gd name="connsiteX12" fmla="*/ 337796 w 1719362"/>
              <a:gd name="connsiteY12" fmla="*/ 1327275 h 1362800"/>
              <a:gd name="connsiteX13" fmla="*/ 337263 w 1719362"/>
              <a:gd name="connsiteY13" fmla="*/ 1337494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387159 w 1719362"/>
              <a:gd name="connsiteY11" fmla="*/ 838119 h 1362800"/>
              <a:gd name="connsiteX12" fmla="*/ 337796 w 1719362"/>
              <a:gd name="connsiteY12" fmla="*/ 13272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387159 w 1719362"/>
              <a:gd name="connsiteY11" fmla="*/ 838119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241169 w 1719362"/>
              <a:gd name="connsiteY8" fmla="*/ 51395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241169 w 1719362"/>
              <a:gd name="connsiteY8" fmla="*/ 513950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241169 w 1719362"/>
              <a:gd name="connsiteY8" fmla="*/ 513950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192326 w 1719362"/>
              <a:gd name="connsiteY8" fmla="*/ 517003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192326 w 1719362"/>
              <a:gd name="connsiteY8" fmla="*/ 517003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75991 w 1719362"/>
              <a:gd name="connsiteY13" fmla="*/ 1361920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192326 w 1719362"/>
              <a:gd name="connsiteY8" fmla="*/ 517003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64800 w 1719362"/>
              <a:gd name="connsiteY12" fmla="*/ 1270788 h 1362800"/>
              <a:gd name="connsiteX13" fmla="*/ 475991 w 1719362"/>
              <a:gd name="connsiteY13" fmla="*/ 1361920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192326 w 1719362"/>
              <a:gd name="connsiteY8" fmla="*/ 517003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57501 w 1719362"/>
              <a:gd name="connsiteY11" fmla="*/ 803004 h 1362800"/>
              <a:gd name="connsiteX12" fmla="*/ 464800 w 1719362"/>
              <a:gd name="connsiteY12" fmla="*/ 1270788 h 1362800"/>
              <a:gd name="connsiteX13" fmla="*/ 475991 w 1719362"/>
              <a:gd name="connsiteY13" fmla="*/ 1361920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22264 w 1733677"/>
              <a:gd name="connsiteY0" fmla="*/ 80 h 1362800"/>
              <a:gd name="connsiteX1" fmla="*/ 1399357 w 1733677"/>
              <a:gd name="connsiteY1" fmla="*/ 118617 h 1362800"/>
              <a:gd name="connsiteX2" fmla="*/ 1652111 w 1733677"/>
              <a:gd name="connsiteY2" fmla="*/ 474733 h 1362800"/>
              <a:gd name="connsiteX3" fmla="*/ 1733561 w 1733677"/>
              <a:gd name="connsiteY3" fmla="*/ 1228710 h 1362800"/>
              <a:gd name="connsiteX4" fmla="*/ 1733677 w 1733677"/>
              <a:gd name="connsiteY4" fmla="*/ 1229716 h 1362800"/>
              <a:gd name="connsiteX5" fmla="*/ 1396230 w 1733677"/>
              <a:gd name="connsiteY5" fmla="*/ 1256031 h 1362800"/>
              <a:gd name="connsiteX6" fmla="*/ 1302154 w 1733677"/>
              <a:gd name="connsiteY6" fmla="*/ 1258148 h 1362800"/>
              <a:gd name="connsiteX7" fmla="*/ 1302554 w 1733677"/>
              <a:gd name="connsiteY7" fmla="*/ 751117 h 1362800"/>
              <a:gd name="connsiteX8" fmla="*/ 1206641 w 1733677"/>
              <a:gd name="connsiteY8" fmla="*/ 517003 h 1362800"/>
              <a:gd name="connsiteX9" fmla="*/ 993491 w 1733677"/>
              <a:gd name="connsiteY9" fmla="*/ 418265 h 1362800"/>
              <a:gd name="connsiteX10" fmla="*/ 585311 w 1733677"/>
              <a:gd name="connsiteY10" fmla="*/ 495515 h 1362800"/>
              <a:gd name="connsiteX11" fmla="*/ 471816 w 1733677"/>
              <a:gd name="connsiteY11" fmla="*/ 803004 h 1362800"/>
              <a:gd name="connsiteX12" fmla="*/ 479115 w 1733677"/>
              <a:gd name="connsiteY12" fmla="*/ 1270788 h 1362800"/>
              <a:gd name="connsiteX13" fmla="*/ 490306 w 1733677"/>
              <a:gd name="connsiteY13" fmla="*/ 1361920 h 1362800"/>
              <a:gd name="connsiteX14" fmla="*/ 27068 w 1733677"/>
              <a:gd name="connsiteY14" fmla="*/ 1362800 h 1362800"/>
              <a:gd name="connsiteX15" fmla="*/ 24379 w 1733677"/>
              <a:gd name="connsiteY15" fmla="*/ 1352962 h 1362800"/>
              <a:gd name="connsiteX16" fmla="*/ 26691 w 1733677"/>
              <a:gd name="connsiteY16" fmla="*/ 766614 h 1362800"/>
              <a:gd name="connsiteX17" fmla="*/ 281047 w 1733677"/>
              <a:gd name="connsiteY17" fmla="*/ 215943 h 1362800"/>
              <a:gd name="connsiteX18" fmla="*/ 959384 w 1733677"/>
              <a:gd name="connsiteY18" fmla="*/ 3679 h 1362800"/>
              <a:gd name="connsiteX19" fmla="*/ 1022264 w 1733677"/>
              <a:gd name="connsiteY19" fmla="*/ 80 h 1362800"/>
              <a:gd name="connsiteX0" fmla="*/ 1018629 w 1730042"/>
              <a:gd name="connsiteY0" fmla="*/ 80 h 1362800"/>
              <a:gd name="connsiteX1" fmla="*/ 1395722 w 1730042"/>
              <a:gd name="connsiteY1" fmla="*/ 118617 h 1362800"/>
              <a:gd name="connsiteX2" fmla="*/ 1648476 w 1730042"/>
              <a:gd name="connsiteY2" fmla="*/ 474733 h 1362800"/>
              <a:gd name="connsiteX3" fmla="*/ 1729926 w 1730042"/>
              <a:gd name="connsiteY3" fmla="*/ 1228710 h 1362800"/>
              <a:gd name="connsiteX4" fmla="*/ 1730042 w 1730042"/>
              <a:gd name="connsiteY4" fmla="*/ 1229716 h 1362800"/>
              <a:gd name="connsiteX5" fmla="*/ 1392595 w 1730042"/>
              <a:gd name="connsiteY5" fmla="*/ 1256031 h 1362800"/>
              <a:gd name="connsiteX6" fmla="*/ 1298519 w 1730042"/>
              <a:gd name="connsiteY6" fmla="*/ 1258148 h 1362800"/>
              <a:gd name="connsiteX7" fmla="*/ 1298919 w 1730042"/>
              <a:gd name="connsiteY7" fmla="*/ 751117 h 1362800"/>
              <a:gd name="connsiteX8" fmla="*/ 1203006 w 1730042"/>
              <a:gd name="connsiteY8" fmla="*/ 517003 h 1362800"/>
              <a:gd name="connsiteX9" fmla="*/ 989856 w 1730042"/>
              <a:gd name="connsiteY9" fmla="*/ 418265 h 1362800"/>
              <a:gd name="connsiteX10" fmla="*/ 581676 w 1730042"/>
              <a:gd name="connsiteY10" fmla="*/ 495515 h 1362800"/>
              <a:gd name="connsiteX11" fmla="*/ 468181 w 1730042"/>
              <a:gd name="connsiteY11" fmla="*/ 803004 h 1362800"/>
              <a:gd name="connsiteX12" fmla="*/ 475480 w 1730042"/>
              <a:gd name="connsiteY12" fmla="*/ 1270788 h 1362800"/>
              <a:gd name="connsiteX13" fmla="*/ 486671 w 1730042"/>
              <a:gd name="connsiteY13" fmla="*/ 1361920 h 1362800"/>
              <a:gd name="connsiteX14" fmla="*/ 23433 w 1730042"/>
              <a:gd name="connsiteY14" fmla="*/ 1362800 h 1362800"/>
              <a:gd name="connsiteX15" fmla="*/ 20744 w 1730042"/>
              <a:gd name="connsiteY15" fmla="*/ 1352962 h 1362800"/>
              <a:gd name="connsiteX16" fmla="*/ 23056 w 1730042"/>
              <a:gd name="connsiteY16" fmla="*/ 766614 h 1362800"/>
              <a:gd name="connsiteX17" fmla="*/ 222704 w 1730042"/>
              <a:gd name="connsiteY17" fmla="*/ 180830 h 1362800"/>
              <a:gd name="connsiteX18" fmla="*/ 955749 w 1730042"/>
              <a:gd name="connsiteY18" fmla="*/ 3679 h 1362800"/>
              <a:gd name="connsiteX19" fmla="*/ 1018629 w 1730042"/>
              <a:gd name="connsiteY19" fmla="*/ 80 h 1362800"/>
              <a:gd name="connsiteX0" fmla="*/ 1018629 w 1730042"/>
              <a:gd name="connsiteY0" fmla="*/ 80 h 1362800"/>
              <a:gd name="connsiteX1" fmla="*/ 1395722 w 1730042"/>
              <a:gd name="connsiteY1" fmla="*/ 118617 h 1362800"/>
              <a:gd name="connsiteX2" fmla="*/ 1648476 w 1730042"/>
              <a:gd name="connsiteY2" fmla="*/ 474733 h 1362800"/>
              <a:gd name="connsiteX3" fmla="*/ 1729926 w 1730042"/>
              <a:gd name="connsiteY3" fmla="*/ 1228710 h 1362800"/>
              <a:gd name="connsiteX4" fmla="*/ 1730042 w 1730042"/>
              <a:gd name="connsiteY4" fmla="*/ 1229716 h 1362800"/>
              <a:gd name="connsiteX5" fmla="*/ 1392595 w 1730042"/>
              <a:gd name="connsiteY5" fmla="*/ 1256031 h 1362800"/>
              <a:gd name="connsiteX6" fmla="*/ 1298519 w 1730042"/>
              <a:gd name="connsiteY6" fmla="*/ 1258148 h 1362800"/>
              <a:gd name="connsiteX7" fmla="*/ 1298919 w 1730042"/>
              <a:gd name="connsiteY7" fmla="*/ 751117 h 1362800"/>
              <a:gd name="connsiteX8" fmla="*/ 1203006 w 1730042"/>
              <a:gd name="connsiteY8" fmla="*/ 517003 h 1362800"/>
              <a:gd name="connsiteX9" fmla="*/ 989856 w 1730042"/>
              <a:gd name="connsiteY9" fmla="*/ 418265 h 1362800"/>
              <a:gd name="connsiteX10" fmla="*/ 581676 w 1730042"/>
              <a:gd name="connsiteY10" fmla="*/ 495515 h 1362800"/>
              <a:gd name="connsiteX11" fmla="*/ 468181 w 1730042"/>
              <a:gd name="connsiteY11" fmla="*/ 803004 h 1362800"/>
              <a:gd name="connsiteX12" fmla="*/ 475480 w 1730042"/>
              <a:gd name="connsiteY12" fmla="*/ 1270788 h 1362800"/>
              <a:gd name="connsiteX13" fmla="*/ 486671 w 1730042"/>
              <a:gd name="connsiteY13" fmla="*/ 1361920 h 1362800"/>
              <a:gd name="connsiteX14" fmla="*/ 23433 w 1730042"/>
              <a:gd name="connsiteY14" fmla="*/ 1362800 h 1362800"/>
              <a:gd name="connsiteX15" fmla="*/ 20744 w 1730042"/>
              <a:gd name="connsiteY15" fmla="*/ 1352962 h 1362800"/>
              <a:gd name="connsiteX16" fmla="*/ 23056 w 1730042"/>
              <a:gd name="connsiteY16" fmla="*/ 766614 h 1362800"/>
              <a:gd name="connsiteX17" fmla="*/ 222704 w 1730042"/>
              <a:gd name="connsiteY17" fmla="*/ 180830 h 1362800"/>
              <a:gd name="connsiteX18" fmla="*/ 955749 w 1730042"/>
              <a:gd name="connsiteY18" fmla="*/ 3679 h 1362800"/>
              <a:gd name="connsiteX19" fmla="*/ 1018629 w 1730042"/>
              <a:gd name="connsiteY19" fmla="*/ 80 h 1362800"/>
              <a:gd name="connsiteX0" fmla="*/ 1018629 w 1730042"/>
              <a:gd name="connsiteY0" fmla="*/ 0 h 1362720"/>
              <a:gd name="connsiteX1" fmla="*/ 1395722 w 1730042"/>
              <a:gd name="connsiteY1" fmla="*/ 118537 h 1362720"/>
              <a:gd name="connsiteX2" fmla="*/ 1648476 w 1730042"/>
              <a:gd name="connsiteY2" fmla="*/ 474653 h 1362720"/>
              <a:gd name="connsiteX3" fmla="*/ 1729926 w 1730042"/>
              <a:gd name="connsiteY3" fmla="*/ 1228630 h 1362720"/>
              <a:gd name="connsiteX4" fmla="*/ 1730042 w 1730042"/>
              <a:gd name="connsiteY4" fmla="*/ 1229636 h 1362720"/>
              <a:gd name="connsiteX5" fmla="*/ 1392595 w 1730042"/>
              <a:gd name="connsiteY5" fmla="*/ 1255951 h 1362720"/>
              <a:gd name="connsiteX6" fmla="*/ 1298519 w 1730042"/>
              <a:gd name="connsiteY6" fmla="*/ 1258068 h 1362720"/>
              <a:gd name="connsiteX7" fmla="*/ 1298919 w 1730042"/>
              <a:gd name="connsiteY7" fmla="*/ 751037 h 1362720"/>
              <a:gd name="connsiteX8" fmla="*/ 1203006 w 1730042"/>
              <a:gd name="connsiteY8" fmla="*/ 516923 h 1362720"/>
              <a:gd name="connsiteX9" fmla="*/ 989856 w 1730042"/>
              <a:gd name="connsiteY9" fmla="*/ 418185 h 1362720"/>
              <a:gd name="connsiteX10" fmla="*/ 581676 w 1730042"/>
              <a:gd name="connsiteY10" fmla="*/ 495435 h 1362720"/>
              <a:gd name="connsiteX11" fmla="*/ 468181 w 1730042"/>
              <a:gd name="connsiteY11" fmla="*/ 802924 h 1362720"/>
              <a:gd name="connsiteX12" fmla="*/ 475480 w 1730042"/>
              <a:gd name="connsiteY12" fmla="*/ 1270708 h 1362720"/>
              <a:gd name="connsiteX13" fmla="*/ 486671 w 1730042"/>
              <a:gd name="connsiteY13" fmla="*/ 1361840 h 1362720"/>
              <a:gd name="connsiteX14" fmla="*/ 23433 w 1730042"/>
              <a:gd name="connsiteY14" fmla="*/ 1362720 h 1362720"/>
              <a:gd name="connsiteX15" fmla="*/ 20744 w 1730042"/>
              <a:gd name="connsiteY15" fmla="*/ 1352882 h 1362720"/>
              <a:gd name="connsiteX16" fmla="*/ 23056 w 1730042"/>
              <a:gd name="connsiteY16" fmla="*/ 766534 h 1362720"/>
              <a:gd name="connsiteX17" fmla="*/ 222704 w 1730042"/>
              <a:gd name="connsiteY17" fmla="*/ 180750 h 1362720"/>
              <a:gd name="connsiteX18" fmla="*/ 1018629 w 1730042"/>
              <a:gd name="connsiteY18" fmla="*/ 0 h 1362720"/>
              <a:gd name="connsiteX0" fmla="*/ 1018629 w 1730042"/>
              <a:gd name="connsiteY0" fmla="*/ 286 h 1363006"/>
              <a:gd name="connsiteX1" fmla="*/ 1395722 w 1730042"/>
              <a:gd name="connsiteY1" fmla="*/ 118823 h 1363006"/>
              <a:gd name="connsiteX2" fmla="*/ 1648476 w 1730042"/>
              <a:gd name="connsiteY2" fmla="*/ 474939 h 1363006"/>
              <a:gd name="connsiteX3" fmla="*/ 1729926 w 1730042"/>
              <a:gd name="connsiteY3" fmla="*/ 1228916 h 1363006"/>
              <a:gd name="connsiteX4" fmla="*/ 1730042 w 1730042"/>
              <a:gd name="connsiteY4" fmla="*/ 1229922 h 1363006"/>
              <a:gd name="connsiteX5" fmla="*/ 1392595 w 1730042"/>
              <a:gd name="connsiteY5" fmla="*/ 1256237 h 1363006"/>
              <a:gd name="connsiteX6" fmla="*/ 1298519 w 1730042"/>
              <a:gd name="connsiteY6" fmla="*/ 1258354 h 1363006"/>
              <a:gd name="connsiteX7" fmla="*/ 1298919 w 1730042"/>
              <a:gd name="connsiteY7" fmla="*/ 751323 h 1363006"/>
              <a:gd name="connsiteX8" fmla="*/ 1203006 w 1730042"/>
              <a:gd name="connsiteY8" fmla="*/ 517209 h 1363006"/>
              <a:gd name="connsiteX9" fmla="*/ 989856 w 1730042"/>
              <a:gd name="connsiteY9" fmla="*/ 418471 h 1363006"/>
              <a:gd name="connsiteX10" fmla="*/ 581676 w 1730042"/>
              <a:gd name="connsiteY10" fmla="*/ 495721 h 1363006"/>
              <a:gd name="connsiteX11" fmla="*/ 468181 w 1730042"/>
              <a:gd name="connsiteY11" fmla="*/ 803210 h 1363006"/>
              <a:gd name="connsiteX12" fmla="*/ 475480 w 1730042"/>
              <a:gd name="connsiteY12" fmla="*/ 1270994 h 1363006"/>
              <a:gd name="connsiteX13" fmla="*/ 486671 w 1730042"/>
              <a:gd name="connsiteY13" fmla="*/ 1362126 h 1363006"/>
              <a:gd name="connsiteX14" fmla="*/ 23433 w 1730042"/>
              <a:gd name="connsiteY14" fmla="*/ 1363006 h 1363006"/>
              <a:gd name="connsiteX15" fmla="*/ 20744 w 1730042"/>
              <a:gd name="connsiteY15" fmla="*/ 1353168 h 1363006"/>
              <a:gd name="connsiteX16" fmla="*/ 23056 w 1730042"/>
              <a:gd name="connsiteY16" fmla="*/ 766820 h 1363006"/>
              <a:gd name="connsiteX17" fmla="*/ 222704 w 1730042"/>
              <a:gd name="connsiteY17" fmla="*/ 181036 h 1363006"/>
              <a:gd name="connsiteX18" fmla="*/ 1018629 w 1730042"/>
              <a:gd name="connsiteY18" fmla="*/ 286 h 1363006"/>
              <a:gd name="connsiteX0" fmla="*/ 1018629 w 1730042"/>
              <a:gd name="connsiteY0" fmla="*/ 286 h 1363006"/>
              <a:gd name="connsiteX1" fmla="*/ 1395722 w 1730042"/>
              <a:gd name="connsiteY1" fmla="*/ 118823 h 1363006"/>
              <a:gd name="connsiteX2" fmla="*/ 1648476 w 1730042"/>
              <a:gd name="connsiteY2" fmla="*/ 474939 h 1363006"/>
              <a:gd name="connsiteX3" fmla="*/ 1729926 w 1730042"/>
              <a:gd name="connsiteY3" fmla="*/ 1228916 h 1363006"/>
              <a:gd name="connsiteX4" fmla="*/ 1730042 w 1730042"/>
              <a:gd name="connsiteY4" fmla="*/ 1229922 h 1363006"/>
              <a:gd name="connsiteX5" fmla="*/ 1392595 w 1730042"/>
              <a:gd name="connsiteY5" fmla="*/ 1256237 h 1363006"/>
              <a:gd name="connsiteX6" fmla="*/ 1298519 w 1730042"/>
              <a:gd name="connsiteY6" fmla="*/ 1258354 h 1363006"/>
              <a:gd name="connsiteX7" fmla="*/ 1298919 w 1730042"/>
              <a:gd name="connsiteY7" fmla="*/ 751323 h 1363006"/>
              <a:gd name="connsiteX8" fmla="*/ 1203006 w 1730042"/>
              <a:gd name="connsiteY8" fmla="*/ 517209 h 1363006"/>
              <a:gd name="connsiteX9" fmla="*/ 989856 w 1730042"/>
              <a:gd name="connsiteY9" fmla="*/ 418471 h 1363006"/>
              <a:gd name="connsiteX10" fmla="*/ 581676 w 1730042"/>
              <a:gd name="connsiteY10" fmla="*/ 495721 h 1363006"/>
              <a:gd name="connsiteX11" fmla="*/ 468181 w 1730042"/>
              <a:gd name="connsiteY11" fmla="*/ 803210 h 1363006"/>
              <a:gd name="connsiteX12" fmla="*/ 475480 w 1730042"/>
              <a:gd name="connsiteY12" fmla="*/ 1270994 h 1363006"/>
              <a:gd name="connsiteX13" fmla="*/ 370569 w 1730042"/>
              <a:gd name="connsiteY13" fmla="*/ 1362126 h 1363006"/>
              <a:gd name="connsiteX14" fmla="*/ 23433 w 1730042"/>
              <a:gd name="connsiteY14" fmla="*/ 1363006 h 1363006"/>
              <a:gd name="connsiteX15" fmla="*/ 20744 w 1730042"/>
              <a:gd name="connsiteY15" fmla="*/ 1353168 h 1363006"/>
              <a:gd name="connsiteX16" fmla="*/ 23056 w 1730042"/>
              <a:gd name="connsiteY16" fmla="*/ 766820 h 1363006"/>
              <a:gd name="connsiteX17" fmla="*/ 222704 w 1730042"/>
              <a:gd name="connsiteY17" fmla="*/ 181036 h 1363006"/>
              <a:gd name="connsiteX18" fmla="*/ 1018629 w 1730042"/>
              <a:gd name="connsiteY18" fmla="*/ 286 h 1363006"/>
              <a:gd name="connsiteX0" fmla="*/ 1018629 w 1730042"/>
              <a:gd name="connsiteY0" fmla="*/ 286 h 1363006"/>
              <a:gd name="connsiteX1" fmla="*/ 1395722 w 1730042"/>
              <a:gd name="connsiteY1" fmla="*/ 118823 h 1363006"/>
              <a:gd name="connsiteX2" fmla="*/ 1648476 w 1730042"/>
              <a:gd name="connsiteY2" fmla="*/ 474939 h 1363006"/>
              <a:gd name="connsiteX3" fmla="*/ 1729926 w 1730042"/>
              <a:gd name="connsiteY3" fmla="*/ 1228916 h 1363006"/>
              <a:gd name="connsiteX4" fmla="*/ 1730042 w 1730042"/>
              <a:gd name="connsiteY4" fmla="*/ 1229922 h 1363006"/>
              <a:gd name="connsiteX5" fmla="*/ 1392595 w 1730042"/>
              <a:gd name="connsiteY5" fmla="*/ 1256237 h 1363006"/>
              <a:gd name="connsiteX6" fmla="*/ 1298519 w 1730042"/>
              <a:gd name="connsiteY6" fmla="*/ 1258354 h 1363006"/>
              <a:gd name="connsiteX7" fmla="*/ 1298919 w 1730042"/>
              <a:gd name="connsiteY7" fmla="*/ 751323 h 1363006"/>
              <a:gd name="connsiteX8" fmla="*/ 1203006 w 1730042"/>
              <a:gd name="connsiteY8" fmla="*/ 517209 h 1363006"/>
              <a:gd name="connsiteX9" fmla="*/ 989856 w 1730042"/>
              <a:gd name="connsiteY9" fmla="*/ 418471 h 1363006"/>
              <a:gd name="connsiteX10" fmla="*/ 581676 w 1730042"/>
              <a:gd name="connsiteY10" fmla="*/ 495721 h 1363006"/>
              <a:gd name="connsiteX11" fmla="*/ 468181 w 1730042"/>
              <a:gd name="connsiteY11" fmla="*/ 803210 h 1363006"/>
              <a:gd name="connsiteX12" fmla="*/ 375964 w 1730042"/>
              <a:gd name="connsiteY12" fmla="*/ 1227033 h 1363006"/>
              <a:gd name="connsiteX13" fmla="*/ 370569 w 1730042"/>
              <a:gd name="connsiteY13" fmla="*/ 1362126 h 1363006"/>
              <a:gd name="connsiteX14" fmla="*/ 23433 w 1730042"/>
              <a:gd name="connsiteY14" fmla="*/ 1363006 h 1363006"/>
              <a:gd name="connsiteX15" fmla="*/ 20744 w 1730042"/>
              <a:gd name="connsiteY15" fmla="*/ 1353168 h 1363006"/>
              <a:gd name="connsiteX16" fmla="*/ 23056 w 1730042"/>
              <a:gd name="connsiteY16" fmla="*/ 766820 h 1363006"/>
              <a:gd name="connsiteX17" fmla="*/ 222704 w 1730042"/>
              <a:gd name="connsiteY17" fmla="*/ 181036 h 1363006"/>
              <a:gd name="connsiteX18" fmla="*/ 1018629 w 1730042"/>
              <a:gd name="connsiteY18" fmla="*/ 286 h 1363006"/>
              <a:gd name="connsiteX0" fmla="*/ 1018629 w 1730042"/>
              <a:gd name="connsiteY0" fmla="*/ 286 h 1363006"/>
              <a:gd name="connsiteX1" fmla="*/ 1395722 w 1730042"/>
              <a:gd name="connsiteY1" fmla="*/ 118823 h 1363006"/>
              <a:gd name="connsiteX2" fmla="*/ 1648476 w 1730042"/>
              <a:gd name="connsiteY2" fmla="*/ 474939 h 1363006"/>
              <a:gd name="connsiteX3" fmla="*/ 1729926 w 1730042"/>
              <a:gd name="connsiteY3" fmla="*/ 1228916 h 1363006"/>
              <a:gd name="connsiteX4" fmla="*/ 1730042 w 1730042"/>
              <a:gd name="connsiteY4" fmla="*/ 1229922 h 1363006"/>
              <a:gd name="connsiteX5" fmla="*/ 1392595 w 1730042"/>
              <a:gd name="connsiteY5" fmla="*/ 1256237 h 1363006"/>
              <a:gd name="connsiteX6" fmla="*/ 1298519 w 1730042"/>
              <a:gd name="connsiteY6" fmla="*/ 1258354 h 1363006"/>
              <a:gd name="connsiteX7" fmla="*/ 1298919 w 1730042"/>
              <a:gd name="connsiteY7" fmla="*/ 751323 h 1363006"/>
              <a:gd name="connsiteX8" fmla="*/ 1203006 w 1730042"/>
              <a:gd name="connsiteY8" fmla="*/ 517209 h 1363006"/>
              <a:gd name="connsiteX9" fmla="*/ 989856 w 1730042"/>
              <a:gd name="connsiteY9" fmla="*/ 418471 h 1363006"/>
              <a:gd name="connsiteX10" fmla="*/ 581676 w 1730042"/>
              <a:gd name="connsiteY10" fmla="*/ 495721 h 1363006"/>
              <a:gd name="connsiteX11" fmla="*/ 416351 w 1730042"/>
              <a:gd name="connsiteY11" fmla="*/ 756500 h 1363006"/>
              <a:gd name="connsiteX12" fmla="*/ 375964 w 1730042"/>
              <a:gd name="connsiteY12" fmla="*/ 1227033 h 1363006"/>
              <a:gd name="connsiteX13" fmla="*/ 370569 w 1730042"/>
              <a:gd name="connsiteY13" fmla="*/ 1362126 h 1363006"/>
              <a:gd name="connsiteX14" fmla="*/ 23433 w 1730042"/>
              <a:gd name="connsiteY14" fmla="*/ 1363006 h 1363006"/>
              <a:gd name="connsiteX15" fmla="*/ 20744 w 1730042"/>
              <a:gd name="connsiteY15" fmla="*/ 1353168 h 1363006"/>
              <a:gd name="connsiteX16" fmla="*/ 23056 w 1730042"/>
              <a:gd name="connsiteY16" fmla="*/ 766820 h 1363006"/>
              <a:gd name="connsiteX17" fmla="*/ 222704 w 1730042"/>
              <a:gd name="connsiteY17" fmla="*/ 181036 h 1363006"/>
              <a:gd name="connsiteX18" fmla="*/ 1018629 w 1730042"/>
              <a:gd name="connsiteY18" fmla="*/ 286 h 1363006"/>
              <a:gd name="connsiteX0" fmla="*/ 1018629 w 1731453"/>
              <a:gd name="connsiteY0" fmla="*/ 286 h 1363006"/>
              <a:gd name="connsiteX1" fmla="*/ 1395722 w 1731453"/>
              <a:gd name="connsiteY1" fmla="*/ 118823 h 1363006"/>
              <a:gd name="connsiteX2" fmla="*/ 1648476 w 1731453"/>
              <a:gd name="connsiteY2" fmla="*/ 474939 h 1363006"/>
              <a:gd name="connsiteX3" fmla="*/ 1729926 w 1731453"/>
              <a:gd name="connsiteY3" fmla="*/ 1228916 h 1363006"/>
              <a:gd name="connsiteX4" fmla="*/ 1730042 w 1731453"/>
              <a:gd name="connsiteY4" fmla="*/ 1229922 h 1363006"/>
              <a:gd name="connsiteX5" fmla="*/ 1392595 w 1731453"/>
              <a:gd name="connsiteY5" fmla="*/ 1256237 h 1363006"/>
              <a:gd name="connsiteX6" fmla="*/ 1298519 w 1731453"/>
              <a:gd name="connsiteY6" fmla="*/ 1258354 h 1363006"/>
              <a:gd name="connsiteX7" fmla="*/ 1298919 w 1731453"/>
              <a:gd name="connsiteY7" fmla="*/ 751323 h 1363006"/>
              <a:gd name="connsiteX8" fmla="*/ 1203006 w 1731453"/>
              <a:gd name="connsiteY8" fmla="*/ 517209 h 1363006"/>
              <a:gd name="connsiteX9" fmla="*/ 989856 w 1731453"/>
              <a:gd name="connsiteY9" fmla="*/ 418471 h 1363006"/>
              <a:gd name="connsiteX10" fmla="*/ 581676 w 1731453"/>
              <a:gd name="connsiteY10" fmla="*/ 495721 h 1363006"/>
              <a:gd name="connsiteX11" fmla="*/ 416351 w 1731453"/>
              <a:gd name="connsiteY11" fmla="*/ 756500 h 1363006"/>
              <a:gd name="connsiteX12" fmla="*/ 375964 w 1731453"/>
              <a:gd name="connsiteY12" fmla="*/ 1227033 h 1363006"/>
              <a:gd name="connsiteX13" fmla="*/ 370569 w 1731453"/>
              <a:gd name="connsiteY13" fmla="*/ 1362126 h 1363006"/>
              <a:gd name="connsiteX14" fmla="*/ 23433 w 1731453"/>
              <a:gd name="connsiteY14" fmla="*/ 1363006 h 1363006"/>
              <a:gd name="connsiteX15" fmla="*/ 20744 w 1731453"/>
              <a:gd name="connsiteY15" fmla="*/ 1353168 h 1363006"/>
              <a:gd name="connsiteX16" fmla="*/ 23056 w 1731453"/>
              <a:gd name="connsiteY16" fmla="*/ 766820 h 1363006"/>
              <a:gd name="connsiteX17" fmla="*/ 222704 w 1731453"/>
              <a:gd name="connsiteY17" fmla="*/ 181036 h 1363006"/>
              <a:gd name="connsiteX18" fmla="*/ 1018629 w 1731453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298519 w 1733229"/>
              <a:gd name="connsiteY6" fmla="*/ 1258354 h 1363006"/>
              <a:gd name="connsiteX7" fmla="*/ 1298919 w 1733229"/>
              <a:gd name="connsiteY7" fmla="*/ 751323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22920 w 1733229"/>
              <a:gd name="connsiteY6" fmla="*/ 1277587 h 1363006"/>
              <a:gd name="connsiteX7" fmla="*/ 1298919 w 1733229"/>
              <a:gd name="connsiteY7" fmla="*/ 751323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22920 w 1733229"/>
              <a:gd name="connsiteY6" fmla="*/ 1277587 h 1363006"/>
              <a:gd name="connsiteX7" fmla="*/ 1346608 w 1733229"/>
              <a:gd name="connsiteY7" fmla="*/ 745828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22923 w 1733229"/>
              <a:gd name="connsiteY6" fmla="*/ 1277587 h 1363006"/>
              <a:gd name="connsiteX7" fmla="*/ 1346608 w 1733229"/>
              <a:gd name="connsiteY7" fmla="*/ 745828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39512 w 1733229"/>
              <a:gd name="connsiteY6" fmla="*/ 1263850 h 1363006"/>
              <a:gd name="connsiteX7" fmla="*/ 1346608 w 1733229"/>
              <a:gd name="connsiteY7" fmla="*/ 745828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39512 w 1733229"/>
              <a:gd name="connsiteY6" fmla="*/ 1263850 h 1363006"/>
              <a:gd name="connsiteX7" fmla="*/ 1361124 w 1733229"/>
              <a:gd name="connsiteY7" fmla="*/ 721099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62552 w 1733229"/>
              <a:gd name="connsiteY1" fmla="*/ 165531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39512 w 1733229"/>
              <a:gd name="connsiteY6" fmla="*/ 1263850 h 1363006"/>
              <a:gd name="connsiteX7" fmla="*/ 1361124 w 1733229"/>
              <a:gd name="connsiteY7" fmla="*/ 721099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62552 w 1733229"/>
              <a:gd name="connsiteY1" fmla="*/ 165531 h 1363006"/>
              <a:gd name="connsiteX2" fmla="*/ 1642258 w 1733229"/>
              <a:gd name="connsiteY2" fmla="*/ 518900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39512 w 1733229"/>
              <a:gd name="connsiteY6" fmla="*/ 1263850 h 1363006"/>
              <a:gd name="connsiteX7" fmla="*/ 1361124 w 1733229"/>
              <a:gd name="connsiteY7" fmla="*/ 721099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23910 w 1738510"/>
              <a:gd name="connsiteY0" fmla="*/ 207 h 1362927"/>
              <a:gd name="connsiteX1" fmla="*/ 1367833 w 1738510"/>
              <a:gd name="connsiteY1" fmla="*/ 165452 h 1362927"/>
              <a:gd name="connsiteX2" fmla="*/ 1647539 w 1738510"/>
              <a:gd name="connsiteY2" fmla="*/ 518821 h 1362927"/>
              <a:gd name="connsiteX3" fmla="*/ 1735207 w 1738510"/>
              <a:gd name="connsiteY3" fmla="*/ 1228837 h 1362927"/>
              <a:gd name="connsiteX4" fmla="*/ 1735323 w 1738510"/>
              <a:gd name="connsiteY4" fmla="*/ 1229843 h 1362927"/>
              <a:gd name="connsiteX5" fmla="*/ 1547156 w 1738510"/>
              <a:gd name="connsiteY5" fmla="*/ 1264400 h 1362927"/>
              <a:gd name="connsiteX6" fmla="*/ 1444793 w 1738510"/>
              <a:gd name="connsiteY6" fmla="*/ 1263771 h 1362927"/>
              <a:gd name="connsiteX7" fmla="*/ 1366405 w 1738510"/>
              <a:gd name="connsiteY7" fmla="*/ 721020 h 1362927"/>
              <a:gd name="connsiteX8" fmla="*/ 1208287 w 1738510"/>
              <a:gd name="connsiteY8" fmla="*/ 517130 h 1362927"/>
              <a:gd name="connsiteX9" fmla="*/ 995137 w 1738510"/>
              <a:gd name="connsiteY9" fmla="*/ 418392 h 1362927"/>
              <a:gd name="connsiteX10" fmla="*/ 586957 w 1738510"/>
              <a:gd name="connsiteY10" fmla="*/ 495642 h 1362927"/>
              <a:gd name="connsiteX11" fmla="*/ 421632 w 1738510"/>
              <a:gd name="connsiteY11" fmla="*/ 756421 h 1362927"/>
              <a:gd name="connsiteX12" fmla="*/ 381245 w 1738510"/>
              <a:gd name="connsiteY12" fmla="*/ 1226954 h 1362927"/>
              <a:gd name="connsiteX13" fmla="*/ 375850 w 1738510"/>
              <a:gd name="connsiteY13" fmla="*/ 1362047 h 1362927"/>
              <a:gd name="connsiteX14" fmla="*/ 28714 w 1738510"/>
              <a:gd name="connsiteY14" fmla="*/ 1362927 h 1362927"/>
              <a:gd name="connsiteX15" fmla="*/ 26025 w 1738510"/>
              <a:gd name="connsiteY15" fmla="*/ 1353089 h 1362927"/>
              <a:gd name="connsiteX16" fmla="*/ 28337 w 1738510"/>
              <a:gd name="connsiteY16" fmla="*/ 766741 h 1362927"/>
              <a:gd name="connsiteX17" fmla="*/ 306772 w 1738510"/>
              <a:gd name="connsiteY17" fmla="*/ 205685 h 1362927"/>
              <a:gd name="connsiteX18" fmla="*/ 1023910 w 1738510"/>
              <a:gd name="connsiteY18" fmla="*/ 207 h 1362927"/>
              <a:gd name="connsiteX0" fmla="*/ 1010043 w 1724643"/>
              <a:gd name="connsiteY0" fmla="*/ 207 h 1362927"/>
              <a:gd name="connsiteX1" fmla="*/ 1353966 w 1724643"/>
              <a:gd name="connsiteY1" fmla="*/ 165452 h 1362927"/>
              <a:gd name="connsiteX2" fmla="*/ 1633672 w 1724643"/>
              <a:gd name="connsiteY2" fmla="*/ 518821 h 1362927"/>
              <a:gd name="connsiteX3" fmla="*/ 1721340 w 1724643"/>
              <a:gd name="connsiteY3" fmla="*/ 1228837 h 1362927"/>
              <a:gd name="connsiteX4" fmla="*/ 1721456 w 1724643"/>
              <a:gd name="connsiteY4" fmla="*/ 1229843 h 1362927"/>
              <a:gd name="connsiteX5" fmla="*/ 1533289 w 1724643"/>
              <a:gd name="connsiteY5" fmla="*/ 1264400 h 1362927"/>
              <a:gd name="connsiteX6" fmla="*/ 1430926 w 1724643"/>
              <a:gd name="connsiteY6" fmla="*/ 1263771 h 1362927"/>
              <a:gd name="connsiteX7" fmla="*/ 1352538 w 1724643"/>
              <a:gd name="connsiteY7" fmla="*/ 721020 h 1362927"/>
              <a:gd name="connsiteX8" fmla="*/ 1194420 w 1724643"/>
              <a:gd name="connsiteY8" fmla="*/ 517130 h 1362927"/>
              <a:gd name="connsiteX9" fmla="*/ 981270 w 1724643"/>
              <a:gd name="connsiteY9" fmla="*/ 418392 h 1362927"/>
              <a:gd name="connsiteX10" fmla="*/ 573090 w 1724643"/>
              <a:gd name="connsiteY10" fmla="*/ 495642 h 1362927"/>
              <a:gd name="connsiteX11" fmla="*/ 407765 w 1724643"/>
              <a:gd name="connsiteY11" fmla="*/ 756421 h 1362927"/>
              <a:gd name="connsiteX12" fmla="*/ 367378 w 1724643"/>
              <a:gd name="connsiteY12" fmla="*/ 1226954 h 1362927"/>
              <a:gd name="connsiteX13" fmla="*/ 361983 w 1724643"/>
              <a:gd name="connsiteY13" fmla="*/ 1362047 h 1362927"/>
              <a:gd name="connsiteX14" fmla="*/ 14847 w 1724643"/>
              <a:gd name="connsiteY14" fmla="*/ 1362927 h 1362927"/>
              <a:gd name="connsiteX15" fmla="*/ 12158 w 1724643"/>
              <a:gd name="connsiteY15" fmla="*/ 1353089 h 1362927"/>
              <a:gd name="connsiteX16" fmla="*/ 47643 w 1724643"/>
              <a:gd name="connsiteY16" fmla="*/ 753004 h 1362927"/>
              <a:gd name="connsiteX17" fmla="*/ 292905 w 1724643"/>
              <a:gd name="connsiteY17" fmla="*/ 205685 h 1362927"/>
              <a:gd name="connsiteX18" fmla="*/ 1010043 w 1724643"/>
              <a:gd name="connsiteY18" fmla="*/ 207 h 1362927"/>
              <a:gd name="connsiteX0" fmla="*/ 995196 w 1709796"/>
              <a:gd name="connsiteY0" fmla="*/ 207 h 1362927"/>
              <a:gd name="connsiteX1" fmla="*/ 1339119 w 1709796"/>
              <a:gd name="connsiteY1" fmla="*/ 165452 h 1362927"/>
              <a:gd name="connsiteX2" fmla="*/ 1618825 w 1709796"/>
              <a:gd name="connsiteY2" fmla="*/ 518821 h 1362927"/>
              <a:gd name="connsiteX3" fmla="*/ 1706493 w 1709796"/>
              <a:gd name="connsiteY3" fmla="*/ 1228837 h 1362927"/>
              <a:gd name="connsiteX4" fmla="*/ 1706609 w 1709796"/>
              <a:gd name="connsiteY4" fmla="*/ 1229843 h 1362927"/>
              <a:gd name="connsiteX5" fmla="*/ 1518442 w 1709796"/>
              <a:gd name="connsiteY5" fmla="*/ 1264400 h 1362927"/>
              <a:gd name="connsiteX6" fmla="*/ 1416079 w 1709796"/>
              <a:gd name="connsiteY6" fmla="*/ 1263771 h 1362927"/>
              <a:gd name="connsiteX7" fmla="*/ 1337691 w 1709796"/>
              <a:gd name="connsiteY7" fmla="*/ 721020 h 1362927"/>
              <a:gd name="connsiteX8" fmla="*/ 1179573 w 1709796"/>
              <a:gd name="connsiteY8" fmla="*/ 517130 h 1362927"/>
              <a:gd name="connsiteX9" fmla="*/ 966423 w 1709796"/>
              <a:gd name="connsiteY9" fmla="*/ 418392 h 1362927"/>
              <a:gd name="connsiteX10" fmla="*/ 558243 w 1709796"/>
              <a:gd name="connsiteY10" fmla="*/ 495642 h 1362927"/>
              <a:gd name="connsiteX11" fmla="*/ 392918 w 1709796"/>
              <a:gd name="connsiteY11" fmla="*/ 756421 h 1362927"/>
              <a:gd name="connsiteX12" fmla="*/ 352531 w 1709796"/>
              <a:gd name="connsiteY12" fmla="*/ 1226954 h 1362927"/>
              <a:gd name="connsiteX13" fmla="*/ 347136 w 1709796"/>
              <a:gd name="connsiteY13" fmla="*/ 1362047 h 1362927"/>
              <a:gd name="connsiteX14" fmla="*/ 0 w 1709796"/>
              <a:gd name="connsiteY14" fmla="*/ 1362927 h 1362927"/>
              <a:gd name="connsiteX15" fmla="*/ 32796 w 1709796"/>
              <a:gd name="connsiteY15" fmla="*/ 753004 h 1362927"/>
              <a:gd name="connsiteX16" fmla="*/ 278058 w 1709796"/>
              <a:gd name="connsiteY16" fmla="*/ 205685 h 1362927"/>
              <a:gd name="connsiteX17" fmla="*/ 995196 w 1709796"/>
              <a:gd name="connsiteY17" fmla="*/ 207 h 1362927"/>
              <a:gd name="connsiteX0" fmla="*/ 1008879 w 1723479"/>
              <a:gd name="connsiteY0" fmla="*/ 207 h 1362927"/>
              <a:gd name="connsiteX1" fmla="*/ 1352802 w 1723479"/>
              <a:gd name="connsiteY1" fmla="*/ 165452 h 1362927"/>
              <a:gd name="connsiteX2" fmla="*/ 1632508 w 1723479"/>
              <a:gd name="connsiteY2" fmla="*/ 518821 h 1362927"/>
              <a:gd name="connsiteX3" fmla="*/ 1720176 w 1723479"/>
              <a:gd name="connsiteY3" fmla="*/ 1228837 h 1362927"/>
              <a:gd name="connsiteX4" fmla="*/ 1720292 w 1723479"/>
              <a:gd name="connsiteY4" fmla="*/ 1229843 h 1362927"/>
              <a:gd name="connsiteX5" fmla="*/ 1532125 w 1723479"/>
              <a:gd name="connsiteY5" fmla="*/ 1264400 h 1362927"/>
              <a:gd name="connsiteX6" fmla="*/ 1429762 w 1723479"/>
              <a:gd name="connsiteY6" fmla="*/ 1263771 h 1362927"/>
              <a:gd name="connsiteX7" fmla="*/ 1351374 w 1723479"/>
              <a:gd name="connsiteY7" fmla="*/ 721020 h 1362927"/>
              <a:gd name="connsiteX8" fmla="*/ 1193256 w 1723479"/>
              <a:gd name="connsiteY8" fmla="*/ 517130 h 1362927"/>
              <a:gd name="connsiteX9" fmla="*/ 980106 w 1723479"/>
              <a:gd name="connsiteY9" fmla="*/ 418392 h 1362927"/>
              <a:gd name="connsiteX10" fmla="*/ 571926 w 1723479"/>
              <a:gd name="connsiteY10" fmla="*/ 495642 h 1362927"/>
              <a:gd name="connsiteX11" fmla="*/ 406601 w 1723479"/>
              <a:gd name="connsiteY11" fmla="*/ 756421 h 1362927"/>
              <a:gd name="connsiteX12" fmla="*/ 366214 w 1723479"/>
              <a:gd name="connsiteY12" fmla="*/ 1226954 h 1362927"/>
              <a:gd name="connsiteX13" fmla="*/ 360819 w 1723479"/>
              <a:gd name="connsiteY13" fmla="*/ 1362047 h 1362927"/>
              <a:gd name="connsiteX14" fmla="*/ 13683 w 1723479"/>
              <a:gd name="connsiteY14" fmla="*/ 1362927 h 1362927"/>
              <a:gd name="connsiteX15" fmla="*/ 46479 w 1723479"/>
              <a:gd name="connsiteY15" fmla="*/ 753004 h 1362927"/>
              <a:gd name="connsiteX16" fmla="*/ 291741 w 1723479"/>
              <a:gd name="connsiteY16" fmla="*/ 205685 h 1362927"/>
              <a:gd name="connsiteX17" fmla="*/ 1008879 w 1723479"/>
              <a:gd name="connsiteY17" fmla="*/ 207 h 1362927"/>
              <a:gd name="connsiteX0" fmla="*/ 1008879 w 1723479"/>
              <a:gd name="connsiteY0" fmla="*/ 207 h 1388279"/>
              <a:gd name="connsiteX1" fmla="*/ 1352802 w 1723479"/>
              <a:gd name="connsiteY1" fmla="*/ 165452 h 1388279"/>
              <a:gd name="connsiteX2" fmla="*/ 1632508 w 1723479"/>
              <a:gd name="connsiteY2" fmla="*/ 518821 h 1388279"/>
              <a:gd name="connsiteX3" fmla="*/ 1720176 w 1723479"/>
              <a:gd name="connsiteY3" fmla="*/ 1228837 h 1388279"/>
              <a:gd name="connsiteX4" fmla="*/ 1720292 w 1723479"/>
              <a:gd name="connsiteY4" fmla="*/ 1229843 h 1388279"/>
              <a:gd name="connsiteX5" fmla="*/ 1532125 w 1723479"/>
              <a:gd name="connsiteY5" fmla="*/ 1264400 h 1388279"/>
              <a:gd name="connsiteX6" fmla="*/ 1429762 w 1723479"/>
              <a:gd name="connsiteY6" fmla="*/ 1263771 h 1388279"/>
              <a:gd name="connsiteX7" fmla="*/ 1351374 w 1723479"/>
              <a:gd name="connsiteY7" fmla="*/ 721020 h 1388279"/>
              <a:gd name="connsiteX8" fmla="*/ 1193256 w 1723479"/>
              <a:gd name="connsiteY8" fmla="*/ 517130 h 1388279"/>
              <a:gd name="connsiteX9" fmla="*/ 980106 w 1723479"/>
              <a:gd name="connsiteY9" fmla="*/ 418392 h 1388279"/>
              <a:gd name="connsiteX10" fmla="*/ 571926 w 1723479"/>
              <a:gd name="connsiteY10" fmla="*/ 495642 h 1388279"/>
              <a:gd name="connsiteX11" fmla="*/ 406601 w 1723479"/>
              <a:gd name="connsiteY11" fmla="*/ 756421 h 1388279"/>
              <a:gd name="connsiteX12" fmla="*/ 366214 w 1723479"/>
              <a:gd name="connsiteY12" fmla="*/ 1226954 h 1388279"/>
              <a:gd name="connsiteX13" fmla="*/ 360819 w 1723479"/>
              <a:gd name="connsiteY13" fmla="*/ 1362047 h 1388279"/>
              <a:gd name="connsiteX14" fmla="*/ 13683 w 1723479"/>
              <a:gd name="connsiteY14" fmla="*/ 1362927 h 1388279"/>
              <a:gd name="connsiteX15" fmla="*/ 46479 w 1723479"/>
              <a:gd name="connsiteY15" fmla="*/ 753004 h 1388279"/>
              <a:gd name="connsiteX16" fmla="*/ 291741 w 1723479"/>
              <a:gd name="connsiteY16" fmla="*/ 205685 h 1388279"/>
              <a:gd name="connsiteX17" fmla="*/ 1008879 w 1723479"/>
              <a:gd name="connsiteY17" fmla="*/ 207 h 1388279"/>
              <a:gd name="connsiteX0" fmla="*/ 1008879 w 1723479"/>
              <a:gd name="connsiteY0" fmla="*/ 207 h 1388278"/>
              <a:gd name="connsiteX1" fmla="*/ 1352802 w 1723479"/>
              <a:gd name="connsiteY1" fmla="*/ 165452 h 1388278"/>
              <a:gd name="connsiteX2" fmla="*/ 1632508 w 1723479"/>
              <a:gd name="connsiteY2" fmla="*/ 518821 h 1388278"/>
              <a:gd name="connsiteX3" fmla="*/ 1720176 w 1723479"/>
              <a:gd name="connsiteY3" fmla="*/ 1228837 h 1388278"/>
              <a:gd name="connsiteX4" fmla="*/ 1720292 w 1723479"/>
              <a:gd name="connsiteY4" fmla="*/ 1229843 h 1388278"/>
              <a:gd name="connsiteX5" fmla="*/ 1532125 w 1723479"/>
              <a:gd name="connsiteY5" fmla="*/ 1264400 h 1388278"/>
              <a:gd name="connsiteX6" fmla="*/ 1353901 w 1723479"/>
              <a:gd name="connsiteY6" fmla="*/ 1270356 h 1388278"/>
              <a:gd name="connsiteX7" fmla="*/ 1351374 w 1723479"/>
              <a:gd name="connsiteY7" fmla="*/ 721020 h 1388278"/>
              <a:gd name="connsiteX8" fmla="*/ 1193256 w 1723479"/>
              <a:gd name="connsiteY8" fmla="*/ 517130 h 1388278"/>
              <a:gd name="connsiteX9" fmla="*/ 980106 w 1723479"/>
              <a:gd name="connsiteY9" fmla="*/ 418392 h 1388278"/>
              <a:gd name="connsiteX10" fmla="*/ 571926 w 1723479"/>
              <a:gd name="connsiteY10" fmla="*/ 495642 h 1388278"/>
              <a:gd name="connsiteX11" fmla="*/ 406601 w 1723479"/>
              <a:gd name="connsiteY11" fmla="*/ 756421 h 1388278"/>
              <a:gd name="connsiteX12" fmla="*/ 366214 w 1723479"/>
              <a:gd name="connsiteY12" fmla="*/ 1226954 h 1388278"/>
              <a:gd name="connsiteX13" fmla="*/ 360819 w 1723479"/>
              <a:gd name="connsiteY13" fmla="*/ 1362047 h 1388278"/>
              <a:gd name="connsiteX14" fmla="*/ 13683 w 1723479"/>
              <a:gd name="connsiteY14" fmla="*/ 1362927 h 1388278"/>
              <a:gd name="connsiteX15" fmla="*/ 46479 w 1723479"/>
              <a:gd name="connsiteY15" fmla="*/ 753004 h 1388278"/>
              <a:gd name="connsiteX16" fmla="*/ 291741 w 1723479"/>
              <a:gd name="connsiteY16" fmla="*/ 205685 h 1388278"/>
              <a:gd name="connsiteX17" fmla="*/ 1008879 w 1723479"/>
              <a:gd name="connsiteY17" fmla="*/ 207 h 1388278"/>
              <a:gd name="connsiteX0" fmla="*/ 1008879 w 1723479"/>
              <a:gd name="connsiteY0" fmla="*/ 207 h 1388278"/>
              <a:gd name="connsiteX1" fmla="*/ 1352802 w 1723479"/>
              <a:gd name="connsiteY1" fmla="*/ 165452 h 1388278"/>
              <a:gd name="connsiteX2" fmla="*/ 1632508 w 1723479"/>
              <a:gd name="connsiteY2" fmla="*/ 518821 h 1388278"/>
              <a:gd name="connsiteX3" fmla="*/ 1720176 w 1723479"/>
              <a:gd name="connsiteY3" fmla="*/ 1228837 h 1388278"/>
              <a:gd name="connsiteX4" fmla="*/ 1720292 w 1723479"/>
              <a:gd name="connsiteY4" fmla="*/ 1229843 h 1388278"/>
              <a:gd name="connsiteX5" fmla="*/ 1532125 w 1723479"/>
              <a:gd name="connsiteY5" fmla="*/ 1264400 h 1388278"/>
              <a:gd name="connsiteX6" fmla="*/ 1353901 w 1723479"/>
              <a:gd name="connsiteY6" fmla="*/ 1270356 h 1388278"/>
              <a:gd name="connsiteX7" fmla="*/ 1351374 w 1723479"/>
              <a:gd name="connsiteY7" fmla="*/ 721020 h 1388278"/>
              <a:gd name="connsiteX8" fmla="*/ 980106 w 1723479"/>
              <a:gd name="connsiteY8" fmla="*/ 418392 h 1388278"/>
              <a:gd name="connsiteX9" fmla="*/ 571926 w 1723479"/>
              <a:gd name="connsiteY9" fmla="*/ 495642 h 1388278"/>
              <a:gd name="connsiteX10" fmla="*/ 406601 w 1723479"/>
              <a:gd name="connsiteY10" fmla="*/ 756421 h 1388278"/>
              <a:gd name="connsiteX11" fmla="*/ 366214 w 1723479"/>
              <a:gd name="connsiteY11" fmla="*/ 1226954 h 1388278"/>
              <a:gd name="connsiteX12" fmla="*/ 360819 w 1723479"/>
              <a:gd name="connsiteY12" fmla="*/ 1362047 h 1388278"/>
              <a:gd name="connsiteX13" fmla="*/ 13683 w 1723479"/>
              <a:gd name="connsiteY13" fmla="*/ 1362927 h 1388278"/>
              <a:gd name="connsiteX14" fmla="*/ 46479 w 1723479"/>
              <a:gd name="connsiteY14" fmla="*/ 753004 h 1388278"/>
              <a:gd name="connsiteX15" fmla="*/ 291741 w 1723479"/>
              <a:gd name="connsiteY15" fmla="*/ 205685 h 1388278"/>
              <a:gd name="connsiteX16" fmla="*/ 1008879 w 1723479"/>
              <a:gd name="connsiteY16" fmla="*/ 207 h 1388278"/>
              <a:gd name="connsiteX0" fmla="*/ 1008879 w 1723479"/>
              <a:gd name="connsiteY0" fmla="*/ 207 h 1388278"/>
              <a:gd name="connsiteX1" fmla="*/ 1352802 w 1723479"/>
              <a:gd name="connsiteY1" fmla="*/ 165452 h 1388278"/>
              <a:gd name="connsiteX2" fmla="*/ 1632508 w 1723479"/>
              <a:gd name="connsiteY2" fmla="*/ 518821 h 1388278"/>
              <a:gd name="connsiteX3" fmla="*/ 1720176 w 1723479"/>
              <a:gd name="connsiteY3" fmla="*/ 1228837 h 1388278"/>
              <a:gd name="connsiteX4" fmla="*/ 1720292 w 1723479"/>
              <a:gd name="connsiteY4" fmla="*/ 1229843 h 1388278"/>
              <a:gd name="connsiteX5" fmla="*/ 1532125 w 1723479"/>
              <a:gd name="connsiteY5" fmla="*/ 1264400 h 1388278"/>
              <a:gd name="connsiteX6" fmla="*/ 1353901 w 1723479"/>
              <a:gd name="connsiteY6" fmla="*/ 1270356 h 1388278"/>
              <a:gd name="connsiteX7" fmla="*/ 1265334 w 1723479"/>
              <a:gd name="connsiteY7" fmla="*/ 668589 h 1388278"/>
              <a:gd name="connsiteX8" fmla="*/ 980106 w 1723479"/>
              <a:gd name="connsiteY8" fmla="*/ 418392 h 1388278"/>
              <a:gd name="connsiteX9" fmla="*/ 571926 w 1723479"/>
              <a:gd name="connsiteY9" fmla="*/ 495642 h 1388278"/>
              <a:gd name="connsiteX10" fmla="*/ 406601 w 1723479"/>
              <a:gd name="connsiteY10" fmla="*/ 756421 h 1388278"/>
              <a:gd name="connsiteX11" fmla="*/ 366214 w 1723479"/>
              <a:gd name="connsiteY11" fmla="*/ 1226954 h 1388278"/>
              <a:gd name="connsiteX12" fmla="*/ 360819 w 1723479"/>
              <a:gd name="connsiteY12" fmla="*/ 1362047 h 1388278"/>
              <a:gd name="connsiteX13" fmla="*/ 13683 w 1723479"/>
              <a:gd name="connsiteY13" fmla="*/ 1362927 h 1388278"/>
              <a:gd name="connsiteX14" fmla="*/ 46479 w 1723479"/>
              <a:gd name="connsiteY14" fmla="*/ 753004 h 1388278"/>
              <a:gd name="connsiteX15" fmla="*/ 291741 w 1723479"/>
              <a:gd name="connsiteY15" fmla="*/ 205685 h 1388278"/>
              <a:gd name="connsiteX16" fmla="*/ 1008879 w 1723479"/>
              <a:gd name="connsiteY16" fmla="*/ 207 h 1388278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80106 w 1723479"/>
              <a:gd name="connsiteY8" fmla="*/ 418392 h 1389650"/>
              <a:gd name="connsiteX9" fmla="*/ 571926 w 1723479"/>
              <a:gd name="connsiteY9" fmla="*/ 495642 h 1389650"/>
              <a:gd name="connsiteX10" fmla="*/ 406601 w 1723479"/>
              <a:gd name="connsiteY10" fmla="*/ 756421 h 1389650"/>
              <a:gd name="connsiteX11" fmla="*/ 366214 w 1723479"/>
              <a:gd name="connsiteY11" fmla="*/ 1226954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80106 w 1723479"/>
              <a:gd name="connsiteY8" fmla="*/ 418392 h 1389650"/>
              <a:gd name="connsiteX9" fmla="*/ 571926 w 1723479"/>
              <a:gd name="connsiteY9" fmla="*/ 495642 h 1389650"/>
              <a:gd name="connsiteX10" fmla="*/ 406601 w 1723479"/>
              <a:gd name="connsiteY10" fmla="*/ 756421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80106 w 1723479"/>
              <a:gd name="connsiteY8" fmla="*/ 418392 h 1389650"/>
              <a:gd name="connsiteX9" fmla="*/ 571926 w 1723479"/>
              <a:gd name="connsiteY9" fmla="*/ 495642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80106 w 1723479"/>
              <a:gd name="connsiteY8" fmla="*/ 4183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47264 w 1723479"/>
              <a:gd name="connsiteY8" fmla="*/ 4511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28522 w 1723479"/>
              <a:gd name="connsiteY6" fmla="*/ 1277234 h 1389650"/>
              <a:gd name="connsiteX7" fmla="*/ 1265334 w 1723479"/>
              <a:gd name="connsiteY7" fmla="*/ 668589 h 1389650"/>
              <a:gd name="connsiteX8" fmla="*/ 947264 w 1723479"/>
              <a:gd name="connsiteY8" fmla="*/ 4511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05420 w 1723479"/>
              <a:gd name="connsiteY2" fmla="*/ 523349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28522 w 1723479"/>
              <a:gd name="connsiteY6" fmla="*/ 1277234 h 1389650"/>
              <a:gd name="connsiteX7" fmla="*/ 1265334 w 1723479"/>
              <a:gd name="connsiteY7" fmla="*/ 668589 h 1389650"/>
              <a:gd name="connsiteX8" fmla="*/ 947264 w 1723479"/>
              <a:gd name="connsiteY8" fmla="*/ 4511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05420 w 1723479"/>
              <a:gd name="connsiteY2" fmla="*/ 523349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28522 w 1723479"/>
              <a:gd name="connsiteY6" fmla="*/ 1277234 h 1389650"/>
              <a:gd name="connsiteX7" fmla="*/ 1225468 w 1723479"/>
              <a:gd name="connsiteY7" fmla="*/ 682705 h 1389650"/>
              <a:gd name="connsiteX8" fmla="*/ 947264 w 1723479"/>
              <a:gd name="connsiteY8" fmla="*/ 4511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05420 w 1723479"/>
              <a:gd name="connsiteY2" fmla="*/ 523349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28522 w 1723479"/>
              <a:gd name="connsiteY6" fmla="*/ 1277234 h 1389650"/>
              <a:gd name="connsiteX7" fmla="*/ 1225468 w 1723479"/>
              <a:gd name="connsiteY7" fmla="*/ 682705 h 1389650"/>
              <a:gd name="connsiteX8" fmla="*/ 947264 w 1723479"/>
              <a:gd name="connsiteY8" fmla="*/ 4511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05420 w 1723479"/>
              <a:gd name="connsiteY2" fmla="*/ 523349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28522 w 1723479"/>
              <a:gd name="connsiteY6" fmla="*/ 1277234 h 1389650"/>
              <a:gd name="connsiteX7" fmla="*/ 1225468 w 1723479"/>
              <a:gd name="connsiteY7" fmla="*/ 682705 h 1389650"/>
              <a:gd name="connsiteX8" fmla="*/ 947264 w 1723479"/>
              <a:gd name="connsiteY8" fmla="*/ 451192 h 1389650"/>
              <a:gd name="connsiteX9" fmla="*/ 686871 w 1723479"/>
              <a:gd name="connsiteY9" fmla="*/ 489703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995766 w 1710366"/>
              <a:gd name="connsiteY0" fmla="*/ 207 h 1389650"/>
              <a:gd name="connsiteX1" fmla="*/ 1339689 w 1710366"/>
              <a:gd name="connsiteY1" fmla="*/ 165452 h 1389650"/>
              <a:gd name="connsiteX2" fmla="*/ 1592307 w 1710366"/>
              <a:gd name="connsiteY2" fmla="*/ 523349 h 1389650"/>
              <a:gd name="connsiteX3" fmla="*/ 1707063 w 1710366"/>
              <a:gd name="connsiteY3" fmla="*/ 1228837 h 1389650"/>
              <a:gd name="connsiteX4" fmla="*/ 1707179 w 1710366"/>
              <a:gd name="connsiteY4" fmla="*/ 1229843 h 1389650"/>
              <a:gd name="connsiteX5" fmla="*/ 1519012 w 1710366"/>
              <a:gd name="connsiteY5" fmla="*/ 1264400 h 1389650"/>
              <a:gd name="connsiteX6" fmla="*/ 1315409 w 1710366"/>
              <a:gd name="connsiteY6" fmla="*/ 1277234 h 1389650"/>
              <a:gd name="connsiteX7" fmla="*/ 1212355 w 1710366"/>
              <a:gd name="connsiteY7" fmla="*/ 682705 h 1389650"/>
              <a:gd name="connsiteX8" fmla="*/ 934151 w 1710366"/>
              <a:gd name="connsiteY8" fmla="*/ 451192 h 1389650"/>
              <a:gd name="connsiteX9" fmla="*/ 673758 w 1710366"/>
              <a:gd name="connsiteY9" fmla="*/ 489703 h 1389650"/>
              <a:gd name="connsiteX10" fmla="*/ 454722 w 1710366"/>
              <a:gd name="connsiteY10" fmla="*/ 712482 h 1389650"/>
              <a:gd name="connsiteX11" fmla="*/ 401128 w 1710366"/>
              <a:gd name="connsiteY11" fmla="*/ 1203407 h 1389650"/>
              <a:gd name="connsiteX12" fmla="*/ 382727 w 1710366"/>
              <a:gd name="connsiteY12" fmla="*/ 1367138 h 1389650"/>
              <a:gd name="connsiteX13" fmla="*/ 570 w 1710366"/>
              <a:gd name="connsiteY13" fmla="*/ 1362927 h 1389650"/>
              <a:gd name="connsiteX14" fmla="*/ 33366 w 1710366"/>
              <a:gd name="connsiteY14" fmla="*/ 753004 h 1389650"/>
              <a:gd name="connsiteX15" fmla="*/ 278628 w 1710366"/>
              <a:gd name="connsiteY15" fmla="*/ 205685 h 1389650"/>
              <a:gd name="connsiteX16" fmla="*/ 995766 w 1710366"/>
              <a:gd name="connsiteY16" fmla="*/ 207 h 1389650"/>
              <a:gd name="connsiteX0" fmla="*/ 995196 w 1709796"/>
              <a:gd name="connsiteY0" fmla="*/ 207 h 1377411"/>
              <a:gd name="connsiteX1" fmla="*/ 1339119 w 1709796"/>
              <a:gd name="connsiteY1" fmla="*/ 165452 h 1377411"/>
              <a:gd name="connsiteX2" fmla="*/ 1591737 w 1709796"/>
              <a:gd name="connsiteY2" fmla="*/ 523349 h 1377411"/>
              <a:gd name="connsiteX3" fmla="*/ 1706493 w 1709796"/>
              <a:gd name="connsiteY3" fmla="*/ 1228837 h 1377411"/>
              <a:gd name="connsiteX4" fmla="*/ 1706609 w 1709796"/>
              <a:gd name="connsiteY4" fmla="*/ 1229843 h 1377411"/>
              <a:gd name="connsiteX5" fmla="*/ 1518442 w 1709796"/>
              <a:gd name="connsiteY5" fmla="*/ 1264400 h 1377411"/>
              <a:gd name="connsiteX6" fmla="*/ 1314839 w 1709796"/>
              <a:gd name="connsiteY6" fmla="*/ 1277234 h 1377411"/>
              <a:gd name="connsiteX7" fmla="*/ 1211785 w 1709796"/>
              <a:gd name="connsiteY7" fmla="*/ 682705 h 1377411"/>
              <a:gd name="connsiteX8" fmla="*/ 933581 w 1709796"/>
              <a:gd name="connsiteY8" fmla="*/ 451192 h 1377411"/>
              <a:gd name="connsiteX9" fmla="*/ 673188 w 1709796"/>
              <a:gd name="connsiteY9" fmla="*/ 489703 h 1377411"/>
              <a:gd name="connsiteX10" fmla="*/ 454152 w 1709796"/>
              <a:gd name="connsiteY10" fmla="*/ 712482 h 1377411"/>
              <a:gd name="connsiteX11" fmla="*/ 400558 w 1709796"/>
              <a:gd name="connsiteY11" fmla="*/ 1203407 h 1377411"/>
              <a:gd name="connsiteX12" fmla="*/ 382157 w 1709796"/>
              <a:gd name="connsiteY12" fmla="*/ 1367138 h 1377411"/>
              <a:gd name="connsiteX13" fmla="*/ 0 w 1709796"/>
              <a:gd name="connsiteY13" fmla="*/ 1362927 h 1377411"/>
              <a:gd name="connsiteX14" fmla="*/ 32796 w 1709796"/>
              <a:gd name="connsiteY14" fmla="*/ 753004 h 1377411"/>
              <a:gd name="connsiteX15" fmla="*/ 278058 w 1709796"/>
              <a:gd name="connsiteY15" fmla="*/ 205685 h 1377411"/>
              <a:gd name="connsiteX16" fmla="*/ 995196 w 1709796"/>
              <a:gd name="connsiteY16" fmla="*/ 207 h 1377411"/>
              <a:gd name="connsiteX0" fmla="*/ 995196 w 1709796"/>
              <a:gd name="connsiteY0" fmla="*/ 207 h 1377411"/>
              <a:gd name="connsiteX1" fmla="*/ 1339119 w 1709796"/>
              <a:gd name="connsiteY1" fmla="*/ 165452 h 1377411"/>
              <a:gd name="connsiteX2" fmla="*/ 1591737 w 1709796"/>
              <a:gd name="connsiteY2" fmla="*/ 523349 h 1377411"/>
              <a:gd name="connsiteX3" fmla="*/ 1706493 w 1709796"/>
              <a:gd name="connsiteY3" fmla="*/ 1228837 h 1377411"/>
              <a:gd name="connsiteX4" fmla="*/ 1706609 w 1709796"/>
              <a:gd name="connsiteY4" fmla="*/ 1229843 h 1377411"/>
              <a:gd name="connsiteX5" fmla="*/ 1518442 w 1709796"/>
              <a:gd name="connsiteY5" fmla="*/ 1264400 h 1377411"/>
              <a:gd name="connsiteX6" fmla="*/ 1314839 w 1709796"/>
              <a:gd name="connsiteY6" fmla="*/ 1277234 h 1377411"/>
              <a:gd name="connsiteX7" fmla="*/ 1211785 w 1709796"/>
              <a:gd name="connsiteY7" fmla="*/ 682705 h 1377411"/>
              <a:gd name="connsiteX8" fmla="*/ 933581 w 1709796"/>
              <a:gd name="connsiteY8" fmla="*/ 451192 h 1377411"/>
              <a:gd name="connsiteX9" fmla="*/ 673188 w 1709796"/>
              <a:gd name="connsiteY9" fmla="*/ 489703 h 1377411"/>
              <a:gd name="connsiteX10" fmla="*/ 454152 w 1709796"/>
              <a:gd name="connsiteY10" fmla="*/ 712482 h 1377411"/>
              <a:gd name="connsiteX11" fmla="*/ 400558 w 1709796"/>
              <a:gd name="connsiteY11" fmla="*/ 1203407 h 1377411"/>
              <a:gd name="connsiteX12" fmla="*/ 382157 w 1709796"/>
              <a:gd name="connsiteY12" fmla="*/ 1367138 h 1377411"/>
              <a:gd name="connsiteX13" fmla="*/ 0 w 1709796"/>
              <a:gd name="connsiteY13" fmla="*/ 1362927 h 1377411"/>
              <a:gd name="connsiteX14" fmla="*/ 47970 w 1709796"/>
              <a:gd name="connsiteY14" fmla="*/ 741618 h 1377411"/>
              <a:gd name="connsiteX15" fmla="*/ 278058 w 1709796"/>
              <a:gd name="connsiteY15" fmla="*/ 205685 h 1377411"/>
              <a:gd name="connsiteX16" fmla="*/ 995196 w 1709796"/>
              <a:gd name="connsiteY16" fmla="*/ 207 h 1377411"/>
              <a:gd name="connsiteX0" fmla="*/ 995196 w 1709796"/>
              <a:gd name="connsiteY0" fmla="*/ 207 h 1377411"/>
              <a:gd name="connsiteX1" fmla="*/ 1339119 w 1709796"/>
              <a:gd name="connsiteY1" fmla="*/ 165452 h 1377411"/>
              <a:gd name="connsiteX2" fmla="*/ 1591737 w 1709796"/>
              <a:gd name="connsiteY2" fmla="*/ 523349 h 1377411"/>
              <a:gd name="connsiteX3" fmla="*/ 1706493 w 1709796"/>
              <a:gd name="connsiteY3" fmla="*/ 1228837 h 1377411"/>
              <a:gd name="connsiteX4" fmla="*/ 1706609 w 1709796"/>
              <a:gd name="connsiteY4" fmla="*/ 1229843 h 1377411"/>
              <a:gd name="connsiteX5" fmla="*/ 1518442 w 1709796"/>
              <a:gd name="connsiteY5" fmla="*/ 1264400 h 1377411"/>
              <a:gd name="connsiteX6" fmla="*/ 1314839 w 1709796"/>
              <a:gd name="connsiteY6" fmla="*/ 1277234 h 1377411"/>
              <a:gd name="connsiteX7" fmla="*/ 1211785 w 1709796"/>
              <a:gd name="connsiteY7" fmla="*/ 682705 h 1377411"/>
              <a:gd name="connsiteX8" fmla="*/ 933581 w 1709796"/>
              <a:gd name="connsiteY8" fmla="*/ 451192 h 1377411"/>
              <a:gd name="connsiteX9" fmla="*/ 673188 w 1709796"/>
              <a:gd name="connsiteY9" fmla="*/ 489703 h 1377411"/>
              <a:gd name="connsiteX10" fmla="*/ 454152 w 1709796"/>
              <a:gd name="connsiteY10" fmla="*/ 712482 h 1377411"/>
              <a:gd name="connsiteX11" fmla="*/ 400558 w 1709796"/>
              <a:gd name="connsiteY11" fmla="*/ 1203407 h 1377411"/>
              <a:gd name="connsiteX12" fmla="*/ 382157 w 1709796"/>
              <a:gd name="connsiteY12" fmla="*/ 1367138 h 1377411"/>
              <a:gd name="connsiteX13" fmla="*/ 0 w 1709796"/>
              <a:gd name="connsiteY13" fmla="*/ 1362927 h 1377411"/>
              <a:gd name="connsiteX14" fmla="*/ 47970 w 1709796"/>
              <a:gd name="connsiteY14" fmla="*/ 741618 h 1377411"/>
              <a:gd name="connsiteX15" fmla="*/ 278058 w 1709796"/>
              <a:gd name="connsiteY15" fmla="*/ 205685 h 1377411"/>
              <a:gd name="connsiteX16" fmla="*/ 995196 w 1709796"/>
              <a:gd name="connsiteY16" fmla="*/ 207 h 1377411"/>
              <a:gd name="connsiteX0" fmla="*/ 995196 w 1709796"/>
              <a:gd name="connsiteY0" fmla="*/ 207 h 1377411"/>
              <a:gd name="connsiteX1" fmla="*/ 1339119 w 1709796"/>
              <a:gd name="connsiteY1" fmla="*/ 165452 h 1377411"/>
              <a:gd name="connsiteX2" fmla="*/ 1591737 w 1709796"/>
              <a:gd name="connsiteY2" fmla="*/ 523349 h 1377411"/>
              <a:gd name="connsiteX3" fmla="*/ 1706493 w 1709796"/>
              <a:gd name="connsiteY3" fmla="*/ 1228837 h 1377411"/>
              <a:gd name="connsiteX4" fmla="*/ 1706609 w 1709796"/>
              <a:gd name="connsiteY4" fmla="*/ 1229843 h 1377411"/>
              <a:gd name="connsiteX5" fmla="*/ 1518442 w 1709796"/>
              <a:gd name="connsiteY5" fmla="*/ 1264400 h 1377411"/>
              <a:gd name="connsiteX6" fmla="*/ 1314839 w 1709796"/>
              <a:gd name="connsiteY6" fmla="*/ 1277234 h 1377411"/>
              <a:gd name="connsiteX7" fmla="*/ 1211785 w 1709796"/>
              <a:gd name="connsiteY7" fmla="*/ 682705 h 1377411"/>
              <a:gd name="connsiteX8" fmla="*/ 933581 w 1709796"/>
              <a:gd name="connsiteY8" fmla="*/ 451192 h 1377411"/>
              <a:gd name="connsiteX9" fmla="*/ 673188 w 1709796"/>
              <a:gd name="connsiteY9" fmla="*/ 489703 h 1377411"/>
              <a:gd name="connsiteX10" fmla="*/ 454152 w 1709796"/>
              <a:gd name="connsiteY10" fmla="*/ 712482 h 1377411"/>
              <a:gd name="connsiteX11" fmla="*/ 400558 w 1709796"/>
              <a:gd name="connsiteY11" fmla="*/ 1203407 h 1377411"/>
              <a:gd name="connsiteX12" fmla="*/ 382157 w 1709796"/>
              <a:gd name="connsiteY12" fmla="*/ 1367138 h 1377411"/>
              <a:gd name="connsiteX13" fmla="*/ 0 w 1709796"/>
              <a:gd name="connsiteY13" fmla="*/ 1362927 h 1377411"/>
              <a:gd name="connsiteX14" fmla="*/ 47970 w 1709796"/>
              <a:gd name="connsiteY14" fmla="*/ 741618 h 1377411"/>
              <a:gd name="connsiteX15" fmla="*/ 278058 w 1709796"/>
              <a:gd name="connsiteY15" fmla="*/ 205685 h 1377411"/>
              <a:gd name="connsiteX16" fmla="*/ 995196 w 1709796"/>
              <a:gd name="connsiteY16" fmla="*/ 207 h 1377411"/>
              <a:gd name="connsiteX0" fmla="*/ 995196 w 1709796"/>
              <a:gd name="connsiteY0" fmla="*/ 390 h 1377594"/>
              <a:gd name="connsiteX1" fmla="*/ 1339119 w 1709796"/>
              <a:gd name="connsiteY1" fmla="*/ 165635 h 1377594"/>
              <a:gd name="connsiteX2" fmla="*/ 1591737 w 1709796"/>
              <a:gd name="connsiteY2" fmla="*/ 523532 h 1377594"/>
              <a:gd name="connsiteX3" fmla="*/ 1706493 w 1709796"/>
              <a:gd name="connsiteY3" fmla="*/ 1229020 h 1377594"/>
              <a:gd name="connsiteX4" fmla="*/ 1706609 w 1709796"/>
              <a:gd name="connsiteY4" fmla="*/ 1230026 h 1377594"/>
              <a:gd name="connsiteX5" fmla="*/ 1518442 w 1709796"/>
              <a:gd name="connsiteY5" fmla="*/ 1264583 h 1377594"/>
              <a:gd name="connsiteX6" fmla="*/ 1314839 w 1709796"/>
              <a:gd name="connsiteY6" fmla="*/ 1277417 h 1377594"/>
              <a:gd name="connsiteX7" fmla="*/ 1211785 w 1709796"/>
              <a:gd name="connsiteY7" fmla="*/ 682888 h 1377594"/>
              <a:gd name="connsiteX8" fmla="*/ 933581 w 1709796"/>
              <a:gd name="connsiteY8" fmla="*/ 451375 h 1377594"/>
              <a:gd name="connsiteX9" fmla="*/ 673188 w 1709796"/>
              <a:gd name="connsiteY9" fmla="*/ 489886 h 1377594"/>
              <a:gd name="connsiteX10" fmla="*/ 454152 w 1709796"/>
              <a:gd name="connsiteY10" fmla="*/ 712665 h 1377594"/>
              <a:gd name="connsiteX11" fmla="*/ 400558 w 1709796"/>
              <a:gd name="connsiteY11" fmla="*/ 1203590 h 1377594"/>
              <a:gd name="connsiteX12" fmla="*/ 382157 w 1709796"/>
              <a:gd name="connsiteY12" fmla="*/ 1367321 h 1377594"/>
              <a:gd name="connsiteX13" fmla="*/ 0 w 1709796"/>
              <a:gd name="connsiteY13" fmla="*/ 1363110 h 1377594"/>
              <a:gd name="connsiteX14" fmla="*/ 47970 w 1709796"/>
              <a:gd name="connsiteY14" fmla="*/ 741801 h 1377594"/>
              <a:gd name="connsiteX15" fmla="*/ 324626 w 1709796"/>
              <a:gd name="connsiteY15" fmla="*/ 163747 h 1377594"/>
              <a:gd name="connsiteX16" fmla="*/ 995196 w 1709796"/>
              <a:gd name="connsiteY16" fmla="*/ 390 h 1377594"/>
              <a:gd name="connsiteX0" fmla="*/ 995196 w 1709796"/>
              <a:gd name="connsiteY0" fmla="*/ 673 h 1377877"/>
              <a:gd name="connsiteX1" fmla="*/ 1339119 w 1709796"/>
              <a:gd name="connsiteY1" fmla="*/ 165918 h 1377877"/>
              <a:gd name="connsiteX2" fmla="*/ 1591737 w 1709796"/>
              <a:gd name="connsiteY2" fmla="*/ 523815 h 1377877"/>
              <a:gd name="connsiteX3" fmla="*/ 1706493 w 1709796"/>
              <a:gd name="connsiteY3" fmla="*/ 1229303 h 1377877"/>
              <a:gd name="connsiteX4" fmla="*/ 1706609 w 1709796"/>
              <a:gd name="connsiteY4" fmla="*/ 1230309 h 1377877"/>
              <a:gd name="connsiteX5" fmla="*/ 1518442 w 1709796"/>
              <a:gd name="connsiteY5" fmla="*/ 1264866 h 1377877"/>
              <a:gd name="connsiteX6" fmla="*/ 1314839 w 1709796"/>
              <a:gd name="connsiteY6" fmla="*/ 1277700 h 1377877"/>
              <a:gd name="connsiteX7" fmla="*/ 1211785 w 1709796"/>
              <a:gd name="connsiteY7" fmla="*/ 683171 h 1377877"/>
              <a:gd name="connsiteX8" fmla="*/ 933581 w 1709796"/>
              <a:gd name="connsiteY8" fmla="*/ 451658 h 1377877"/>
              <a:gd name="connsiteX9" fmla="*/ 673188 w 1709796"/>
              <a:gd name="connsiteY9" fmla="*/ 490169 h 1377877"/>
              <a:gd name="connsiteX10" fmla="*/ 454152 w 1709796"/>
              <a:gd name="connsiteY10" fmla="*/ 712948 h 1377877"/>
              <a:gd name="connsiteX11" fmla="*/ 400558 w 1709796"/>
              <a:gd name="connsiteY11" fmla="*/ 1203873 h 1377877"/>
              <a:gd name="connsiteX12" fmla="*/ 382157 w 1709796"/>
              <a:gd name="connsiteY12" fmla="*/ 1367604 h 1377877"/>
              <a:gd name="connsiteX13" fmla="*/ 0 w 1709796"/>
              <a:gd name="connsiteY13" fmla="*/ 1363393 h 1377877"/>
              <a:gd name="connsiteX14" fmla="*/ 47970 w 1709796"/>
              <a:gd name="connsiteY14" fmla="*/ 742084 h 1377877"/>
              <a:gd name="connsiteX15" fmla="*/ 324626 w 1709796"/>
              <a:gd name="connsiteY15" fmla="*/ 164030 h 1377877"/>
              <a:gd name="connsiteX16" fmla="*/ 995196 w 1709796"/>
              <a:gd name="connsiteY16" fmla="*/ 673 h 1377877"/>
              <a:gd name="connsiteX0" fmla="*/ 985990 w 1709796"/>
              <a:gd name="connsiteY0" fmla="*/ 321 h 1409392"/>
              <a:gd name="connsiteX1" fmla="*/ 1339119 w 1709796"/>
              <a:gd name="connsiteY1" fmla="*/ 197433 h 1409392"/>
              <a:gd name="connsiteX2" fmla="*/ 1591737 w 1709796"/>
              <a:gd name="connsiteY2" fmla="*/ 555330 h 1409392"/>
              <a:gd name="connsiteX3" fmla="*/ 1706493 w 1709796"/>
              <a:gd name="connsiteY3" fmla="*/ 1260818 h 1409392"/>
              <a:gd name="connsiteX4" fmla="*/ 1706609 w 1709796"/>
              <a:gd name="connsiteY4" fmla="*/ 1261824 h 1409392"/>
              <a:gd name="connsiteX5" fmla="*/ 1518442 w 1709796"/>
              <a:gd name="connsiteY5" fmla="*/ 1296381 h 1409392"/>
              <a:gd name="connsiteX6" fmla="*/ 1314839 w 1709796"/>
              <a:gd name="connsiteY6" fmla="*/ 1309215 h 1409392"/>
              <a:gd name="connsiteX7" fmla="*/ 1211785 w 1709796"/>
              <a:gd name="connsiteY7" fmla="*/ 714686 h 1409392"/>
              <a:gd name="connsiteX8" fmla="*/ 933581 w 1709796"/>
              <a:gd name="connsiteY8" fmla="*/ 483173 h 1409392"/>
              <a:gd name="connsiteX9" fmla="*/ 673188 w 1709796"/>
              <a:gd name="connsiteY9" fmla="*/ 521684 h 1409392"/>
              <a:gd name="connsiteX10" fmla="*/ 454152 w 1709796"/>
              <a:gd name="connsiteY10" fmla="*/ 744463 h 1409392"/>
              <a:gd name="connsiteX11" fmla="*/ 400558 w 1709796"/>
              <a:gd name="connsiteY11" fmla="*/ 1235388 h 1409392"/>
              <a:gd name="connsiteX12" fmla="*/ 382157 w 1709796"/>
              <a:gd name="connsiteY12" fmla="*/ 1399119 h 1409392"/>
              <a:gd name="connsiteX13" fmla="*/ 0 w 1709796"/>
              <a:gd name="connsiteY13" fmla="*/ 1394908 h 1409392"/>
              <a:gd name="connsiteX14" fmla="*/ 47970 w 1709796"/>
              <a:gd name="connsiteY14" fmla="*/ 773599 h 1409392"/>
              <a:gd name="connsiteX15" fmla="*/ 324626 w 1709796"/>
              <a:gd name="connsiteY15" fmla="*/ 195545 h 1409392"/>
              <a:gd name="connsiteX16" fmla="*/ 985990 w 1709796"/>
              <a:gd name="connsiteY16" fmla="*/ 321 h 1409392"/>
              <a:gd name="connsiteX0" fmla="*/ 985990 w 1709796"/>
              <a:gd name="connsiteY0" fmla="*/ 9476 h 1418547"/>
              <a:gd name="connsiteX1" fmla="*/ 1339119 w 1709796"/>
              <a:gd name="connsiteY1" fmla="*/ 206588 h 1418547"/>
              <a:gd name="connsiteX2" fmla="*/ 1591737 w 1709796"/>
              <a:gd name="connsiteY2" fmla="*/ 564485 h 1418547"/>
              <a:gd name="connsiteX3" fmla="*/ 1706493 w 1709796"/>
              <a:gd name="connsiteY3" fmla="*/ 1269973 h 1418547"/>
              <a:gd name="connsiteX4" fmla="*/ 1706609 w 1709796"/>
              <a:gd name="connsiteY4" fmla="*/ 1270979 h 1418547"/>
              <a:gd name="connsiteX5" fmla="*/ 1518442 w 1709796"/>
              <a:gd name="connsiteY5" fmla="*/ 1305536 h 1418547"/>
              <a:gd name="connsiteX6" fmla="*/ 1314839 w 1709796"/>
              <a:gd name="connsiteY6" fmla="*/ 1318370 h 1418547"/>
              <a:gd name="connsiteX7" fmla="*/ 1211785 w 1709796"/>
              <a:gd name="connsiteY7" fmla="*/ 723841 h 1418547"/>
              <a:gd name="connsiteX8" fmla="*/ 933581 w 1709796"/>
              <a:gd name="connsiteY8" fmla="*/ 492328 h 1418547"/>
              <a:gd name="connsiteX9" fmla="*/ 673188 w 1709796"/>
              <a:gd name="connsiteY9" fmla="*/ 530839 h 1418547"/>
              <a:gd name="connsiteX10" fmla="*/ 454152 w 1709796"/>
              <a:gd name="connsiteY10" fmla="*/ 753618 h 1418547"/>
              <a:gd name="connsiteX11" fmla="*/ 400558 w 1709796"/>
              <a:gd name="connsiteY11" fmla="*/ 1244543 h 1418547"/>
              <a:gd name="connsiteX12" fmla="*/ 382157 w 1709796"/>
              <a:gd name="connsiteY12" fmla="*/ 1408274 h 1418547"/>
              <a:gd name="connsiteX13" fmla="*/ 0 w 1709796"/>
              <a:gd name="connsiteY13" fmla="*/ 1404063 h 1418547"/>
              <a:gd name="connsiteX14" fmla="*/ 47970 w 1709796"/>
              <a:gd name="connsiteY14" fmla="*/ 782754 h 1418547"/>
              <a:gd name="connsiteX15" fmla="*/ 324626 w 1709796"/>
              <a:gd name="connsiteY15" fmla="*/ 204700 h 1418547"/>
              <a:gd name="connsiteX16" fmla="*/ 985990 w 1709796"/>
              <a:gd name="connsiteY16" fmla="*/ 9476 h 1418547"/>
              <a:gd name="connsiteX0" fmla="*/ 985990 w 1709796"/>
              <a:gd name="connsiteY0" fmla="*/ 9476 h 1427507"/>
              <a:gd name="connsiteX1" fmla="*/ 1339119 w 1709796"/>
              <a:gd name="connsiteY1" fmla="*/ 206588 h 1427507"/>
              <a:gd name="connsiteX2" fmla="*/ 1591737 w 1709796"/>
              <a:gd name="connsiteY2" fmla="*/ 564485 h 1427507"/>
              <a:gd name="connsiteX3" fmla="*/ 1706493 w 1709796"/>
              <a:gd name="connsiteY3" fmla="*/ 1269973 h 1427507"/>
              <a:gd name="connsiteX4" fmla="*/ 1706609 w 1709796"/>
              <a:gd name="connsiteY4" fmla="*/ 1270979 h 1427507"/>
              <a:gd name="connsiteX5" fmla="*/ 1518442 w 1709796"/>
              <a:gd name="connsiteY5" fmla="*/ 1305536 h 1427507"/>
              <a:gd name="connsiteX6" fmla="*/ 1314839 w 1709796"/>
              <a:gd name="connsiteY6" fmla="*/ 1318370 h 1427507"/>
              <a:gd name="connsiteX7" fmla="*/ 1211785 w 1709796"/>
              <a:gd name="connsiteY7" fmla="*/ 723841 h 1427507"/>
              <a:gd name="connsiteX8" fmla="*/ 933581 w 1709796"/>
              <a:gd name="connsiteY8" fmla="*/ 492328 h 1427507"/>
              <a:gd name="connsiteX9" fmla="*/ 673188 w 1709796"/>
              <a:gd name="connsiteY9" fmla="*/ 530839 h 1427507"/>
              <a:gd name="connsiteX10" fmla="*/ 454152 w 1709796"/>
              <a:gd name="connsiteY10" fmla="*/ 753618 h 1427507"/>
              <a:gd name="connsiteX11" fmla="*/ 400558 w 1709796"/>
              <a:gd name="connsiteY11" fmla="*/ 1244543 h 1427507"/>
              <a:gd name="connsiteX12" fmla="*/ 0 w 1709796"/>
              <a:gd name="connsiteY12" fmla="*/ 1404063 h 1427507"/>
              <a:gd name="connsiteX13" fmla="*/ 47970 w 1709796"/>
              <a:gd name="connsiteY13" fmla="*/ 782754 h 1427507"/>
              <a:gd name="connsiteX14" fmla="*/ 324626 w 1709796"/>
              <a:gd name="connsiteY14" fmla="*/ 204700 h 1427507"/>
              <a:gd name="connsiteX15" fmla="*/ 985990 w 1709796"/>
              <a:gd name="connsiteY15" fmla="*/ 9476 h 1427507"/>
              <a:gd name="connsiteX0" fmla="*/ 967170 w 1690976"/>
              <a:gd name="connsiteY0" fmla="*/ 9476 h 1318372"/>
              <a:gd name="connsiteX1" fmla="*/ 1320299 w 1690976"/>
              <a:gd name="connsiteY1" fmla="*/ 206588 h 1318372"/>
              <a:gd name="connsiteX2" fmla="*/ 1572917 w 1690976"/>
              <a:gd name="connsiteY2" fmla="*/ 564485 h 1318372"/>
              <a:gd name="connsiteX3" fmla="*/ 1687673 w 1690976"/>
              <a:gd name="connsiteY3" fmla="*/ 1269973 h 1318372"/>
              <a:gd name="connsiteX4" fmla="*/ 1687789 w 1690976"/>
              <a:gd name="connsiteY4" fmla="*/ 1270979 h 1318372"/>
              <a:gd name="connsiteX5" fmla="*/ 1499622 w 1690976"/>
              <a:gd name="connsiteY5" fmla="*/ 1305536 h 1318372"/>
              <a:gd name="connsiteX6" fmla="*/ 1296019 w 1690976"/>
              <a:gd name="connsiteY6" fmla="*/ 1318370 h 1318372"/>
              <a:gd name="connsiteX7" fmla="*/ 1192965 w 1690976"/>
              <a:gd name="connsiteY7" fmla="*/ 723841 h 1318372"/>
              <a:gd name="connsiteX8" fmla="*/ 914761 w 1690976"/>
              <a:gd name="connsiteY8" fmla="*/ 492328 h 1318372"/>
              <a:gd name="connsiteX9" fmla="*/ 654368 w 1690976"/>
              <a:gd name="connsiteY9" fmla="*/ 530839 h 1318372"/>
              <a:gd name="connsiteX10" fmla="*/ 435332 w 1690976"/>
              <a:gd name="connsiteY10" fmla="*/ 753618 h 1318372"/>
              <a:gd name="connsiteX11" fmla="*/ 381738 w 1690976"/>
              <a:gd name="connsiteY11" fmla="*/ 1244543 h 1318372"/>
              <a:gd name="connsiteX12" fmla="*/ 0 w 1690976"/>
              <a:gd name="connsiteY12" fmla="*/ 1195282 h 1318372"/>
              <a:gd name="connsiteX13" fmla="*/ 29150 w 1690976"/>
              <a:gd name="connsiteY13" fmla="*/ 782754 h 1318372"/>
              <a:gd name="connsiteX14" fmla="*/ 305806 w 1690976"/>
              <a:gd name="connsiteY14" fmla="*/ 204700 h 1318372"/>
              <a:gd name="connsiteX15" fmla="*/ 967170 w 1690976"/>
              <a:gd name="connsiteY15" fmla="*/ 9476 h 1318372"/>
              <a:gd name="connsiteX0" fmla="*/ 967170 w 1690976"/>
              <a:gd name="connsiteY0" fmla="*/ 9476 h 1318372"/>
              <a:gd name="connsiteX1" fmla="*/ 1320299 w 1690976"/>
              <a:gd name="connsiteY1" fmla="*/ 206588 h 1318372"/>
              <a:gd name="connsiteX2" fmla="*/ 1572917 w 1690976"/>
              <a:gd name="connsiteY2" fmla="*/ 564485 h 1318372"/>
              <a:gd name="connsiteX3" fmla="*/ 1687673 w 1690976"/>
              <a:gd name="connsiteY3" fmla="*/ 1269973 h 1318372"/>
              <a:gd name="connsiteX4" fmla="*/ 1687789 w 1690976"/>
              <a:gd name="connsiteY4" fmla="*/ 1270979 h 1318372"/>
              <a:gd name="connsiteX5" fmla="*/ 1499622 w 1690976"/>
              <a:gd name="connsiteY5" fmla="*/ 1305536 h 1318372"/>
              <a:gd name="connsiteX6" fmla="*/ 1296019 w 1690976"/>
              <a:gd name="connsiteY6" fmla="*/ 1318370 h 1318372"/>
              <a:gd name="connsiteX7" fmla="*/ 1192965 w 1690976"/>
              <a:gd name="connsiteY7" fmla="*/ 723841 h 1318372"/>
              <a:gd name="connsiteX8" fmla="*/ 914761 w 1690976"/>
              <a:gd name="connsiteY8" fmla="*/ 492328 h 1318372"/>
              <a:gd name="connsiteX9" fmla="*/ 654368 w 1690976"/>
              <a:gd name="connsiteY9" fmla="*/ 530839 h 1318372"/>
              <a:gd name="connsiteX10" fmla="*/ 435332 w 1690976"/>
              <a:gd name="connsiteY10" fmla="*/ 753618 h 1318372"/>
              <a:gd name="connsiteX11" fmla="*/ 383059 w 1690976"/>
              <a:gd name="connsiteY11" fmla="*/ 1174779 h 1318372"/>
              <a:gd name="connsiteX12" fmla="*/ 0 w 1690976"/>
              <a:gd name="connsiteY12" fmla="*/ 1195282 h 1318372"/>
              <a:gd name="connsiteX13" fmla="*/ 29150 w 1690976"/>
              <a:gd name="connsiteY13" fmla="*/ 782754 h 1318372"/>
              <a:gd name="connsiteX14" fmla="*/ 305806 w 1690976"/>
              <a:gd name="connsiteY14" fmla="*/ 204700 h 1318372"/>
              <a:gd name="connsiteX15" fmla="*/ 967170 w 1690976"/>
              <a:gd name="connsiteY15" fmla="*/ 9476 h 1318372"/>
              <a:gd name="connsiteX0" fmla="*/ 967170 w 1690976"/>
              <a:gd name="connsiteY0" fmla="*/ 9476 h 1318372"/>
              <a:gd name="connsiteX1" fmla="*/ 1320299 w 1690976"/>
              <a:gd name="connsiteY1" fmla="*/ 206588 h 1318372"/>
              <a:gd name="connsiteX2" fmla="*/ 1572917 w 1690976"/>
              <a:gd name="connsiteY2" fmla="*/ 564485 h 1318372"/>
              <a:gd name="connsiteX3" fmla="*/ 1687673 w 1690976"/>
              <a:gd name="connsiteY3" fmla="*/ 1269973 h 1318372"/>
              <a:gd name="connsiteX4" fmla="*/ 1687789 w 1690976"/>
              <a:gd name="connsiteY4" fmla="*/ 1270979 h 1318372"/>
              <a:gd name="connsiteX5" fmla="*/ 1499622 w 1690976"/>
              <a:gd name="connsiteY5" fmla="*/ 1305536 h 1318372"/>
              <a:gd name="connsiteX6" fmla="*/ 1296019 w 1690976"/>
              <a:gd name="connsiteY6" fmla="*/ 1318370 h 1318372"/>
              <a:gd name="connsiteX7" fmla="*/ 1192965 w 1690976"/>
              <a:gd name="connsiteY7" fmla="*/ 723841 h 1318372"/>
              <a:gd name="connsiteX8" fmla="*/ 914761 w 1690976"/>
              <a:gd name="connsiteY8" fmla="*/ 492328 h 1318372"/>
              <a:gd name="connsiteX9" fmla="*/ 654368 w 1690976"/>
              <a:gd name="connsiteY9" fmla="*/ 530839 h 1318372"/>
              <a:gd name="connsiteX10" fmla="*/ 435332 w 1690976"/>
              <a:gd name="connsiteY10" fmla="*/ 753618 h 1318372"/>
              <a:gd name="connsiteX11" fmla="*/ 383059 w 1690976"/>
              <a:gd name="connsiteY11" fmla="*/ 1174779 h 1318372"/>
              <a:gd name="connsiteX12" fmla="*/ 0 w 1690976"/>
              <a:gd name="connsiteY12" fmla="*/ 1195282 h 1318372"/>
              <a:gd name="connsiteX13" fmla="*/ 29150 w 1690976"/>
              <a:gd name="connsiteY13" fmla="*/ 782754 h 1318372"/>
              <a:gd name="connsiteX14" fmla="*/ 305806 w 1690976"/>
              <a:gd name="connsiteY14" fmla="*/ 204700 h 1318372"/>
              <a:gd name="connsiteX15" fmla="*/ 967170 w 1690976"/>
              <a:gd name="connsiteY15" fmla="*/ 9476 h 1318372"/>
              <a:gd name="connsiteX0" fmla="*/ 967170 w 1690976"/>
              <a:gd name="connsiteY0" fmla="*/ 9476 h 1318372"/>
              <a:gd name="connsiteX1" fmla="*/ 1320299 w 1690976"/>
              <a:gd name="connsiteY1" fmla="*/ 206588 h 1318372"/>
              <a:gd name="connsiteX2" fmla="*/ 1572917 w 1690976"/>
              <a:gd name="connsiteY2" fmla="*/ 564485 h 1318372"/>
              <a:gd name="connsiteX3" fmla="*/ 1687673 w 1690976"/>
              <a:gd name="connsiteY3" fmla="*/ 1269973 h 1318372"/>
              <a:gd name="connsiteX4" fmla="*/ 1687789 w 1690976"/>
              <a:gd name="connsiteY4" fmla="*/ 1270979 h 1318372"/>
              <a:gd name="connsiteX5" fmla="*/ 1499622 w 1690976"/>
              <a:gd name="connsiteY5" fmla="*/ 1305536 h 1318372"/>
              <a:gd name="connsiteX6" fmla="*/ 1296019 w 1690976"/>
              <a:gd name="connsiteY6" fmla="*/ 1318370 h 1318372"/>
              <a:gd name="connsiteX7" fmla="*/ 1192965 w 1690976"/>
              <a:gd name="connsiteY7" fmla="*/ 723841 h 1318372"/>
              <a:gd name="connsiteX8" fmla="*/ 914761 w 1690976"/>
              <a:gd name="connsiteY8" fmla="*/ 492328 h 1318372"/>
              <a:gd name="connsiteX9" fmla="*/ 654368 w 1690976"/>
              <a:gd name="connsiteY9" fmla="*/ 530839 h 1318372"/>
              <a:gd name="connsiteX10" fmla="*/ 435332 w 1690976"/>
              <a:gd name="connsiteY10" fmla="*/ 753618 h 1318372"/>
              <a:gd name="connsiteX11" fmla="*/ 383059 w 1690976"/>
              <a:gd name="connsiteY11" fmla="*/ 1174779 h 1318372"/>
              <a:gd name="connsiteX12" fmla="*/ 0 w 1690976"/>
              <a:gd name="connsiteY12" fmla="*/ 1195282 h 1318372"/>
              <a:gd name="connsiteX13" fmla="*/ 29150 w 1690976"/>
              <a:gd name="connsiteY13" fmla="*/ 782754 h 1318372"/>
              <a:gd name="connsiteX14" fmla="*/ 305806 w 1690976"/>
              <a:gd name="connsiteY14" fmla="*/ 204700 h 1318372"/>
              <a:gd name="connsiteX15" fmla="*/ 967170 w 1690976"/>
              <a:gd name="connsiteY15" fmla="*/ 9476 h 1318372"/>
              <a:gd name="connsiteX0" fmla="*/ 967170 w 1690976"/>
              <a:gd name="connsiteY0" fmla="*/ 9476 h 1305536"/>
              <a:gd name="connsiteX1" fmla="*/ 1320299 w 1690976"/>
              <a:gd name="connsiteY1" fmla="*/ 206588 h 1305536"/>
              <a:gd name="connsiteX2" fmla="*/ 1572917 w 1690976"/>
              <a:gd name="connsiteY2" fmla="*/ 564485 h 1305536"/>
              <a:gd name="connsiteX3" fmla="*/ 1687673 w 1690976"/>
              <a:gd name="connsiteY3" fmla="*/ 1269973 h 1305536"/>
              <a:gd name="connsiteX4" fmla="*/ 1687789 w 1690976"/>
              <a:gd name="connsiteY4" fmla="*/ 1270979 h 1305536"/>
              <a:gd name="connsiteX5" fmla="*/ 1499622 w 1690976"/>
              <a:gd name="connsiteY5" fmla="*/ 1305536 h 1305536"/>
              <a:gd name="connsiteX6" fmla="*/ 1282222 w 1690976"/>
              <a:gd name="connsiteY6" fmla="*/ 1172445 h 1305536"/>
              <a:gd name="connsiteX7" fmla="*/ 1192965 w 1690976"/>
              <a:gd name="connsiteY7" fmla="*/ 723841 h 1305536"/>
              <a:gd name="connsiteX8" fmla="*/ 914761 w 1690976"/>
              <a:gd name="connsiteY8" fmla="*/ 492328 h 1305536"/>
              <a:gd name="connsiteX9" fmla="*/ 654368 w 1690976"/>
              <a:gd name="connsiteY9" fmla="*/ 530839 h 1305536"/>
              <a:gd name="connsiteX10" fmla="*/ 435332 w 1690976"/>
              <a:gd name="connsiteY10" fmla="*/ 753618 h 1305536"/>
              <a:gd name="connsiteX11" fmla="*/ 383059 w 1690976"/>
              <a:gd name="connsiteY11" fmla="*/ 1174779 h 1305536"/>
              <a:gd name="connsiteX12" fmla="*/ 0 w 1690976"/>
              <a:gd name="connsiteY12" fmla="*/ 1195282 h 1305536"/>
              <a:gd name="connsiteX13" fmla="*/ 29150 w 1690976"/>
              <a:gd name="connsiteY13" fmla="*/ 782754 h 1305536"/>
              <a:gd name="connsiteX14" fmla="*/ 305806 w 1690976"/>
              <a:gd name="connsiteY14" fmla="*/ 204700 h 1305536"/>
              <a:gd name="connsiteX15" fmla="*/ 967170 w 1690976"/>
              <a:gd name="connsiteY15" fmla="*/ 9476 h 1305536"/>
              <a:gd name="connsiteX0" fmla="*/ 967170 w 1687673"/>
              <a:gd name="connsiteY0" fmla="*/ 9476 h 1305536"/>
              <a:gd name="connsiteX1" fmla="*/ 1320299 w 1687673"/>
              <a:gd name="connsiteY1" fmla="*/ 206588 h 1305536"/>
              <a:gd name="connsiteX2" fmla="*/ 1572917 w 1687673"/>
              <a:gd name="connsiteY2" fmla="*/ 564485 h 1305536"/>
              <a:gd name="connsiteX3" fmla="*/ 1687673 w 1687673"/>
              <a:gd name="connsiteY3" fmla="*/ 1269973 h 1305536"/>
              <a:gd name="connsiteX4" fmla="*/ 1661950 w 1687673"/>
              <a:gd name="connsiteY4" fmla="*/ 1079254 h 1305536"/>
              <a:gd name="connsiteX5" fmla="*/ 1499622 w 1687673"/>
              <a:gd name="connsiteY5" fmla="*/ 1305536 h 1305536"/>
              <a:gd name="connsiteX6" fmla="*/ 1282222 w 1687673"/>
              <a:gd name="connsiteY6" fmla="*/ 1172445 h 1305536"/>
              <a:gd name="connsiteX7" fmla="*/ 1192965 w 1687673"/>
              <a:gd name="connsiteY7" fmla="*/ 723841 h 1305536"/>
              <a:gd name="connsiteX8" fmla="*/ 914761 w 1687673"/>
              <a:gd name="connsiteY8" fmla="*/ 492328 h 1305536"/>
              <a:gd name="connsiteX9" fmla="*/ 654368 w 1687673"/>
              <a:gd name="connsiteY9" fmla="*/ 530839 h 1305536"/>
              <a:gd name="connsiteX10" fmla="*/ 435332 w 1687673"/>
              <a:gd name="connsiteY10" fmla="*/ 753618 h 1305536"/>
              <a:gd name="connsiteX11" fmla="*/ 383059 w 1687673"/>
              <a:gd name="connsiteY11" fmla="*/ 1174779 h 1305536"/>
              <a:gd name="connsiteX12" fmla="*/ 0 w 1687673"/>
              <a:gd name="connsiteY12" fmla="*/ 1195282 h 1305536"/>
              <a:gd name="connsiteX13" fmla="*/ 29150 w 1687673"/>
              <a:gd name="connsiteY13" fmla="*/ 782754 h 1305536"/>
              <a:gd name="connsiteX14" fmla="*/ 305806 w 1687673"/>
              <a:gd name="connsiteY14" fmla="*/ 204700 h 1305536"/>
              <a:gd name="connsiteX15" fmla="*/ 967170 w 1687673"/>
              <a:gd name="connsiteY15" fmla="*/ 9476 h 1305536"/>
              <a:gd name="connsiteX0" fmla="*/ 967170 w 1687673"/>
              <a:gd name="connsiteY0" fmla="*/ 9476 h 1340983"/>
              <a:gd name="connsiteX1" fmla="*/ 1320299 w 1687673"/>
              <a:gd name="connsiteY1" fmla="*/ 206588 h 1340983"/>
              <a:gd name="connsiteX2" fmla="*/ 1572917 w 1687673"/>
              <a:gd name="connsiteY2" fmla="*/ 564485 h 1340983"/>
              <a:gd name="connsiteX3" fmla="*/ 1687673 w 1687673"/>
              <a:gd name="connsiteY3" fmla="*/ 1269973 h 1340983"/>
              <a:gd name="connsiteX4" fmla="*/ 1499622 w 1687673"/>
              <a:gd name="connsiteY4" fmla="*/ 1305536 h 1340983"/>
              <a:gd name="connsiteX5" fmla="*/ 1282222 w 1687673"/>
              <a:gd name="connsiteY5" fmla="*/ 1172445 h 1340983"/>
              <a:gd name="connsiteX6" fmla="*/ 1192965 w 1687673"/>
              <a:gd name="connsiteY6" fmla="*/ 723841 h 1340983"/>
              <a:gd name="connsiteX7" fmla="*/ 914761 w 1687673"/>
              <a:gd name="connsiteY7" fmla="*/ 492328 h 1340983"/>
              <a:gd name="connsiteX8" fmla="*/ 654368 w 1687673"/>
              <a:gd name="connsiteY8" fmla="*/ 530839 h 1340983"/>
              <a:gd name="connsiteX9" fmla="*/ 435332 w 1687673"/>
              <a:gd name="connsiteY9" fmla="*/ 753618 h 1340983"/>
              <a:gd name="connsiteX10" fmla="*/ 383059 w 1687673"/>
              <a:gd name="connsiteY10" fmla="*/ 1174779 h 1340983"/>
              <a:gd name="connsiteX11" fmla="*/ 0 w 1687673"/>
              <a:gd name="connsiteY11" fmla="*/ 1195282 h 1340983"/>
              <a:gd name="connsiteX12" fmla="*/ 29150 w 1687673"/>
              <a:gd name="connsiteY12" fmla="*/ 782754 h 1340983"/>
              <a:gd name="connsiteX13" fmla="*/ 305806 w 1687673"/>
              <a:gd name="connsiteY13" fmla="*/ 204700 h 1340983"/>
              <a:gd name="connsiteX14" fmla="*/ 967170 w 1687673"/>
              <a:gd name="connsiteY14" fmla="*/ 9476 h 1340983"/>
              <a:gd name="connsiteX0" fmla="*/ 967170 w 1660430"/>
              <a:gd name="connsiteY0" fmla="*/ 9476 h 1306662"/>
              <a:gd name="connsiteX1" fmla="*/ 1320299 w 1660430"/>
              <a:gd name="connsiteY1" fmla="*/ 206588 h 1306662"/>
              <a:gd name="connsiteX2" fmla="*/ 1572917 w 1660430"/>
              <a:gd name="connsiteY2" fmla="*/ 564485 h 1306662"/>
              <a:gd name="connsiteX3" fmla="*/ 1660430 w 1660430"/>
              <a:gd name="connsiteY3" fmla="*/ 1035172 h 1306662"/>
              <a:gd name="connsiteX4" fmla="*/ 1499622 w 1660430"/>
              <a:gd name="connsiteY4" fmla="*/ 1305536 h 1306662"/>
              <a:gd name="connsiteX5" fmla="*/ 1282222 w 1660430"/>
              <a:gd name="connsiteY5" fmla="*/ 1172445 h 1306662"/>
              <a:gd name="connsiteX6" fmla="*/ 1192965 w 1660430"/>
              <a:gd name="connsiteY6" fmla="*/ 723841 h 1306662"/>
              <a:gd name="connsiteX7" fmla="*/ 914761 w 1660430"/>
              <a:gd name="connsiteY7" fmla="*/ 492328 h 1306662"/>
              <a:gd name="connsiteX8" fmla="*/ 654368 w 1660430"/>
              <a:gd name="connsiteY8" fmla="*/ 530839 h 1306662"/>
              <a:gd name="connsiteX9" fmla="*/ 435332 w 1660430"/>
              <a:gd name="connsiteY9" fmla="*/ 753618 h 1306662"/>
              <a:gd name="connsiteX10" fmla="*/ 383059 w 1660430"/>
              <a:gd name="connsiteY10" fmla="*/ 1174779 h 1306662"/>
              <a:gd name="connsiteX11" fmla="*/ 0 w 1660430"/>
              <a:gd name="connsiteY11" fmla="*/ 1195282 h 1306662"/>
              <a:gd name="connsiteX12" fmla="*/ 29150 w 1660430"/>
              <a:gd name="connsiteY12" fmla="*/ 782754 h 1306662"/>
              <a:gd name="connsiteX13" fmla="*/ 305806 w 1660430"/>
              <a:gd name="connsiteY13" fmla="*/ 204700 h 1306662"/>
              <a:gd name="connsiteX14" fmla="*/ 967170 w 1660430"/>
              <a:gd name="connsiteY14" fmla="*/ 9476 h 1306662"/>
              <a:gd name="connsiteX0" fmla="*/ 967170 w 1660430"/>
              <a:gd name="connsiteY0" fmla="*/ 9476 h 1306174"/>
              <a:gd name="connsiteX1" fmla="*/ 1320299 w 1660430"/>
              <a:gd name="connsiteY1" fmla="*/ 206588 h 1306174"/>
              <a:gd name="connsiteX2" fmla="*/ 1572917 w 1660430"/>
              <a:gd name="connsiteY2" fmla="*/ 564485 h 1306174"/>
              <a:gd name="connsiteX3" fmla="*/ 1660430 w 1660430"/>
              <a:gd name="connsiteY3" fmla="*/ 1035172 h 1306174"/>
              <a:gd name="connsiteX4" fmla="*/ 1499622 w 1660430"/>
              <a:gd name="connsiteY4" fmla="*/ 1305536 h 1306174"/>
              <a:gd name="connsiteX5" fmla="*/ 1282222 w 1660430"/>
              <a:gd name="connsiteY5" fmla="*/ 1172445 h 1306174"/>
              <a:gd name="connsiteX6" fmla="*/ 1192965 w 1660430"/>
              <a:gd name="connsiteY6" fmla="*/ 723841 h 1306174"/>
              <a:gd name="connsiteX7" fmla="*/ 914761 w 1660430"/>
              <a:gd name="connsiteY7" fmla="*/ 492328 h 1306174"/>
              <a:gd name="connsiteX8" fmla="*/ 654368 w 1660430"/>
              <a:gd name="connsiteY8" fmla="*/ 530839 h 1306174"/>
              <a:gd name="connsiteX9" fmla="*/ 435332 w 1660430"/>
              <a:gd name="connsiteY9" fmla="*/ 753618 h 1306174"/>
              <a:gd name="connsiteX10" fmla="*/ 383059 w 1660430"/>
              <a:gd name="connsiteY10" fmla="*/ 1174779 h 1306174"/>
              <a:gd name="connsiteX11" fmla="*/ 0 w 1660430"/>
              <a:gd name="connsiteY11" fmla="*/ 1195282 h 1306174"/>
              <a:gd name="connsiteX12" fmla="*/ 29150 w 1660430"/>
              <a:gd name="connsiteY12" fmla="*/ 782754 h 1306174"/>
              <a:gd name="connsiteX13" fmla="*/ 305806 w 1660430"/>
              <a:gd name="connsiteY13" fmla="*/ 204700 h 1306174"/>
              <a:gd name="connsiteX14" fmla="*/ 967170 w 1660430"/>
              <a:gd name="connsiteY14" fmla="*/ 9476 h 1306174"/>
              <a:gd name="connsiteX0" fmla="*/ 967170 w 1660430"/>
              <a:gd name="connsiteY0" fmla="*/ 9476 h 1203583"/>
              <a:gd name="connsiteX1" fmla="*/ 1320299 w 1660430"/>
              <a:gd name="connsiteY1" fmla="*/ 206588 h 1203583"/>
              <a:gd name="connsiteX2" fmla="*/ 1572917 w 1660430"/>
              <a:gd name="connsiteY2" fmla="*/ 564485 h 1203583"/>
              <a:gd name="connsiteX3" fmla="*/ 1660430 w 1660430"/>
              <a:gd name="connsiteY3" fmla="*/ 1035172 h 1203583"/>
              <a:gd name="connsiteX4" fmla="*/ 1484107 w 1660430"/>
              <a:gd name="connsiteY4" fmla="*/ 1089068 h 1203583"/>
              <a:gd name="connsiteX5" fmla="*/ 1282222 w 1660430"/>
              <a:gd name="connsiteY5" fmla="*/ 1172445 h 1203583"/>
              <a:gd name="connsiteX6" fmla="*/ 1192965 w 1660430"/>
              <a:gd name="connsiteY6" fmla="*/ 723841 h 1203583"/>
              <a:gd name="connsiteX7" fmla="*/ 914761 w 1660430"/>
              <a:gd name="connsiteY7" fmla="*/ 492328 h 1203583"/>
              <a:gd name="connsiteX8" fmla="*/ 654368 w 1660430"/>
              <a:gd name="connsiteY8" fmla="*/ 530839 h 1203583"/>
              <a:gd name="connsiteX9" fmla="*/ 435332 w 1660430"/>
              <a:gd name="connsiteY9" fmla="*/ 753618 h 1203583"/>
              <a:gd name="connsiteX10" fmla="*/ 383059 w 1660430"/>
              <a:gd name="connsiteY10" fmla="*/ 1174779 h 1203583"/>
              <a:gd name="connsiteX11" fmla="*/ 0 w 1660430"/>
              <a:gd name="connsiteY11" fmla="*/ 1195282 h 1203583"/>
              <a:gd name="connsiteX12" fmla="*/ 29150 w 1660430"/>
              <a:gd name="connsiteY12" fmla="*/ 782754 h 1203583"/>
              <a:gd name="connsiteX13" fmla="*/ 305806 w 1660430"/>
              <a:gd name="connsiteY13" fmla="*/ 204700 h 1203583"/>
              <a:gd name="connsiteX14" fmla="*/ 967170 w 1660430"/>
              <a:gd name="connsiteY14" fmla="*/ 9476 h 1203583"/>
              <a:gd name="connsiteX0" fmla="*/ 967170 w 1660430"/>
              <a:gd name="connsiteY0" fmla="*/ 9476 h 1203583"/>
              <a:gd name="connsiteX1" fmla="*/ 1320299 w 1660430"/>
              <a:gd name="connsiteY1" fmla="*/ 206588 h 1203583"/>
              <a:gd name="connsiteX2" fmla="*/ 1572917 w 1660430"/>
              <a:gd name="connsiteY2" fmla="*/ 564485 h 1203583"/>
              <a:gd name="connsiteX3" fmla="*/ 1660430 w 1660430"/>
              <a:gd name="connsiteY3" fmla="*/ 1035172 h 1203583"/>
              <a:gd name="connsiteX4" fmla="*/ 1484107 w 1660430"/>
              <a:gd name="connsiteY4" fmla="*/ 1089068 h 1203583"/>
              <a:gd name="connsiteX5" fmla="*/ 1278805 w 1660430"/>
              <a:gd name="connsiteY5" fmla="*/ 1138711 h 1203583"/>
              <a:gd name="connsiteX6" fmla="*/ 1192965 w 1660430"/>
              <a:gd name="connsiteY6" fmla="*/ 723841 h 1203583"/>
              <a:gd name="connsiteX7" fmla="*/ 914761 w 1660430"/>
              <a:gd name="connsiteY7" fmla="*/ 492328 h 1203583"/>
              <a:gd name="connsiteX8" fmla="*/ 654368 w 1660430"/>
              <a:gd name="connsiteY8" fmla="*/ 530839 h 1203583"/>
              <a:gd name="connsiteX9" fmla="*/ 435332 w 1660430"/>
              <a:gd name="connsiteY9" fmla="*/ 753618 h 1203583"/>
              <a:gd name="connsiteX10" fmla="*/ 383059 w 1660430"/>
              <a:gd name="connsiteY10" fmla="*/ 1174779 h 1203583"/>
              <a:gd name="connsiteX11" fmla="*/ 0 w 1660430"/>
              <a:gd name="connsiteY11" fmla="*/ 1195282 h 1203583"/>
              <a:gd name="connsiteX12" fmla="*/ 29150 w 1660430"/>
              <a:gd name="connsiteY12" fmla="*/ 782754 h 1203583"/>
              <a:gd name="connsiteX13" fmla="*/ 305806 w 1660430"/>
              <a:gd name="connsiteY13" fmla="*/ 204700 h 1203583"/>
              <a:gd name="connsiteX14" fmla="*/ 967170 w 1660430"/>
              <a:gd name="connsiteY14" fmla="*/ 9476 h 1203583"/>
              <a:gd name="connsiteX0" fmla="*/ 967170 w 1661986"/>
              <a:gd name="connsiteY0" fmla="*/ 9476 h 1203583"/>
              <a:gd name="connsiteX1" fmla="*/ 1320299 w 1661986"/>
              <a:gd name="connsiteY1" fmla="*/ 206588 h 1203583"/>
              <a:gd name="connsiteX2" fmla="*/ 1572917 w 1661986"/>
              <a:gd name="connsiteY2" fmla="*/ 564485 h 1203583"/>
              <a:gd name="connsiteX3" fmla="*/ 1661986 w 1661986"/>
              <a:gd name="connsiteY3" fmla="*/ 1065144 h 1203583"/>
              <a:gd name="connsiteX4" fmla="*/ 1484107 w 1661986"/>
              <a:gd name="connsiteY4" fmla="*/ 1089068 h 1203583"/>
              <a:gd name="connsiteX5" fmla="*/ 1278805 w 1661986"/>
              <a:gd name="connsiteY5" fmla="*/ 1138711 h 1203583"/>
              <a:gd name="connsiteX6" fmla="*/ 1192965 w 1661986"/>
              <a:gd name="connsiteY6" fmla="*/ 723841 h 1203583"/>
              <a:gd name="connsiteX7" fmla="*/ 914761 w 1661986"/>
              <a:gd name="connsiteY7" fmla="*/ 492328 h 1203583"/>
              <a:gd name="connsiteX8" fmla="*/ 654368 w 1661986"/>
              <a:gd name="connsiteY8" fmla="*/ 530839 h 1203583"/>
              <a:gd name="connsiteX9" fmla="*/ 435332 w 1661986"/>
              <a:gd name="connsiteY9" fmla="*/ 753618 h 1203583"/>
              <a:gd name="connsiteX10" fmla="*/ 383059 w 1661986"/>
              <a:gd name="connsiteY10" fmla="*/ 1174779 h 1203583"/>
              <a:gd name="connsiteX11" fmla="*/ 0 w 1661986"/>
              <a:gd name="connsiteY11" fmla="*/ 1195282 h 1203583"/>
              <a:gd name="connsiteX12" fmla="*/ 29150 w 1661986"/>
              <a:gd name="connsiteY12" fmla="*/ 782754 h 1203583"/>
              <a:gd name="connsiteX13" fmla="*/ 305806 w 1661986"/>
              <a:gd name="connsiteY13" fmla="*/ 204700 h 1203583"/>
              <a:gd name="connsiteX14" fmla="*/ 967170 w 1661986"/>
              <a:gd name="connsiteY14" fmla="*/ 9476 h 1203583"/>
              <a:gd name="connsiteX0" fmla="*/ 967170 w 1661986"/>
              <a:gd name="connsiteY0" fmla="*/ 9476 h 1203583"/>
              <a:gd name="connsiteX1" fmla="*/ 1320299 w 1661986"/>
              <a:gd name="connsiteY1" fmla="*/ 206588 h 1203583"/>
              <a:gd name="connsiteX2" fmla="*/ 1572917 w 1661986"/>
              <a:gd name="connsiteY2" fmla="*/ 564485 h 1203583"/>
              <a:gd name="connsiteX3" fmla="*/ 1661986 w 1661986"/>
              <a:gd name="connsiteY3" fmla="*/ 1065144 h 1203583"/>
              <a:gd name="connsiteX4" fmla="*/ 1484107 w 1661986"/>
              <a:gd name="connsiteY4" fmla="*/ 1089068 h 1203583"/>
              <a:gd name="connsiteX5" fmla="*/ 1278805 w 1661986"/>
              <a:gd name="connsiteY5" fmla="*/ 1138711 h 1203583"/>
              <a:gd name="connsiteX6" fmla="*/ 1192965 w 1661986"/>
              <a:gd name="connsiteY6" fmla="*/ 723841 h 1203583"/>
              <a:gd name="connsiteX7" fmla="*/ 914761 w 1661986"/>
              <a:gd name="connsiteY7" fmla="*/ 492328 h 1203583"/>
              <a:gd name="connsiteX8" fmla="*/ 654368 w 1661986"/>
              <a:gd name="connsiteY8" fmla="*/ 530839 h 1203583"/>
              <a:gd name="connsiteX9" fmla="*/ 435332 w 1661986"/>
              <a:gd name="connsiteY9" fmla="*/ 753618 h 1203583"/>
              <a:gd name="connsiteX10" fmla="*/ 383059 w 1661986"/>
              <a:gd name="connsiteY10" fmla="*/ 1174779 h 1203583"/>
              <a:gd name="connsiteX11" fmla="*/ 0 w 1661986"/>
              <a:gd name="connsiteY11" fmla="*/ 1195282 h 1203583"/>
              <a:gd name="connsiteX12" fmla="*/ 29150 w 1661986"/>
              <a:gd name="connsiteY12" fmla="*/ 782754 h 1203583"/>
              <a:gd name="connsiteX13" fmla="*/ 305806 w 1661986"/>
              <a:gd name="connsiteY13" fmla="*/ 204700 h 1203583"/>
              <a:gd name="connsiteX14" fmla="*/ 967170 w 1661986"/>
              <a:gd name="connsiteY14" fmla="*/ 9476 h 1203583"/>
              <a:gd name="connsiteX0" fmla="*/ 967170 w 1661986"/>
              <a:gd name="connsiteY0" fmla="*/ 9476 h 1203583"/>
              <a:gd name="connsiteX1" fmla="*/ 1320299 w 1661986"/>
              <a:gd name="connsiteY1" fmla="*/ 206588 h 1203583"/>
              <a:gd name="connsiteX2" fmla="*/ 1572917 w 1661986"/>
              <a:gd name="connsiteY2" fmla="*/ 564485 h 1203583"/>
              <a:gd name="connsiteX3" fmla="*/ 1661986 w 1661986"/>
              <a:gd name="connsiteY3" fmla="*/ 1065144 h 1203583"/>
              <a:gd name="connsiteX4" fmla="*/ 1484107 w 1661986"/>
              <a:gd name="connsiteY4" fmla="*/ 1089068 h 1203583"/>
              <a:gd name="connsiteX5" fmla="*/ 1278805 w 1661986"/>
              <a:gd name="connsiteY5" fmla="*/ 1138711 h 1203583"/>
              <a:gd name="connsiteX6" fmla="*/ 1192965 w 1661986"/>
              <a:gd name="connsiteY6" fmla="*/ 723841 h 1203583"/>
              <a:gd name="connsiteX7" fmla="*/ 914761 w 1661986"/>
              <a:gd name="connsiteY7" fmla="*/ 492328 h 1203583"/>
              <a:gd name="connsiteX8" fmla="*/ 654368 w 1661986"/>
              <a:gd name="connsiteY8" fmla="*/ 530839 h 1203583"/>
              <a:gd name="connsiteX9" fmla="*/ 435332 w 1661986"/>
              <a:gd name="connsiteY9" fmla="*/ 753618 h 1203583"/>
              <a:gd name="connsiteX10" fmla="*/ 383059 w 1661986"/>
              <a:gd name="connsiteY10" fmla="*/ 1174779 h 1203583"/>
              <a:gd name="connsiteX11" fmla="*/ 0 w 1661986"/>
              <a:gd name="connsiteY11" fmla="*/ 1195282 h 1203583"/>
              <a:gd name="connsiteX12" fmla="*/ 29150 w 1661986"/>
              <a:gd name="connsiteY12" fmla="*/ 782754 h 1203583"/>
              <a:gd name="connsiteX13" fmla="*/ 305806 w 1661986"/>
              <a:gd name="connsiteY13" fmla="*/ 204700 h 1203583"/>
              <a:gd name="connsiteX14" fmla="*/ 967170 w 1661986"/>
              <a:gd name="connsiteY14" fmla="*/ 9476 h 1203583"/>
              <a:gd name="connsiteX0" fmla="*/ 967170 w 1661986"/>
              <a:gd name="connsiteY0" fmla="*/ 9476 h 1203583"/>
              <a:gd name="connsiteX1" fmla="*/ 1320299 w 1661986"/>
              <a:gd name="connsiteY1" fmla="*/ 206588 h 1203583"/>
              <a:gd name="connsiteX2" fmla="*/ 1572917 w 1661986"/>
              <a:gd name="connsiteY2" fmla="*/ 564485 h 1203583"/>
              <a:gd name="connsiteX3" fmla="*/ 1661986 w 1661986"/>
              <a:gd name="connsiteY3" fmla="*/ 1065144 h 1203583"/>
              <a:gd name="connsiteX4" fmla="*/ 1484107 w 1661986"/>
              <a:gd name="connsiteY4" fmla="*/ 1089068 h 1203583"/>
              <a:gd name="connsiteX5" fmla="*/ 1278805 w 1661986"/>
              <a:gd name="connsiteY5" fmla="*/ 1138711 h 1203583"/>
              <a:gd name="connsiteX6" fmla="*/ 1192965 w 1661986"/>
              <a:gd name="connsiteY6" fmla="*/ 723841 h 1203583"/>
              <a:gd name="connsiteX7" fmla="*/ 914761 w 1661986"/>
              <a:gd name="connsiteY7" fmla="*/ 492328 h 1203583"/>
              <a:gd name="connsiteX8" fmla="*/ 654368 w 1661986"/>
              <a:gd name="connsiteY8" fmla="*/ 530839 h 1203583"/>
              <a:gd name="connsiteX9" fmla="*/ 435332 w 1661986"/>
              <a:gd name="connsiteY9" fmla="*/ 753618 h 1203583"/>
              <a:gd name="connsiteX10" fmla="*/ 383059 w 1661986"/>
              <a:gd name="connsiteY10" fmla="*/ 1174779 h 1203583"/>
              <a:gd name="connsiteX11" fmla="*/ 0 w 1661986"/>
              <a:gd name="connsiteY11" fmla="*/ 1195282 h 1203583"/>
              <a:gd name="connsiteX12" fmla="*/ 29150 w 1661986"/>
              <a:gd name="connsiteY12" fmla="*/ 782754 h 1203583"/>
              <a:gd name="connsiteX13" fmla="*/ 305806 w 1661986"/>
              <a:gd name="connsiteY13" fmla="*/ 204700 h 1203583"/>
              <a:gd name="connsiteX14" fmla="*/ 967170 w 1661986"/>
              <a:gd name="connsiteY14" fmla="*/ 9476 h 1203583"/>
              <a:gd name="connsiteX0" fmla="*/ 967170 w 1662706"/>
              <a:gd name="connsiteY0" fmla="*/ 9476 h 1203583"/>
              <a:gd name="connsiteX1" fmla="*/ 1320299 w 1662706"/>
              <a:gd name="connsiteY1" fmla="*/ 206588 h 1203583"/>
              <a:gd name="connsiteX2" fmla="*/ 1572917 w 1662706"/>
              <a:gd name="connsiteY2" fmla="*/ 564485 h 1203583"/>
              <a:gd name="connsiteX3" fmla="*/ 1662706 w 1662706"/>
              <a:gd name="connsiteY3" fmla="*/ 1101474 h 1203583"/>
              <a:gd name="connsiteX4" fmla="*/ 1484107 w 1662706"/>
              <a:gd name="connsiteY4" fmla="*/ 1089068 h 1203583"/>
              <a:gd name="connsiteX5" fmla="*/ 1278805 w 1662706"/>
              <a:gd name="connsiteY5" fmla="*/ 1138711 h 1203583"/>
              <a:gd name="connsiteX6" fmla="*/ 1192965 w 1662706"/>
              <a:gd name="connsiteY6" fmla="*/ 723841 h 1203583"/>
              <a:gd name="connsiteX7" fmla="*/ 914761 w 1662706"/>
              <a:gd name="connsiteY7" fmla="*/ 492328 h 1203583"/>
              <a:gd name="connsiteX8" fmla="*/ 654368 w 1662706"/>
              <a:gd name="connsiteY8" fmla="*/ 530839 h 1203583"/>
              <a:gd name="connsiteX9" fmla="*/ 435332 w 1662706"/>
              <a:gd name="connsiteY9" fmla="*/ 753618 h 1203583"/>
              <a:gd name="connsiteX10" fmla="*/ 383059 w 1662706"/>
              <a:gd name="connsiteY10" fmla="*/ 1174779 h 1203583"/>
              <a:gd name="connsiteX11" fmla="*/ 0 w 1662706"/>
              <a:gd name="connsiteY11" fmla="*/ 1195282 h 1203583"/>
              <a:gd name="connsiteX12" fmla="*/ 29150 w 1662706"/>
              <a:gd name="connsiteY12" fmla="*/ 782754 h 1203583"/>
              <a:gd name="connsiteX13" fmla="*/ 305806 w 1662706"/>
              <a:gd name="connsiteY13" fmla="*/ 204700 h 1203583"/>
              <a:gd name="connsiteX14" fmla="*/ 967170 w 1662706"/>
              <a:gd name="connsiteY14" fmla="*/ 9476 h 1203583"/>
              <a:gd name="connsiteX0" fmla="*/ 967170 w 1662706"/>
              <a:gd name="connsiteY0" fmla="*/ 9476 h 1203583"/>
              <a:gd name="connsiteX1" fmla="*/ 1320299 w 1662706"/>
              <a:gd name="connsiteY1" fmla="*/ 206588 h 1203583"/>
              <a:gd name="connsiteX2" fmla="*/ 1572917 w 1662706"/>
              <a:gd name="connsiteY2" fmla="*/ 564485 h 1203583"/>
              <a:gd name="connsiteX3" fmla="*/ 1662706 w 1662706"/>
              <a:gd name="connsiteY3" fmla="*/ 1101474 h 1203583"/>
              <a:gd name="connsiteX4" fmla="*/ 1484107 w 1662706"/>
              <a:gd name="connsiteY4" fmla="*/ 1089068 h 1203583"/>
              <a:gd name="connsiteX5" fmla="*/ 1278805 w 1662706"/>
              <a:gd name="connsiteY5" fmla="*/ 1138711 h 1203583"/>
              <a:gd name="connsiteX6" fmla="*/ 1192965 w 1662706"/>
              <a:gd name="connsiteY6" fmla="*/ 723841 h 1203583"/>
              <a:gd name="connsiteX7" fmla="*/ 914761 w 1662706"/>
              <a:gd name="connsiteY7" fmla="*/ 492328 h 1203583"/>
              <a:gd name="connsiteX8" fmla="*/ 654368 w 1662706"/>
              <a:gd name="connsiteY8" fmla="*/ 530839 h 1203583"/>
              <a:gd name="connsiteX9" fmla="*/ 435332 w 1662706"/>
              <a:gd name="connsiteY9" fmla="*/ 753618 h 1203583"/>
              <a:gd name="connsiteX10" fmla="*/ 383059 w 1662706"/>
              <a:gd name="connsiteY10" fmla="*/ 1174779 h 1203583"/>
              <a:gd name="connsiteX11" fmla="*/ 0 w 1662706"/>
              <a:gd name="connsiteY11" fmla="*/ 1195282 h 1203583"/>
              <a:gd name="connsiteX12" fmla="*/ 29150 w 1662706"/>
              <a:gd name="connsiteY12" fmla="*/ 782754 h 1203583"/>
              <a:gd name="connsiteX13" fmla="*/ 305806 w 1662706"/>
              <a:gd name="connsiteY13" fmla="*/ 204700 h 1203583"/>
              <a:gd name="connsiteX14" fmla="*/ 967170 w 1662706"/>
              <a:gd name="connsiteY14" fmla="*/ 9476 h 1203583"/>
              <a:gd name="connsiteX0" fmla="*/ 967170 w 1662706"/>
              <a:gd name="connsiteY0" fmla="*/ 9476 h 1203583"/>
              <a:gd name="connsiteX1" fmla="*/ 1320299 w 1662706"/>
              <a:gd name="connsiteY1" fmla="*/ 206588 h 1203583"/>
              <a:gd name="connsiteX2" fmla="*/ 1572917 w 1662706"/>
              <a:gd name="connsiteY2" fmla="*/ 564485 h 1203583"/>
              <a:gd name="connsiteX3" fmla="*/ 1662706 w 1662706"/>
              <a:gd name="connsiteY3" fmla="*/ 1101474 h 1203583"/>
              <a:gd name="connsiteX4" fmla="*/ 1484107 w 1662706"/>
              <a:gd name="connsiteY4" fmla="*/ 1089068 h 1203583"/>
              <a:gd name="connsiteX5" fmla="*/ 1259452 w 1662706"/>
              <a:gd name="connsiteY5" fmla="*/ 1142525 h 1203583"/>
              <a:gd name="connsiteX6" fmla="*/ 1192965 w 1662706"/>
              <a:gd name="connsiteY6" fmla="*/ 723841 h 1203583"/>
              <a:gd name="connsiteX7" fmla="*/ 914761 w 1662706"/>
              <a:gd name="connsiteY7" fmla="*/ 492328 h 1203583"/>
              <a:gd name="connsiteX8" fmla="*/ 654368 w 1662706"/>
              <a:gd name="connsiteY8" fmla="*/ 530839 h 1203583"/>
              <a:gd name="connsiteX9" fmla="*/ 435332 w 1662706"/>
              <a:gd name="connsiteY9" fmla="*/ 753618 h 1203583"/>
              <a:gd name="connsiteX10" fmla="*/ 383059 w 1662706"/>
              <a:gd name="connsiteY10" fmla="*/ 1174779 h 1203583"/>
              <a:gd name="connsiteX11" fmla="*/ 0 w 1662706"/>
              <a:gd name="connsiteY11" fmla="*/ 1195282 h 1203583"/>
              <a:gd name="connsiteX12" fmla="*/ 29150 w 1662706"/>
              <a:gd name="connsiteY12" fmla="*/ 782754 h 1203583"/>
              <a:gd name="connsiteX13" fmla="*/ 305806 w 1662706"/>
              <a:gd name="connsiteY13" fmla="*/ 204700 h 1203583"/>
              <a:gd name="connsiteX14" fmla="*/ 967170 w 1662706"/>
              <a:gd name="connsiteY14" fmla="*/ 9476 h 1203583"/>
              <a:gd name="connsiteX0" fmla="*/ 967170 w 1662706"/>
              <a:gd name="connsiteY0" fmla="*/ 9476 h 1203583"/>
              <a:gd name="connsiteX1" fmla="*/ 1320299 w 1662706"/>
              <a:gd name="connsiteY1" fmla="*/ 206588 h 1203583"/>
              <a:gd name="connsiteX2" fmla="*/ 1572917 w 1662706"/>
              <a:gd name="connsiteY2" fmla="*/ 564485 h 1203583"/>
              <a:gd name="connsiteX3" fmla="*/ 1662706 w 1662706"/>
              <a:gd name="connsiteY3" fmla="*/ 1101474 h 1203583"/>
              <a:gd name="connsiteX4" fmla="*/ 1490375 w 1662706"/>
              <a:gd name="connsiteY4" fmla="*/ 1107101 h 1203583"/>
              <a:gd name="connsiteX5" fmla="*/ 1259452 w 1662706"/>
              <a:gd name="connsiteY5" fmla="*/ 1142525 h 1203583"/>
              <a:gd name="connsiteX6" fmla="*/ 1192965 w 1662706"/>
              <a:gd name="connsiteY6" fmla="*/ 723841 h 1203583"/>
              <a:gd name="connsiteX7" fmla="*/ 914761 w 1662706"/>
              <a:gd name="connsiteY7" fmla="*/ 492328 h 1203583"/>
              <a:gd name="connsiteX8" fmla="*/ 654368 w 1662706"/>
              <a:gd name="connsiteY8" fmla="*/ 530839 h 1203583"/>
              <a:gd name="connsiteX9" fmla="*/ 435332 w 1662706"/>
              <a:gd name="connsiteY9" fmla="*/ 753618 h 1203583"/>
              <a:gd name="connsiteX10" fmla="*/ 383059 w 1662706"/>
              <a:gd name="connsiteY10" fmla="*/ 1174779 h 1203583"/>
              <a:gd name="connsiteX11" fmla="*/ 0 w 1662706"/>
              <a:gd name="connsiteY11" fmla="*/ 1195282 h 1203583"/>
              <a:gd name="connsiteX12" fmla="*/ 29150 w 1662706"/>
              <a:gd name="connsiteY12" fmla="*/ 782754 h 1203583"/>
              <a:gd name="connsiteX13" fmla="*/ 305806 w 1662706"/>
              <a:gd name="connsiteY13" fmla="*/ 204700 h 1203583"/>
              <a:gd name="connsiteX14" fmla="*/ 967170 w 1662706"/>
              <a:gd name="connsiteY14" fmla="*/ 9476 h 1203583"/>
              <a:gd name="connsiteX0" fmla="*/ 967170 w 1662706"/>
              <a:gd name="connsiteY0" fmla="*/ 9476 h 1203583"/>
              <a:gd name="connsiteX1" fmla="*/ 1320299 w 1662706"/>
              <a:gd name="connsiteY1" fmla="*/ 206588 h 1203583"/>
              <a:gd name="connsiteX2" fmla="*/ 1572917 w 1662706"/>
              <a:gd name="connsiteY2" fmla="*/ 564485 h 1203583"/>
              <a:gd name="connsiteX3" fmla="*/ 1662706 w 1662706"/>
              <a:gd name="connsiteY3" fmla="*/ 1101474 h 1203583"/>
              <a:gd name="connsiteX4" fmla="*/ 1490375 w 1662706"/>
              <a:gd name="connsiteY4" fmla="*/ 1107101 h 1203583"/>
              <a:gd name="connsiteX5" fmla="*/ 1259452 w 1662706"/>
              <a:gd name="connsiteY5" fmla="*/ 1142525 h 1203583"/>
              <a:gd name="connsiteX6" fmla="*/ 1192965 w 1662706"/>
              <a:gd name="connsiteY6" fmla="*/ 723841 h 1203583"/>
              <a:gd name="connsiteX7" fmla="*/ 914761 w 1662706"/>
              <a:gd name="connsiteY7" fmla="*/ 492328 h 1203583"/>
              <a:gd name="connsiteX8" fmla="*/ 654368 w 1662706"/>
              <a:gd name="connsiteY8" fmla="*/ 530839 h 1203583"/>
              <a:gd name="connsiteX9" fmla="*/ 435332 w 1662706"/>
              <a:gd name="connsiteY9" fmla="*/ 753618 h 1203583"/>
              <a:gd name="connsiteX10" fmla="*/ 383059 w 1662706"/>
              <a:gd name="connsiteY10" fmla="*/ 1174779 h 1203583"/>
              <a:gd name="connsiteX11" fmla="*/ 0 w 1662706"/>
              <a:gd name="connsiteY11" fmla="*/ 1195282 h 1203583"/>
              <a:gd name="connsiteX12" fmla="*/ 29150 w 1662706"/>
              <a:gd name="connsiteY12" fmla="*/ 782754 h 1203583"/>
              <a:gd name="connsiteX13" fmla="*/ 305806 w 1662706"/>
              <a:gd name="connsiteY13" fmla="*/ 204700 h 1203583"/>
              <a:gd name="connsiteX14" fmla="*/ 967170 w 1662706"/>
              <a:gd name="connsiteY14" fmla="*/ 9476 h 120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2706" h="1203583">
                <a:moveTo>
                  <a:pt x="967170" y="9476"/>
                </a:moveTo>
                <a:cubicBezTo>
                  <a:pt x="1108302" y="12317"/>
                  <a:pt x="1219341" y="114087"/>
                  <a:pt x="1320299" y="206588"/>
                </a:cubicBezTo>
                <a:cubicBezTo>
                  <a:pt x="1421257" y="299090"/>
                  <a:pt x="1515849" y="415337"/>
                  <a:pt x="1572917" y="564485"/>
                </a:cubicBezTo>
                <a:cubicBezTo>
                  <a:pt x="1629985" y="713633"/>
                  <a:pt x="1644396" y="918654"/>
                  <a:pt x="1662706" y="1101474"/>
                </a:cubicBezTo>
                <a:cubicBezTo>
                  <a:pt x="1594175" y="1097759"/>
                  <a:pt x="1563624" y="1116045"/>
                  <a:pt x="1490375" y="1107101"/>
                </a:cubicBezTo>
                <a:cubicBezTo>
                  <a:pt x="1416030" y="1114127"/>
                  <a:pt x="1293573" y="1142735"/>
                  <a:pt x="1259452" y="1142525"/>
                </a:cubicBezTo>
                <a:cubicBezTo>
                  <a:pt x="1247576" y="1071202"/>
                  <a:pt x="1250413" y="832207"/>
                  <a:pt x="1192965" y="723841"/>
                </a:cubicBezTo>
                <a:cubicBezTo>
                  <a:pt x="1135517" y="615475"/>
                  <a:pt x="1004527" y="524495"/>
                  <a:pt x="914761" y="492328"/>
                </a:cubicBezTo>
                <a:cubicBezTo>
                  <a:pt x="824995" y="460161"/>
                  <a:pt x="734273" y="487291"/>
                  <a:pt x="654368" y="530839"/>
                </a:cubicBezTo>
                <a:cubicBezTo>
                  <a:pt x="574463" y="574387"/>
                  <a:pt x="480550" y="646295"/>
                  <a:pt x="435332" y="753618"/>
                </a:cubicBezTo>
                <a:cubicBezTo>
                  <a:pt x="390114" y="860941"/>
                  <a:pt x="382247" y="1032499"/>
                  <a:pt x="383059" y="1174779"/>
                </a:cubicBezTo>
                <a:cubicBezTo>
                  <a:pt x="264424" y="1185670"/>
                  <a:pt x="43000" y="1218923"/>
                  <a:pt x="0" y="1195282"/>
                </a:cubicBezTo>
                <a:cubicBezTo>
                  <a:pt x="3655" y="1083500"/>
                  <a:pt x="9194" y="962674"/>
                  <a:pt x="29150" y="782754"/>
                </a:cubicBezTo>
                <a:cubicBezTo>
                  <a:pt x="48285" y="663971"/>
                  <a:pt x="156870" y="335164"/>
                  <a:pt x="305806" y="204700"/>
                </a:cubicBezTo>
                <a:cubicBezTo>
                  <a:pt x="493177" y="55111"/>
                  <a:pt x="703815" y="-29539"/>
                  <a:pt x="967170" y="94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00E79A-3611-4030-B6B8-17148245B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3908642" y="428459"/>
            <a:ext cx="370215" cy="362281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54502"/>
              <a:gd name="connsiteY0" fmla="*/ 326 h 4679289"/>
              <a:gd name="connsiteX1" fmla="*/ 3964140 w 4854502"/>
              <a:gd name="connsiteY1" fmla="*/ 591130 h 4679289"/>
              <a:gd name="connsiteX2" fmla="*/ 4735908 w 4854502"/>
              <a:gd name="connsiteY2" fmla="*/ 1906232 h 4679289"/>
              <a:gd name="connsiteX3" fmla="*/ 4451030 w 4854502"/>
              <a:gd name="connsiteY3" fmla="*/ 3809413 h 4679289"/>
              <a:gd name="connsiteX4" fmla="*/ 1074535 w 4854502"/>
              <a:gd name="connsiteY4" fmla="*/ 4657562 h 4679289"/>
              <a:gd name="connsiteX5" fmla="*/ 33359 w 4854502"/>
              <a:gd name="connsiteY5" fmla="*/ 2995991 h 4679289"/>
              <a:gd name="connsiteX6" fmla="*/ 592137 w 4854502"/>
              <a:gd name="connsiteY6" fmla="*/ 806182 h 4679289"/>
              <a:gd name="connsiteX7" fmla="*/ 2649000 w 4854502"/>
              <a:gd name="connsiteY7" fmla="*/ 326 h 4679289"/>
              <a:gd name="connsiteX0" fmla="*/ 2615635 w 4821137"/>
              <a:gd name="connsiteY0" fmla="*/ 326 h 4679289"/>
              <a:gd name="connsiteX1" fmla="*/ 3930775 w 4821137"/>
              <a:gd name="connsiteY1" fmla="*/ 591130 h 4679289"/>
              <a:gd name="connsiteX2" fmla="*/ 4702543 w 4821137"/>
              <a:gd name="connsiteY2" fmla="*/ 1906232 h 4679289"/>
              <a:gd name="connsiteX3" fmla="*/ 4417665 w 4821137"/>
              <a:gd name="connsiteY3" fmla="*/ 3809413 h 4679289"/>
              <a:gd name="connsiteX4" fmla="*/ 1041170 w 4821137"/>
              <a:gd name="connsiteY4" fmla="*/ 4657562 h 4679289"/>
              <a:gd name="connsiteX5" fmla="*/ -6 w 4821137"/>
              <a:gd name="connsiteY5" fmla="*/ 2995991 h 4679289"/>
              <a:gd name="connsiteX6" fmla="*/ 2615635 w 4821137"/>
              <a:gd name="connsiteY6" fmla="*/ 326 h 4679289"/>
              <a:gd name="connsiteX0" fmla="*/ 1273592 w 4821137"/>
              <a:gd name="connsiteY0" fmla="*/ 509 h 4538208"/>
              <a:gd name="connsiteX1" fmla="*/ 3930775 w 4821137"/>
              <a:gd name="connsiteY1" fmla="*/ 450049 h 4538208"/>
              <a:gd name="connsiteX2" fmla="*/ 4702543 w 4821137"/>
              <a:gd name="connsiteY2" fmla="*/ 1765151 h 4538208"/>
              <a:gd name="connsiteX3" fmla="*/ 4417665 w 4821137"/>
              <a:gd name="connsiteY3" fmla="*/ 3668332 h 4538208"/>
              <a:gd name="connsiteX4" fmla="*/ 1041170 w 4821137"/>
              <a:gd name="connsiteY4" fmla="*/ 4516481 h 4538208"/>
              <a:gd name="connsiteX5" fmla="*/ -6 w 4821137"/>
              <a:gd name="connsiteY5" fmla="*/ 2854910 h 4538208"/>
              <a:gd name="connsiteX6" fmla="*/ 1273592 w 4821137"/>
              <a:gd name="connsiteY6" fmla="*/ 509 h 4538208"/>
              <a:gd name="connsiteX0" fmla="*/ 1273592 w 4748056"/>
              <a:gd name="connsiteY0" fmla="*/ 509 h 4616908"/>
              <a:gd name="connsiteX1" fmla="*/ 3930775 w 4748056"/>
              <a:gd name="connsiteY1" fmla="*/ 450049 h 4616908"/>
              <a:gd name="connsiteX2" fmla="*/ 4702543 w 4748056"/>
              <a:gd name="connsiteY2" fmla="*/ 1765151 h 4616908"/>
              <a:gd name="connsiteX3" fmla="*/ 4205529 w 4748056"/>
              <a:gd name="connsiteY3" fmla="*/ 4141576 h 4616908"/>
              <a:gd name="connsiteX4" fmla="*/ 1041170 w 4748056"/>
              <a:gd name="connsiteY4" fmla="*/ 4516481 h 4616908"/>
              <a:gd name="connsiteX5" fmla="*/ -6 w 4748056"/>
              <a:gd name="connsiteY5" fmla="*/ 2854910 h 4616908"/>
              <a:gd name="connsiteX6" fmla="*/ 1273592 w 4748056"/>
              <a:gd name="connsiteY6" fmla="*/ 509 h 4616908"/>
              <a:gd name="connsiteX0" fmla="*/ 1273592 w 4733640"/>
              <a:gd name="connsiteY0" fmla="*/ 509 h 4686390"/>
              <a:gd name="connsiteX1" fmla="*/ 3930775 w 4733640"/>
              <a:gd name="connsiteY1" fmla="*/ 450049 h 4686390"/>
              <a:gd name="connsiteX2" fmla="*/ 4702543 w 4733640"/>
              <a:gd name="connsiteY2" fmla="*/ 1765151 h 4686390"/>
              <a:gd name="connsiteX3" fmla="*/ 4205529 w 4733640"/>
              <a:gd name="connsiteY3" fmla="*/ 4141576 h 4686390"/>
              <a:gd name="connsiteX4" fmla="*/ 1606488 w 4733640"/>
              <a:gd name="connsiteY4" fmla="*/ 4600718 h 4686390"/>
              <a:gd name="connsiteX5" fmla="*/ -6 w 4733640"/>
              <a:gd name="connsiteY5" fmla="*/ 2854910 h 4686390"/>
              <a:gd name="connsiteX6" fmla="*/ 1273592 w 4733640"/>
              <a:gd name="connsiteY6" fmla="*/ 509 h 46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3640" h="4686390">
                <a:moveTo>
                  <a:pt x="1273592" y="509"/>
                </a:moveTo>
                <a:cubicBezTo>
                  <a:pt x="1815358" y="-12501"/>
                  <a:pt x="3597772" y="225275"/>
                  <a:pt x="3930775" y="450049"/>
                </a:cubicBezTo>
                <a:cubicBezTo>
                  <a:pt x="4347970" y="891935"/>
                  <a:pt x="4462255" y="1014360"/>
                  <a:pt x="4702543" y="1765151"/>
                </a:cubicBezTo>
                <a:cubicBezTo>
                  <a:pt x="4787656" y="2347784"/>
                  <a:pt x="4721538" y="3668982"/>
                  <a:pt x="4205529" y="4141576"/>
                </a:cubicBezTo>
                <a:cubicBezTo>
                  <a:pt x="3689520" y="4614170"/>
                  <a:pt x="2307410" y="4815162"/>
                  <a:pt x="1606488" y="4600718"/>
                </a:cubicBezTo>
                <a:cubicBezTo>
                  <a:pt x="905566" y="4386274"/>
                  <a:pt x="111831" y="3484145"/>
                  <a:pt x="-6" y="2854910"/>
                </a:cubicBezTo>
                <a:cubicBezTo>
                  <a:pt x="262405" y="2078704"/>
                  <a:pt x="618462" y="401319"/>
                  <a:pt x="1273592" y="5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919293C-625F-0F25-7582-96F81249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292771">
            <a:off x="7926230" y="-331534"/>
            <a:ext cx="1255755" cy="1173836"/>
          </a:xfrm>
          <a:custGeom>
            <a:avLst/>
            <a:gdLst>
              <a:gd name="connsiteX0" fmla="*/ 1255755 w 1255755"/>
              <a:gd name="connsiteY0" fmla="*/ 385218 h 1173836"/>
              <a:gd name="connsiteX1" fmla="*/ 365831 w 1255755"/>
              <a:gd name="connsiteY1" fmla="*/ 1173836 h 1173836"/>
              <a:gd name="connsiteX2" fmla="*/ 329676 w 1255755"/>
              <a:gd name="connsiteY2" fmla="*/ 1139254 h 1173836"/>
              <a:gd name="connsiteX3" fmla="*/ 48865 w 1255755"/>
              <a:gd name="connsiteY3" fmla="*/ 740502 h 1173836"/>
              <a:gd name="connsiteX4" fmla="*/ 79173 w 1255755"/>
              <a:gd name="connsiteY4" fmla="*/ 0 h 1173836"/>
              <a:gd name="connsiteX5" fmla="*/ 1118536 w 1255755"/>
              <a:gd name="connsiteY5" fmla="*/ 310268 h 11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5755" h="1173836">
                <a:moveTo>
                  <a:pt x="1255755" y="385218"/>
                </a:moveTo>
                <a:lnTo>
                  <a:pt x="365831" y="1173836"/>
                </a:lnTo>
                <a:lnTo>
                  <a:pt x="329676" y="1139254"/>
                </a:lnTo>
                <a:cubicBezTo>
                  <a:pt x="184580" y="996948"/>
                  <a:pt x="152717" y="936388"/>
                  <a:pt x="48865" y="740502"/>
                </a:cubicBezTo>
                <a:cubicBezTo>
                  <a:pt x="-58562" y="527670"/>
                  <a:pt x="38779" y="101488"/>
                  <a:pt x="79173" y="0"/>
                </a:cubicBezTo>
                <a:cubicBezTo>
                  <a:pt x="285025" y="58693"/>
                  <a:pt x="757596" y="137240"/>
                  <a:pt x="1118536" y="31026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2AC9DF-D30C-D152-1FC9-298544E5F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66692" flipH="1" flipV="1">
            <a:off x="-155284" y="1550917"/>
            <a:ext cx="1165013" cy="1468632"/>
          </a:xfrm>
          <a:custGeom>
            <a:avLst/>
            <a:gdLst>
              <a:gd name="connsiteX0" fmla="*/ 1004921 w 1165013"/>
              <a:gd name="connsiteY0" fmla="*/ 0 h 1468632"/>
              <a:gd name="connsiteX1" fmla="*/ 1127607 w 1165013"/>
              <a:gd name="connsiteY1" fmla="*/ 601856 h 1468632"/>
              <a:gd name="connsiteX2" fmla="*/ 1164992 w 1165013"/>
              <a:gd name="connsiteY2" fmla="*/ 913920 h 1468632"/>
              <a:gd name="connsiteX3" fmla="*/ 1029152 w 1165013"/>
              <a:gd name="connsiteY3" fmla="*/ 1295618 h 1468632"/>
              <a:gd name="connsiteX4" fmla="*/ 735765 w 1165013"/>
              <a:gd name="connsiteY4" fmla="*/ 1454250 h 1468632"/>
              <a:gd name="connsiteX5" fmla="*/ 279407 w 1165013"/>
              <a:gd name="connsiteY5" fmla="*/ 1406860 h 1468632"/>
              <a:gd name="connsiteX6" fmla="*/ 59400 w 1165013"/>
              <a:gd name="connsiteY6" fmla="*/ 974092 h 1468632"/>
              <a:gd name="connsiteX7" fmla="*/ 3062 w 1165013"/>
              <a:gd name="connsiteY7" fmla="*/ 722165 h 1468632"/>
              <a:gd name="connsiteX8" fmla="*/ 0 w 1165013"/>
              <a:gd name="connsiteY8" fmla="*/ 707229 h 1468632"/>
              <a:gd name="connsiteX9" fmla="*/ 246541 w 1165013"/>
              <a:gd name="connsiteY9" fmla="*/ 465419 h 1468632"/>
              <a:gd name="connsiteX10" fmla="*/ 252602 w 1165013"/>
              <a:gd name="connsiteY10" fmla="*/ 472419 h 1468632"/>
              <a:gd name="connsiteX11" fmla="*/ 629072 w 1165013"/>
              <a:gd name="connsiteY11" fmla="*/ 965282 h 14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013" h="1468632">
                <a:moveTo>
                  <a:pt x="1004921" y="0"/>
                </a:moveTo>
                <a:cubicBezTo>
                  <a:pt x="1055419" y="254754"/>
                  <a:pt x="1103259" y="367035"/>
                  <a:pt x="1127607" y="601856"/>
                </a:cubicBezTo>
                <a:lnTo>
                  <a:pt x="1164992" y="913920"/>
                </a:lnTo>
                <a:cubicBezTo>
                  <a:pt x="1165934" y="1121761"/>
                  <a:pt x="1136859" y="1174491"/>
                  <a:pt x="1029152" y="1295618"/>
                </a:cubicBezTo>
                <a:cubicBezTo>
                  <a:pt x="963802" y="1377754"/>
                  <a:pt x="860723" y="1435710"/>
                  <a:pt x="735765" y="1454250"/>
                </a:cubicBezTo>
                <a:cubicBezTo>
                  <a:pt x="610808" y="1472790"/>
                  <a:pt x="392134" y="1486886"/>
                  <a:pt x="279407" y="1406860"/>
                </a:cubicBezTo>
                <a:cubicBezTo>
                  <a:pt x="166679" y="1326834"/>
                  <a:pt x="80494" y="1073644"/>
                  <a:pt x="59400" y="974092"/>
                </a:cubicBezTo>
                <a:cubicBezTo>
                  <a:pt x="44261" y="911974"/>
                  <a:pt x="24083" y="822380"/>
                  <a:pt x="3062" y="722165"/>
                </a:cubicBezTo>
                <a:lnTo>
                  <a:pt x="0" y="707229"/>
                </a:lnTo>
                <a:lnTo>
                  <a:pt x="246541" y="465419"/>
                </a:lnTo>
                <a:lnTo>
                  <a:pt x="252602" y="472419"/>
                </a:lnTo>
                <a:cubicBezTo>
                  <a:pt x="382453" y="631736"/>
                  <a:pt x="518006" y="829560"/>
                  <a:pt x="629072" y="96528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1E4BD7A-25D6-437D-2BB0-11D7708ED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7747" flipH="1">
            <a:off x="9510184" y="835739"/>
            <a:ext cx="1867941" cy="1976794"/>
          </a:xfrm>
          <a:custGeom>
            <a:avLst/>
            <a:gdLst>
              <a:gd name="connsiteX0" fmla="*/ 3418362 w 5421466"/>
              <a:gd name="connsiteY0" fmla="*/ 6148240 h 7017706"/>
              <a:gd name="connsiteX1" fmla="*/ 4455310 w 5421466"/>
              <a:gd name="connsiteY1" fmla="*/ 6044545 h 7017706"/>
              <a:gd name="connsiteX2" fmla="*/ 4455310 w 5421466"/>
              <a:gd name="connsiteY2" fmla="*/ 6035119 h 7017706"/>
              <a:gd name="connsiteX3" fmla="*/ 4172506 w 5421466"/>
              <a:gd name="connsiteY3" fmla="*/ 5431803 h 7017706"/>
              <a:gd name="connsiteX4" fmla="*/ 4181933 w 5421466"/>
              <a:gd name="connsiteY4" fmla="*/ 5337535 h 7017706"/>
              <a:gd name="connsiteX5" fmla="*/ 4596712 w 5421466"/>
              <a:gd name="connsiteY5" fmla="*/ 4932183 h 7017706"/>
              <a:gd name="connsiteX6" fmla="*/ 5058626 w 5421466"/>
              <a:gd name="connsiteY6" fmla="*/ 3800966 h 7017706"/>
              <a:gd name="connsiteX7" fmla="*/ 5416844 w 5421466"/>
              <a:gd name="connsiteY7" fmla="*/ 2735737 h 7017706"/>
              <a:gd name="connsiteX8" fmla="*/ 5209455 w 5421466"/>
              <a:gd name="connsiteY8" fmla="*/ 2801725 h 7017706"/>
              <a:gd name="connsiteX9" fmla="*/ 4493017 w 5421466"/>
              <a:gd name="connsiteY9" fmla="*/ 3169370 h 7017706"/>
              <a:gd name="connsiteX10" fmla="*/ 3691739 w 5421466"/>
              <a:gd name="connsiteY10" fmla="*/ 4074343 h 7017706"/>
              <a:gd name="connsiteX11" fmla="*/ 3757727 w 5421466"/>
              <a:gd name="connsiteY11" fmla="*/ 3546442 h 7017706"/>
              <a:gd name="connsiteX12" fmla="*/ 4087665 w 5421466"/>
              <a:gd name="connsiteY12" fmla="*/ 2009873 h 7017706"/>
              <a:gd name="connsiteX13" fmla="*/ 4285628 w 5421466"/>
              <a:gd name="connsiteY13" fmla="*/ 1302863 h 7017706"/>
              <a:gd name="connsiteX14" fmla="*/ 4313908 w 5421466"/>
              <a:gd name="connsiteY14" fmla="*/ 963498 h 7017706"/>
              <a:gd name="connsiteX15" fmla="*/ 4049958 w 5421466"/>
              <a:gd name="connsiteY15" fmla="*/ 1199168 h 7017706"/>
              <a:gd name="connsiteX16" fmla="*/ 3569191 w 5421466"/>
              <a:gd name="connsiteY16" fmla="*/ 1840191 h 7017706"/>
              <a:gd name="connsiteX17" fmla="*/ 3408935 w 5421466"/>
              <a:gd name="connsiteY17" fmla="*/ 2349238 h 7017706"/>
              <a:gd name="connsiteX18" fmla="*/ 3324094 w 5421466"/>
              <a:gd name="connsiteY18" fmla="*/ 3518162 h 7017706"/>
              <a:gd name="connsiteX19" fmla="*/ 3267533 w 5421466"/>
              <a:gd name="connsiteY19" fmla="*/ 4093197 h 7017706"/>
              <a:gd name="connsiteX20" fmla="*/ 3267533 w 5421466"/>
              <a:gd name="connsiteY20" fmla="*/ 3885807 h 7017706"/>
              <a:gd name="connsiteX21" fmla="*/ 3069570 w 5421466"/>
              <a:gd name="connsiteY21" fmla="*/ 3188224 h 7017706"/>
              <a:gd name="connsiteX22" fmla="*/ 2428547 w 5421466"/>
              <a:gd name="connsiteY22" fmla="*/ 1604521 h 7017706"/>
              <a:gd name="connsiteX23" fmla="*/ 2042048 w 5421466"/>
              <a:gd name="connsiteY23" fmla="*/ 680694 h 7017706"/>
              <a:gd name="connsiteX24" fmla="*/ 1976061 w 5421466"/>
              <a:gd name="connsiteY24" fmla="*/ 237634 h 7017706"/>
              <a:gd name="connsiteX25" fmla="*/ 1853512 w 5421466"/>
              <a:gd name="connsiteY25" fmla="*/ 1964 h 7017706"/>
              <a:gd name="connsiteX26" fmla="*/ 1674403 w 5421466"/>
              <a:gd name="connsiteY26" fmla="*/ 360183 h 7017706"/>
              <a:gd name="connsiteX27" fmla="*/ 1504721 w 5421466"/>
              <a:gd name="connsiteY27" fmla="*/ 1415985 h 7017706"/>
              <a:gd name="connsiteX28" fmla="*/ 1919500 w 5421466"/>
              <a:gd name="connsiteY28" fmla="*/ 2745164 h 7017706"/>
              <a:gd name="connsiteX29" fmla="*/ 2503962 w 5421466"/>
              <a:gd name="connsiteY29" fmla="*/ 3885807 h 7017706"/>
              <a:gd name="connsiteX30" fmla="*/ 2343706 w 5421466"/>
              <a:gd name="connsiteY30" fmla="*/ 3734978 h 7017706"/>
              <a:gd name="connsiteX31" fmla="*/ 1259624 w 5421466"/>
              <a:gd name="connsiteY31" fmla="*/ 2566055 h 7017706"/>
              <a:gd name="connsiteX32" fmla="*/ 760003 w 5421466"/>
              <a:gd name="connsiteY32" fmla="*/ 2019300 h 7017706"/>
              <a:gd name="connsiteX33" fmla="*/ 213248 w 5421466"/>
              <a:gd name="connsiteY33" fmla="*/ 1510253 h 7017706"/>
              <a:gd name="connsiteX34" fmla="*/ 213248 w 5421466"/>
              <a:gd name="connsiteY34" fmla="*/ 1642228 h 7017706"/>
              <a:gd name="connsiteX35" fmla="*/ 694015 w 5421466"/>
              <a:gd name="connsiteY35" fmla="*/ 2980834 h 7017706"/>
              <a:gd name="connsiteX36" fmla="*/ 1287904 w 5421466"/>
              <a:gd name="connsiteY36" fmla="*/ 4102624 h 7017706"/>
              <a:gd name="connsiteX37" fmla="*/ 2042048 w 5421466"/>
              <a:gd name="connsiteY37" fmla="*/ 4715366 h 7017706"/>
              <a:gd name="connsiteX38" fmla="*/ 2984729 w 5421466"/>
              <a:gd name="connsiteY38" fmla="*/ 5026451 h 7017706"/>
              <a:gd name="connsiteX39" fmla="*/ 3003582 w 5421466"/>
              <a:gd name="connsiteY39" fmla="*/ 5026451 h 7017706"/>
              <a:gd name="connsiteX40" fmla="*/ 2315426 w 5421466"/>
              <a:gd name="connsiteY40" fmla="*/ 5092438 h 7017706"/>
              <a:gd name="connsiteX41" fmla="*/ 1495294 w 5421466"/>
              <a:gd name="connsiteY41" fmla="*/ 4922756 h 7017706"/>
              <a:gd name="connsiteX42" fmla="*/ 760003 w 5421466"/>
              <a:gd name="connsiteY42" fmla="*/ 4187465 h 7017706"/>
              <a:gd name="connsiteX43" fmla="*/ 260382 w 5421466"/>
              <a:gd name="connsiteY43" fmla="*/ 3291919 h 7017706"/>
              <a:gd name="connsiteX44" fmla="*/ 5859 w 5421466"/>
              <a:gd name="connsiteY44" fmla="*/ 2924273 h 7017706"/>
              <a:gd name="connsiteX45" fmla="*/ 109554 w 5421466"/>
              <a:gd name="connsiteY45" fmla="*/ 3518162 h 7017706"/>
              <a:gd name="connsiteX46" fmla="*/ 420638 w 5421466"/>
              <a:gd name="connsiteY46" fmla="*/ 4922756 h 7017706"/>
              <a:gd name="connsiteX47" fmla="*/ 910832 w 5421466"/>
              <a:gd name="connsiteY47" fmla="*/ 5544925 h 7017706"/>
              <a:gd name="connsiteX48" fmla="*/ 1523574 w 5421466"/>
              <a:gd name="connsiteY48" fmla="*/ 5761741 h 7017706"/>
              <a:gd name="connsiteX49" fmla="*/ 2287145 w 5421466"/>
              <a:gd name="connsiteY49" fmla="*/ 5724034 h 7017706"/>
              <a:gd name="connsiteX50" fmla="*/ 3720020 w 5421466"/>
              <a:gd name="connsiteY50" fmla="*/ 5516644 h 7017706"/>
              <a:gd name="connsiteX51" fmla="*/ 3701166 w 5421466"/>
              <a:gd name="connsiteY51" fmla="*/ 5563778 h 7017706"/>
              <a:gd name="connsiteX52" fmla="*/ 3503203 w 5421466"/>
              <a:gd name="connsiteY52" fmla="*/ 6129387 h 7017706"/>
              <a:gd name="connsiteX53" fmla="*/ 3456069 w 5421466"/>
              <a:gd name="connsiteY53" fmla="*/ 6091679 h 7017706"/>
              <a:gd name="connsiteX0" fmla="*/ 3418362 w 5421466"/>
              <a:gd name="connsiteY0" fmla="*/ 6148240 h 7017706"/>
              <a:gd name="connsiteX1" fmla="*/ 4455310 w 5421466"/>
              <a:gd name="connsiteY1" fmla="*/ 6044545 h 7017706"/>
              <a:gd name="connsiteX2" fmla="*/ 4455310 w 5421466"/>
              <a:gd name="connsiteY2" fmla="*/ 6035119 h 7017706"/>
              <a:gd name="connsiteX3" fmla="*/ 4172506 w 5421466"/>
              <a:gd name="connsiteY3" fmla="*/ 5431803 h 7017706"/>
              <a:gd name="connsiteX4" fmla="*/ 4181933 w 5421466"/>
              <a:gd name="connsiteY4" fmla="*/ 5337535 h 7017706"/>
              <a:gd name="connsiteX5" fmla="*/ 4596712 w 5421466"/>
              <a:gd name="connsiteY5" fmla="*/ 4932183 h 7017706"/>
              <a:gd name="connsiteX6" fmla="*/ 5058626 w 5421466"/>
              <a:gd name="connsiteY6" fmla="*/ 3800966 h 7017706"/>
              <a:gd name="connsiteX7" fmla="*/ 5416844 w 5421466"/>
              <a:gd name="connsiteY7" fmla="*/ 2735737 h 7017706"/>
              <a:gd name="connsiteX8" fmla="*/ 5209455 w 5421466"/>
              <a:gd name="connsiteY8" fmla="*/ 2801725 h 7017706"/>
              <a:gd name="connsiteX9" fmla="*/ 4493017 w 5421466"/>
              <a:gd name="connsiteY9" fmla="*/ 3169370 h 7017706"/>
              <a:gd name="connsiteX10" fmla="*/ 3691739 w 5421466"/>
              <a:gd name="connsiteY10" fmla="*/ 4074343 h 7017706"/>
              <a:gd name="connsiteX11" fmla="*/ 3757727 w 5421466"/>
              <a:gd name="connsiteY11" fmla="*/ 3546442 h 7017706"/>
              <a:gd name="connsiteX12" fmla="*/ 4087665 w 5421466"/>
              <a:gd name="connsiteY12" fmla="*/ 2009873 h 7017706"/>
              <a:gd name="connsiteX13" fmla="*/ 4285628 w 5421466"/>
              <a:gd name="connsiteY13" fmla="*/ 1302863 h 7017706"/>
              <a:gd name="connsiteX14" fmla="*/ 4313908 w 5421466"/>
              <a:gd name="connsiteY14" fmla="*/ 963498 h 7017706"/>
              <a:gd name="connsiteX15" fmla="*/ 4049958 w 5421466"/>
              <a:gd name="connsiteY15" fmla="*/ 1199168 h 7017706"/>
              <a:gd name="connsiteX16" fmla="*/ 3569191 w 5421466"/>
              <a:gd name="connsiteY16" fmla="*/ 1840191 h 7017706"/>
              <a:gd name="connsiteX17" fmla="*/ 3408935 w 5421466"/>
              <a:gd name="connsiteY17" fmla="*/ 2349238 h 7017706"/>
              <a:gd name="connsiteX18" fmla="*/ 3324094 w 5421466"/>
              <a:gd name="connsiteY18" fmla="*/ 3518162 h 7017706"/>
              <a:gd name="connsiteX19" fmla="*/ 3267533 w 5421466"/>
              <a:gd name="connsiteY19" fmla="*/ 4093197 h 7017706"/>
              <a:gd name="connsiteX20" fmla="*/ 3267533 w 5421466"/>
              <a:gd name="connsiteY20" fmla="*/ 3885807 h 7017706"/>
              <a:gd name="connsiteX21" fmla="*/ 3069570 w 5421466"/>
              <a:gd name="connsiteY21" fmla="*/ 3188224 h 7017706"/>
              <a:gd name="connsiteX22" fmla="*/ 2428547 w 5421466"/>
              <a:gd name="connsiteY22" fmla="*/ 1604521 h 7017706"/>
              <a:gd name="connsiteX23" fmla="*/ 2042048 w 5421466"/>
              <a:gd name="connsiteY23" fmla="*/ 680694 h 7017706"/>
              <a:gd name="connsiteX24" fmla="*/ 1976061 w 5421466"/>
              <a:gd name="connsiteY24" fmla="*/ 237634 h 7017706"/>
              <a:gd name="connsiteX25" fmla="*/ 1853512 w 5421466"/>
              <a:gd name="connsiteY25" fmla="*/ 1964 h 7017706"/>
              <a:gd name="connsiteX26" fmla="*/ 1674403 w 5421466"/>
              <a:gd name="connsiteY26" fmla="*/ 360183 h 7017706"/>
              <a:gd name="connsiteX27" fmla="*/ 1504721 w 5421466"/>
              <a:gd name="connsiteY27" fmla="*/ 1415985 h 7017706"/>
              <a:gd name="connsiteX28" fmla="*/ 1919500 w 5421466"/>
              <a:gd name="connsiteY28" fmla="*/ 2745164 h 7017706"/>
              <a:gd name="connsiteX29" fmla="*/ 2503962 w 5421466"/>
              <a:gd name="connsiteY29" fmla="*/ 3885807 h 7017706"/>
              <a:gd name="connsiteX30" fmla="*/ 2343706 w 5421466"/>
              <a:gd name="connsiteY30" fmla="*/ 3734978 h 7017706"/>
              <a:gd name="connsiteX31" fmla="*/ 1259624 w 5421466"/>
              <a:gd name="connsiteY31" fmla="*/ 2566055 h 7017706"/>
              <a:gd name="connsiteX32" fmla="*/ 760003 w 5421466"/>
              <a:gd name="connsiteY32" fmla="*/ 2019300 h 7017706"/>
              <a:gd name="connsiteX33" fmla="*/ 213248 w 5421466"/>
              <a:gd name="connsiteY33" fmla="*/ 1510253 h 7017706"/>
              <a:gd name="connsiteX34" fmla="*/ 213248 w 5421466"/>
              <a:gd name="connsiteY34" fmla="*/ 1642228 h 7017706"/>
              <a:gd name="connsiteX35" fmla="*/ 694015 w 5421466"/>
              <a:gd name="connsiteY35" fmla="*/ 2980834 h 7017706"/>
              <a:gd name="connsiteX36" fmla="*/ 1287904 w 5421466"/>
              <a:gd name="connsiteY36" fmla="*/ 4102624 h 7017706"/>
              <a:gd name="connsiteX37" fmla="*/ 2042048 w 5421466"/>
              <a:gd name="connsiteY37" fmla="*/ 4715366 h 7017706"/>
              <a:gd name="connsiteX38" fmla="*/ 2984729 w 5421466"/>
              <a:gd name="connsiteY38" fmla="*/ 5026451 h 7017706"/>
              <a:gd name="connsiteX39" fmla="*/ 2315426 w 5421466"/>
              <a:gd name="connsiteY39" fmla="*/ 5092438 h 7017706"/>
              <a:gd name="connsiteX40" fmla="*/ 1495294 w 5421466"/>
              <a:gd name="connsiteY40" fmla="*/ 4922756 h 7017706"/>
              <a:gd name="connsiteX41" fmla="*/ 760003 w 5421466"/>
              <a:gd name="connsiteY41" fmla="*/ 4187465 h 7017706"/>
              <a:gd name="connsiteX42" fmla="*/ 260382 w 5421466"/>
              <a:gd name="connsiteY42" fmla="*/ 3291919 h 7017706"/>
              <a:gd name="connsiteX43" fmla="*/ 5859 w 5421466"/>
              <a:gd name="connsiteY43" fmla="*/ 2924273 h 7017706"/>
              <a:gd name="connsiteX44" fmla="*/ 109554 w 5421466"/>
              <a:gd name="connsiteY44" fmla="*/ 3518162 h 7017706"/>
              <a:gd name="connsiteX45" fmla="*/ 420638 w 5421466"/>
              <a:gd name="connsiteY45" fmla="*/ 4922756 h 7017706"/>
              <a:gd name="connsiteX46" fmla="*/ 910832 w 5421466"/>
              <a:gd name="connsiteY46" fmla="*/ 5544925 h 7017706"/>
              <a:gd name="connsiteX47" fmla="*/ 1523574 w 5421466"/>
              <a:gd name="connsiteY47" fmla="*/ 5761741 h 7017706"/>
              <a:gd name="connsiteX48" fmla="*/ 2287145 w 5421466"/>
              <a:gd name="connsiteY48" fmla="*/ 5724034 h 7017706"/>
              <a:gd name="connsiteX49" fmla="*/ 3720020 w 5421466"/>
              <a:gd name="connsiteY49" fmla="*/ 5516644 h 7017706"/>
              <a:gd name="connsiteX50" fmla="*/ 3701166 w 5421466"/>
              <a:gd name="connsiteY50" fmla="*/ 5563778 h 7017706"/>
              <a:gd name="connsiteX51" fmla="*/ 3503203 w 5421466"/>
              <a:gd name="connsiteY51" fmla="*/ 6129387 h 7017706"/>
              <a:gd name="connsiteX52" fmla="*/ 3456069 w 5421466"/>
              <a:gd name="connsiteY52" fmla="*/ 6091679 h 7017706"/>
              <a:gd name="connsiteX0" fmla="*/ 3418362 w 5421466"/>
              <a:gd name="connsiteY0" fmla="*/ 6148240 h 7017706"/>
              <a:gd name="connsiteX1" fmla="*/ 4455310 w 5421466"/>
              <a:gd name="connsiteY1" fmla="*/ 6044545 h 7017706"/>
              <a:gd name="connsiteX2" fmla="*/ 4455310 w 5421466"/>
              <a:gd name="connsiteY2" fmla="*/ 6035119 h 7017706"/>
              <a:gd name="connsiteX3" fmla="*/ 4172506 w 5421466"/>
              <a:gd name="connsiteY3" fmla="*/ 5431803 h 7017706"/>
              <a:gd name="connsiteX4" fmla="*/ 4181933 w 5421466"/>
              <a:gd name="connsiteY4" fmla="*/ 5337535 h 7017706"/>
              <a:gd name="connsiteX5" fmla="*/ 4596712 w 5421466"/>
              <a:gd name="connsiteY5" fmla="*/ 4932183 h 7017706"/>
              <a:gd name="connsiteX6" fmla="*/ 5058626 w 5421466"/>
              <a:gd name="connsiteY6" fmla="*/ 3800966 h 7017706"/>
              <a:gd name="connsiteX7" fmla="*/ 5416844 w 5421466"/>
              <a:gd name="connsiteY7" fmla="*/ 2735737 h 7017706"/>
              <a:gd name="connsiteX8" fmla="*/ 5209455 w 5421466"/>
              <a:gd name="connsiteY8" fmla="*/ 2801725 h 7017706"/>
              <a:gd name="connsiteX9" fmla="*/ 4493017 w 5421466"/>
              <a:gd name="connsiteY9" fmla="*/ 3169370 h 7017706"/>
              <a:gd name="connsiteX10" fmla="*/ 3691739 w 5421466"/>
              <a:gd name="connsiteY10" fmla="*/ 4074343 h 7017706"/>
              <a:gd name="connsiteX11" fmla="*/ 3757727 w 5421466"/>
              <a:gd name="connsiteY11" fmla="*/ 3546442 h 7017706"/>
              <a:gd name="connsiteX12" fmla="*/ 4087665 w 5421466"/>
              <a:gd name="connsiteY12" fmla="*/ 2009873 h 7017706"/>
              <a:gd name="connsiteX13" fmla="*/ 4285628 w 5421466"/>
              <a:gd name="connsiteY13" fmla="*/ 1302863 h 7017706"/>
              <a:gd name="connsiteX14" fmla="*/ 4313908 w 5421466"/>
              <a:gd name="connsiteY14" fmla="*/ 963498 h 7017706"/>
              <a:gd name="connsiteX15" fmla="*/ 4049958 w 5421466"/>
              <a:gd name="connsiteY15" fmla="*/ 1199168 h 7017706"/>
              <a:gd name="connsiteX16" fmla="*/ 3569191 w 5421466"/>
              <a:gd name="connsiteY16" fmla="*/ 1840191 h 7017706"/>
              <a:gd name="connsiteX17" fmla="*/ 3408935 w 5421466"/>
              <a:gd name="connsiteY17" fmla="*/ 2349238 h 7017706"/>
              <a:gd name="connsiteX18" fmla="*/ 3324094 w 5421466"/>
              <a:gd name="connsiteY18" fmla="*/ 3518162 h 7017706"/>
              <a:gd name="connsiteX19" fmla="*/ 3267533 w 5421466"/>
              <a:gd name="connsiteY19" fmla="*/ 4093197 h 7017706"/>
              <a:gd name="connsiteX20" fmla="*/ 3267533 w 5421466"/>
              <a:gd name="connsiteY20" fmla="*/ 3885807 h 7017706"/>
              <a:gd name="connsiteX21" fmla="*/ 3069570 w 5421466"/>
              <a:gd name="connsiteY21" fmla="*/ 3188224 h 7017706"/>
              <a:gd name="connsiteX22" fmla="*/ 2428547 w 5421466"/>
              <a:gd name="connsiteY22" fmla="*/ 1604521 h 7017706"/>
              <a:gd name="connsiteX23" fmla="*/ 2042048 w 5421466"/>
              <a:gd name="connsiteY23" fmla="*/ 680694 h 7017706"/>
              <a:gd name="connsiteX24" fmla="*/ 1976061 w 5421466"/>
              <a:gd name="connsiteY24" fmla="*/ 237634 h 7017706"/>
              <a:gd name="connsiteX25" fmla="*/ 1853512 w 5421466"/>
              <a:gd name="connsiteY25" fmla="*/ 1964 h 7017706"/>
              <a:gd name="connsiteX26" fmla="*/ 1674403 w 5421466"/>
              <a:gd name="connsiteY26" fmla="*/ 360183 h 7017706"/>
              <a:gd name="connsiteX27" fmla="*/ 1504721 w 5421466"/>
              <a:gd name="connsiteY27" fmla="*/ 1415985 h 7017706"/>
              <a:gd name="connsiteX28" fmla="*/ 1919500 w 5421466"/>
              <a:gd name="connsiteY28" fmla="*/ 2745164 h 7017706"/>
              <a:gd name="connsiteX29" fmla="*/ 2503962 w 5421466"/>
              <a:gd name="connsiteY29" fmla="*/ 3885807 h 7017706"/>
              <a:gd name="connsiteX30" fmla="*/ 2343706 w 5421466"/>
              <a:gd name="connsiteY30" fmla="*/ 3734978 h 7017706"/>
              <a:gd name="connsiteX31" fmla="*/ 1259624 w 5421466"/>
              <a:gd name="connsiteY31" fmla="*/ 2566055 h 7017706"/>
              <a:gd name="connsiteX32" fmla="*/ 760003 w 5421466"/>
              <a:gd name="connsiteY32" fmla="*/ 2019300 h 7017706"/>
              <a:gd name="connsiteX33" fmla="*/ 213248 w 5421466"/>
              <a:gd name="connsiteY33" fmla="*/ 1510253 h 7017706"/>
              <a:gd name="connsiteX34" fmla="*/ 213248 w 5421466"/>
              <a:gd name="connsiteY34" fmla="*/ 1642228 h 7017706"/>
              <a:gd name="connsiteX35" fmla="*/ 694015 w 5421466"/>
              <a:gd name="connsiteY35" fmla="*/ 2980834 h 7017706"/>
              <a:gd name="connsiteX36" fmla="*/ 1287904 w 5421466"/>
              <a:gd name="connsiteY36" fmla="*/ 4102624 h 7017706"/>
              <a:gd name="connsiteX37" fmla="*/ 2042048 w 5421466"/>
              <a:gd name="connsiteY37" fmla="*/ 4715366 h 7017706"/>
              <a:gd name="connsiteX38" fmla="*/ 2984729 w 5421466"/>
              <a:gd name="connsiteY38" fmla="*/ 5026451 h 7017706"/>
              <a:gd name="connsiteX39" fmla="*/ 2315426 w 5421466"/>
              <a:gd name="connsiteY39" fmla="*/ 5092438 h 7017706"/>
              <a:gd name="connsiteX40" fmla="*/ 1495294 w 5421466"/>
              <a:gd name="connsiteY40" fmla="*/ 4922756 h 7017706"/>
              <a:gd name="connsiteX41" fmla="*/ 760003 w 5421466"/>
              <a:gd name="connsiteY41" fmla="*/ 4187465 h 7017706"/>
              <a:gd name="connsiteX42" fmla="*/ 260382 w 5421466"/>
              <a:gd name="connsiteY42" fmla="*/ 3291919 h 7017706"/>
              <a:gd name="connsiteX43" fmla="*/ 5859 w 5421466"/>
              <a:gd name="connsiteY43" fmla="*/ 2924273 h 7017706"/>
              <a:gd name="connsiteX44" fmla="*/ 109554 w 5421466"/>
              <a:gd name="connsiteY44" fmla="*/ 3518162 h 7017706"/>
              <a:gd name="connsiteX45" fmla="*/ 420638 w 5421466"/>
              <a:gd name="connsiteY45" fmla="*/ 4922756 h 7017706"/>
              <a:gd name="connsiteX46" fmla="*/ 910832 w 5421466"/>
              <a:gd name="connsiteY46" fmla="*/ 5544925 h 7017706"/>
              <a:gd name="connsiteX47" fmla="*/ 1523574 w 5421466"/>
              <a:gd name="connsiteY47" fmla="*/ 5761741 h 7017706"/>
              <a:gd name="connsiteX48" fmla="*/ 2287145 w 5421466"/>
              <a:gd name="connsiteY48" fmla="*/ 5724034 h 7017706"/>
              <a:gd name="connsiteX49" fmla="*/ 3720020 w 5421466"/>
              <a:gd name="connsiteY49" fmla="*/ 5516644 h 7017706"/>
              <a:gd name="connsiteX50" fmla="*/ 3701166 w 5421466"/>
              <a:gd name="connsiteY50" fmla="*/ 5563778 h 7017706"/>
              <a:gd name="connsiteX51" fmla="*/ 3503203 w 5421466"/>
              <a:gd name="connsiteY51" fmla="*/ 6129387 h 7017706"/>
              <a:gd name="connsiteX52" fmla="*/ 3456069 w 5421466"/>
              <a:gd name="connsiteY52" fmla="*/ 6091679 h 7017706"/>
              <a:gd name="connsiteX0" fmla="*/ 3418362 w 5421466"/>
              <a:gd name="connsiteY0" fmla="*/ 6148240 h 7017706"/>
              <a:gd name="connsiteX1" fmla="*/ 4455310 w 5421466"/>
              <a:gd name="connsiteY1" fmla="*/ 6044545 h 7017706"/>
              <a:gd name="connsiteX2" fmla="*/ 4455310 w 5421466"/>
              <a:gd name="connsiteY2" fmla="*/ 6035119 h 7017706"/>
              <a:gd name="connsiteX3" fmla="*/ 4172506 w 5421466"/>
              <a:gd name="connsiteY3" fmla="*/ 5431803 h 7017706"/>
              <a:gd name="connsiteX4" fmla="*/ 4181933 w 5421466"/>
              <a:gd name="connsiteY4" fmla="*/ 5337535 h 7017706"/>
              <a:gd name="connsiteX5" fmla="*/ 4596712 w 5421466"/>
              <a:gd name="connsiteY5" fmla="*/ 4932183 h 7017706"/>
              <a:gd name="connsiteX6" fmla="*/ 5058626 w 5421466"/>
              <a:gd name="connsiteY6" fmla="*/ 3800966 h 7017706"/>
              <a:gd name="connsiteX7" fmla="*/ 5416844 w 5421466"/>
              <a:gd name="connsiteY7" fmla="*/ 2735737 h 7017706"/>
              <a:gd name="connsiteX8" fmla="*/ 5209455 w 5421466"/>
              <a:gd name="connsiteY8" fmla="*/ 2801725 h 7017706"/>
              <a:gd name="connsiteX9" fmla="*/ 4493017 w 5421466"/>
              <a:gd name="connsiteY9" fmla="*/ 3169370 h 7017706"/>
              <a:gd name="connsiteX10" fmla="*/ 3691739 w 5421466"/>
              <a:gd name="connsiteY10" fmla="*/ 4074343 h 7017706"/>
              <a:gd name="connsiteX11" fmla="*/ 3757727 w 5421466"/>
              <a:gd name="connsiteY11" fmla="*/ 3546442 h 7017706"/>
              <a:gd name="connsiteX12" fmla="*/ 4087665 w 5421466"/>
              <a:gd name="connsiteY12" fmla="*/ 2009873 h 7017706"/>
              <a:gd name="connsiteX13" fmla="*/ 4285628 w 5421466"/>
              <a:gd name="connsiteY13" fmla="*/ 1302863 h 7017706"/>
              <a:gd name="connsiteX14" fmla="*/ 4313908 w 5421466"/>
              <a:gd name="connsiteY14" fmla="*/ 963498 h 7017706"/>
              <a:gd name="connsiteX15" fmla="*/ 4049958 w 5421466"/>
              <a:gd name="connsiteY15" fmla="*/ 1199168 h 7017706"/>
              <a:gd name="connsiteX16" fmla="*/ 3569191 w 5421466"/>
              <a:gd name="connsiteY16" fmla="*/ 1840191 h 7017706"/>
              <a:gd name="connsiteX17" fmla="*/ 3408935 w 5421466"/>
              <a:gd name="connsiteY17" fmla="*/ 2349238 h 7017706"/>
              <a:gd name="connsiteX18" fmla="*/ 3324094 w 5421466"/>
              <a:gd name="connsiteY18" fmla="*/ 3518162 h 7017706"/>
              <a:gd name="connsiteX19" fmla="*/ 3267533 w 5421466"/>
              <a:gd name="connsiteY19" fmla="*/ 4093197 h 7017706"/>
              <a:gd name="connsiteX20" fmla="*/ 3267533 w 5421466"/>
              <a:gd name="connsiteY20" fmla="*/ 3885807 h 7017706"/>
              <a:gd name="connsiteX21" fmla="*/ 3069570 w 5421466"/>
              <a:gd name="connsiteY21" fmla="*/ 3188224 h 7017706"/>
              <a:gd name="connsiteX22" fmla="*/ 2428547 w 5421466"/>
              <a:gd name="connsiteY22" fmla="*/ 1604521 h 7017706"/>
              <a:gd name="connsiteX23" fmla="*/ 2042048 w 5421466"/>
              <a:gd name="connsiteY23" fmla="*/ 680694 h 7017706"/>
              <a:gd name="connsiteX24" fmla="*/ 1976061 w 5421466"/>
              <a:gd name="connsiteY24" fmla="*/ 237634 h 7017706"/>
              <a:gd name="connsiteX25" fmla="*/ 1853512 w 5421466"/>
              <a:gd name="connsiteY25" fmla="*/ 1964 h 7017706"/>
              <a:gd name="connsiteX26" fmla="*/ 1674403 w 5421466"/>
              <a:gd name="connsiteY26" fmla="*/ 360183 h 7017706"/>
              <a:gd name="connsiteX27" fmla="*/ 1504721 w 5421466"/>
              <a:gd name="connsiteY27" fmla="*/ 1415985 h 7017706"/>
              <a:gd name="connsiteX28" fmla="*/ 1919500 w 5421466"/>
              <a:gd name="connsiteY28" fmla="*/ 2745164 h 7017706"/>
              <a:gd name="connsiteX29" fmla="*/ 2503962 w 5421466"/>
              <a:gd name="connsiteY29" fmla="*/ 3885807 h 7017706"/>
              <a:gd name="connsiteX30" fmla="*/ 2343706 w 5421466"/>
              <a:gd name="connsiteY30" fmla="*/ 3734978 h 7017706"/>
              <a:gd name="connsiteX31" fmla="*/ 1259624 w 5421466"/>
              <a:gd name="connsiteY31" fmla="*/ 2566055 h 7017706"/>
              <a:gd name="connsiteX32" fmla="*/ 760003 w 5421466"/>
              <a:gd name="connsiteY32" fmla="*/ 2019300 h 7017706"/>
              <a:gd name="connsiteX33" fmla="*/ 213248 w 5421466"/>
              <a:gd name="connsiteY33" fmla="*/ 1510253 h 7017706"/>
              <a:gd name="connsiteX34" fmla="*/ 213248 w 5421466"/>
              <a:gd name="connsiteY34" fmla="*/ 1642228 h 7017706"/>
              <a:gd name="connsiteX35" fmla="*/ 694015 w 5421466"/>
              <a:gd name="connsiteY35" fmla="*/ 2980834 h 7017706"/>
              <a:gd name="connsiteX36" fmla="*/ 1287904 w 5421466"/>
              <a:gd name="connsiteY36" fmla="*/ 4102624 h 7017706"/>
              <a:gd name="connsiteX37" fmla="*/ 2042048 w 5421466"/>
              <a:gd name="connsiteY37" fmla="*/ 4715366 h 7017706"/>
              <a:gd name="connsiteX38" fmla="*/ 2984729 w 5421466"/>
              <a:gd name="connsiteY38" fmla="*/ 5026451 h 7017706"/>
              <a:gd name="connsiteX39" fmla="*/ 2315426 w 5421466"/>
              <a:gd name="connsiteY39" fmla="*/ 5092438 h 7017706"/>
              <a:gd name="connsiteX40" fmla="*/ 1495294 w 5421466"/>
              <a:gd name="connsiteY40" fmla="*/ 4922756 h 7017706"/>
              <a:gd name="connsiteX41" fmla="*/ 760003 w 5421466"/>
              <a:gd name="connsiteY41" fmla="*/ 4187465 h 7017706"/>
              <a:gd name="connsiteX42" fmla="*/ 260382 w 5421466"/>
              <a:gd name="connsiteY42" fmla="*/ 3291919 h 7017706"/>
              <a:gd name="connsiteX43" fmla="*/ 5859 w 5421466"/>
              <a:gd name="connsiteY43" fmla="*/ 2924273 h 7017706"/>
              <a:gd name="connsiteX44" fmla="*/ 109554 w 5421466"/>
              <a:gd name="connsiteY44" fmla="*/ 3518162 h 7017706"/>
              <a:gd name="connsiteX45" fmla="*/ 420638 w 5421466"/>
              <a:gd name="connsiteY45" fmla="*/ 4922756 h 7017706"/>
              <a:gd name="connsiteX46" fmla="*/ 910832 w 5421466"/>
              <a:gd name="connsiteY46" fmla="*/ 5544925 h 7017706"/>
              <a:gd name="connsiteX47" fmla="*/ 1523574 w 5421466"/>
              <a:gd name="connsiteY47" fmla="*/ 5761741 h 7017706"/>
              <a:gd name="connsiteX48" fmla="*/ 2287145 w 5421466"/>
              <a:gd name="connsiteY48" fmla="*/ 5724034 h 7017706"/>
              <a:gd name="connsiteX49" fmla="*/ 3609909 w 5421466"/>
              <a:gd name="connsiteY49" fmla="*/ 5516644 h 7017706"/>
              <a:gd name="connsiteX50" fmla="*/ 3701166 w 5421466"/>
              <a:gd name="connsiteY50" fmla="*/ 5563778 h 7017706"/>
              <a:gd name="connsiteX51" fmla="*/ 3503203 w 5421466"/>
              <a:gd name="connsiteY51" fmla="*/ 6129387 h 7017706"/>
              <a:gd name="connsiteX52" fmla="*/ 3456069 w 5421466"/>
              <a:gd name="connsiteY52" fmla="*/ 6091679 h 7017706"/>
              <a:gd name="connsiteX0" fmla="*/ 3418362 w 5421466"/>
              <a:gd name="connsiteY0" fmla="*/ 6148240 h 6148240"/>
              <a:gd name="connsiteX1" fmla="*/ 4455310 w 5421466"/>
              <a:gd name="connsiteY1" fmla="*/ 6044545 h 6148240"/>
              <a:gd name="connsiteX2" fmla="*/ 4455310 w 5421466"/>
              <a:gd name="connsiteY2" fmla="*/ 6035119 h 6148240"/>
              <a:gd name="connsiteX3" fmla="*/ 4172506 w 5421466"/>
              <a:gd name="connsiteY3" fmla="*/ 5431803 h 6148240"/>
              <a:gd name="connsiteX4" fmla="*/ 4181933 w 5421466"/>
              <a:gd name="connsiteY4" fmla="*/ 5337535 h 6148240"/>
              <a:gd name="connsiteX5" fmla="*/ 4596712 w 5421466"/>
              <a:gd name="connsiteY5" fmla="*/ 4932183 h 6148240"/>
              <a:gd name="connsiteX6" fmla="*/ 5058626 w 5421466"/>
              <a:gd name="connsiteY6" fmla="*/ 3800966 h 6148240"/>
              <a:gd name="connsiteX7" fmla="*/ 5416844 w 5421466"/>
              <a:gd name="connsiteY7" fmla="*/ 2735737 h 6148240"/>
              <a:gd name="connsiteX8" fmla="*/ 5209455 w 5421466"/>
              <a:gd name="connsiteY8" fmla="*/ 2801725 h 6148240"/>
              <a:gd name="connsiteX9" fmla="*/ 4493017 w 5421466"/>
              <a:gd name="connsiteY9" fmla="*/ 3169370 h 6148240"/>
              <a:gd name="connsiteX10" fmla="*/ 3691739 w 5421466"/>
              <a:gd name="connsiteY10" fmla="*/ 4074343 h 6148240"/>
              <a:gd name="connsiteX11" fmla="*/ 3757727 w 5421466"/>
              <a:gd name="connsiteY11" fmla="*/ 3546442 h 6148240"/>
              <a:gd name="connsiteX12" fmla="*/ 4087665 w 5421466"/>
              <a:gd name="connsiteY12" fmla="*/ 2009873 h 6148240"/>
              <a:gd name="connsiteX13" fmla="*/ 4285628 w 5421466"/>
              <a:gd name="connsiteY13" fmla="*/ 1302863 h 6148240"/>
              <a:gd name="connsiteX14" fmla="*/ 4313908 w 5421466"/>
              <a:gd name="connsiteY14" fmla="*/ 963498 h 6148240"/>
              <a:gd name="connsiteX15" fmla="*/ 4049958 w 5421466"/>
              <a:gd name="connsiteY15" fmla="*/ 1199168 h 6148240"/>
              <a:gd name="connsiteX16" fmla="*/ 3569191 w 5421466"/>
              <a:gd name="connsiteY16" fmla="*/ 1840191 h 6148240"/>
              <a:gd name="connsiteX17" fmla="*/ 3408935 w 5421466"/>
              <a:gd name="connsiteY17" fmla="*/ 2349238 h 6148240"/>
              <a:gd name="connsiteX18" fmla="*/ 3324094 w 5421466"/>
              <a:gd name="connsiteY18" fmla="*/ 3518162 h 6148240"/>
              <a:gd name="connsiteX19" fmla="*/ 3267533 w 5421466"/>
              <a:gd name="connsiteY19" fmla="*/ 4093197 h 6148240"/>
              <a:gd name="connsiteX20" fmla="*/ 3267533 w 5421466"/>
              <a:gd name="connsiteY20" fmla="*/ 3885807 h 6148240"/>
              <a:gd name="connsiteX21" fmla="*/ 3069570 w 5421466"/>
              <a:gd name="connsiteY21" fmla="*/ 3188224 h 6148240"/>
              <a:gd name="connsiteX22" fmla="*/ 2428547 w 5421466"/>
              <a:gd name="connsiteY22" fmla="*/ 1604521 h 6148240"/>
              <a:gd name="connsiteX23" fmla="*/ 2042048 w 5421466"/>
              <a:gd name="connsiteY23" fmla="*/ 680694 h 6148240"/>
              <a:gd name="connsiteX24" fmla="*/ 1976061 w 5421466"/>
              <a:gd name="connsiteY24" fmla="*/ 237634 h 6148240"/>
              <a:gd name="connsiteX25" fmla="*/ 1853512 w 5421466"/>
              <a:gd name="connsiteY25" fmla="*/ 1964 h 6148240"/>
              <a:gd name="connsiteX26" fmla="*/ 1674403 w 5421466"/>
              <a:gd name="connsiteY26" fmla="*/ 360183 h 6148240"/>
              <a:gd name="connsiteX27" fmla="*/ 1504721 w 5421466"/>
              <a:gd name="connsiteY27" fmla="*/ 1415985 h 6148240"/>
              <a:gd name="connsiteX28" fmla="*/ 1919500 w 5421466"/>
              <a:gd name="connsiteY28" fmla="*/ 2745164 h 6148240"/>
              <a:gd name="connsiteX29" fmla="*/ 2503962 w 5421466"/>
              <a:gd name="connsiteY29" fmla="*/ 3885807 h 6148240"/>
              <a:gd name="connsiteX30" fmla="*/ 2343706 w 5421466"/>
              <a:gd name="connsiteY30" fmla="*/ 3734978 h 6148240"/>
              <a:gd name="connsiteX31" fmla="*/ 1259624 w 5421466"/>
              <a:gd name="connsiteY31" fmla="*/ 2566055 h 6148240"/>
              <a:gd name="connsiteX32" fmla="*/ 760003 w 5421466"/>
              <a:gd name="connsiteY32" fmla="*/ 2019300 h 6148240"/>
              <a:gd name="connsiteX33" fmla="*/ 213248 w 5421466"/>
              <a:gd name="connsiteY33" fmla="*/ 1510253 h 6148240"/>
              <a:gd name="connsiteX34" fmla="*/ 213248 w 5421466"/>
              <a:gd name="connsiteY34" fmla="*/ 1642228 h 6148240"/>
              <a:gd name="connsiteX35" fmla="*/ 694015 w 5421466"/>
              <a:gd name="connsiteY35" fmla="*/ 2980834 h 6148240"/>
              <a:gd name="connsiteX36" fmla="*/ 1287904 w 5421466"/>
              <a:gd name="connsiteY36" fmla="*/ 4102624 h 6148240"/>
              <a:gd name="connsiteX37" fmla="*/ 2042048 w 5421466"/>
              <a:gd name="connsiteY37" fmla="*/ 4715366 h 6148240"/>
              <a:gd name="connsiteX38" fmla="*/ 2984729 w 5421466"/>
              <a:gd name="connsiteY38" fmla="*/ 5026451 h 6148240"/>
              <a:gd name="connsiteX39" fmla="*/ 2315426 w 5421466"/>
              <a:gd name="connsiteY39" fmla="*/ 5092438 h 6148240"/>
              <a:gd name="connsiteX40" fmla="*/ 1495294 w 5421466"/>
              <a:gd name="connsiteY40" fmla="*/ 4922756 h 6148240"/>
              <a:gd name="connsiteX41" fmla="*/ 760003 w 5421466"/>
              <a:gd name="connsiteY41" fmla="*/ 4187465 h 6148240"/>
              <a:gd name="connsiteX42" fmla="*/ 260382 w 5421466"/>
              <a:gd name="connsiteY42" fmla="*/ 3291919 h 6148240"/>
              <a:gd name="connsiteX43" fmla="*/ 5859 w 5421466"/>
              <a:gd name="connsiteY43" fmla="*/ 2924273 h 6148240"/>
              <a:gd name="connsiteX44" fmla="*/ 109554 w 5421466"/>
              <a:gd name="connsiteY44" fmla="*/ 3518162 h 6148240"/>
              <a:gd name="connsiteX45" fmla="*/ 420638 w 5421466"/>
              <a:gd name="connsiteY45" fmla="*/ 4922756 h 6148240"/>
              <a:gd name="connsiteX46" fmla="*/ 910832 w 5421466"/>
              <a:gd name="connsiteY46" fmla="*/ 5544925 h 6148240"/>
              <a:gd name="connsiteX47" fmla="*/ 1523574 w 5421466"/>
              <a:gd name="connsiteY47" fmla="*/ 5761741 h 6148240"/>
              <a:gd name="connsiteX48" fmla="*/ 2287145 w 5421466"/>
              <a:gd name="connsiteY48" fmla="*/ 5724034 h 6148240"/>
              <a:gd name="connsiteX49" fmla="*/ 3609909 w 5421466"/>
              <a:gd name="connsiteY49" fmla="*/ 5516644 h 6148240"/>
              <a:gd name="connsiteX50" fmla="*/ 3701166 w 5421466"/>
              <a:gd name="connsiteY50" fmla="*/ 5563778 h 6148240"/>
              <a:gd name="connsiteX51" fmla="*/ 3503203 w 5421466"/>
              <a:gd name="connsiteY51" fmla="*/ 6129387 h 6148240"/>
              <a:gd name="connsiteX0" fmla="*/ 4455310 w 5421466"/>
              <a:gd name="connsiteY0" fmla="*/ 6044545 h 6129387"/>
              <a:gd name="connsiteX1" fmla="*/ 4455310 w 5421466"/>
              <a:gd name="connsiteY1" fmla="*/ 6035119 h 6129387"/>
              <a:gd name="connsiteX2" fmla="*/ 4172506 w 5421466"/>
              <a:gd name="connsiteY2" fmla="*/ 5431803 h 6129387"/>
              <a:gd name="connsiteX3" fmla="*/ 4181933 w 5421466"/>
              <a:gd name="connsiteY3" fmla="*/ 5337535 h 6129387"/>
              <a:gd name="connsiteX4" fmla="*/ 4596712 w 5421466"/>
              <a:gd name="connsiteY4" fmla="*/ 4932183 h 6129387"/>
              <a:gd name="connsiteX5" fmla="*/ 5058626 w 5421466"/>
              <a:gd name="connsiteY5" fmla="*/ 3800966 h 6129387"/>
              <a:gd name="connsiteX6" fmla="*/ 5416844 w 5421466"/>
              <a:gd name="connsiteY6" fmla="*/ 2735737 h 6129387"/>
              <a:gd name="connsiteX7" fmla="*/ 5209455 w 5421466"/>
              <a:gd name="connsiteY7" fmla="*/ 2801725 h 6129387"/>
              <a:gd name="connsiteX8" fmla="*/ 4493017 w 5421466"/>
              <a:gd name="connsiteY8" fmla="*/ 3169370 h 6129387"/>
              <a:gd name="connsiteX9" fmla="*/ 3691739 w 5421466"/>
              <a:gd name="connsiteY9" fmla="*/ 4074343 h 6129387"/>
              <a:gd name="connsiteX10" fmla="*/ 3757727 w 5421466"/>
              <a:gd name="connsiteY10" fmla="*/ 3546442 h 6129387"/>
              <a:gd name="connsiteX11" fmla="*/ 4087665 w 5421466"/>
              <a:gd name="connsiteY11" fmla="*/ 2009873 h 6129387"/>
              <a:gd name="connsiteX12" fmla="*/ 4285628 w 5421466"/>
              <a:gd name="connsiteY12" fmla="*/ 1302863 h 6129387"/>
              <a:gd name="connsiteX13" fmla="*/ 4313908 w 5421466"/>
              <a:gd name="connsiteY13" fmla="*/ 963498 h 6129387"/>
              <a:gd name="connsiteX14" fmla="*/ 4049958 w 5421466"/>
              <a:gd name="connsiteY14" fmla="*/ 1199168 h 6129387"/>
              <a:gd name="connsiteX15" fmla="*/ 3569191 w 5421466"/>
              <a:gd name="connsiteY15" fmla="*/ 1840191 h 6129387"/>
              <a:gd name="connsiteX16" fmla="*/ 3408935 w 5421466"/>
              <a:gd name="connsiteY16" fmla="*/ 2349238 h 6129387"/>
              <a:gd name="connsiteX17" fmla="*/ 3324094 w 5421466"/>
              <a:gd name="connsiteY17" fmla="*/ 3518162 h 6129387"/>
              <a:gd name="connsiteX18" fmla="*/ 3267533 w 5421466"/>
              <a:gd name="connsiteY18" fmla="*/ 4093197 h 6129387"/>
              <a:gd name="connsiteX19" fmla="*/ 3267533 w 5421466"/>
              <a:gd name="connsiteY19" fmla="*/ 3885807 h 6129387"/>
              <a:gd name="connsiteX20" fmla="*/ 3069570 w 5421466"/>
              <a:gd name="connsiteY20" fmla="*/ 3188224 h 6129387"/>
              <a:gd name="connsiteX21" fmla="*/ 2428547 w 5421466"/>
              <a:gd name="connsiteY21" fmla="*/ 1604521 h 6129387"/>
              <a:gd name="connsiteX22" fmla="*/ 2042048 w 5421466"/>
              <a:gd name="connsiteY22" fmla="*/ 680694 h 6129387"/>
              <a:gd name="connsiteX23" fmla="*/ 1976061 w 5421466"/>
              <a:gd name="connsiteY23" fmla="*/ 237634 h 6129387"/>
              <a:gd name="connsiteX24" fmla="*/ 1853512 w 5421466"/>
              <a:gd name="connsiteY24" fmla="*/ 1964 h 6129387"/>
              <a:gd name="connsiteX25" fmla="*/ 1674403 w 5421466"/>
              <a:gd name="connsiteY25" fmla="*/ 360183 h 6129387"/>
              <a:gd name="connsiteX26" fmla="*/ 1504721 w 5421466"/>
              <a:gd name="connsiteY26" fmla="*/ 1415985 h 6129387"/>
              <a:gd name="connsiteX27" fmla="*/ 1919500 w 5421466"/>
              <a:gd name="connsiteY27" fmla="*/ 2745164 h 6129387"/>
              <a:gd name="connsiteX28" fmla="*/ 2503962 w 5421466"/>
              <a:gd name="connsiteY28" fmla="*/ 3885807 h 6129387"/>
              <a:gd name="connsiteX29" fmla="*/ 2343706 w 5421466"/>
              <a:gd name="connsiteY29" fmla="*/ 3734978 h 6129387"/>
              <a:gd name="connsiteX30" fmla="*/ 1259624 w 5421466"/>
              <a:gd name="connsiteY30" fmla="*/ 2566055 h 6129387"/>
              <a:gd name="connsiteX31" fmla="*/ 760003 w 5421466"/>
              <a:gd name="connsiteY31" fmla="*/ 2019300 h 6129387"/>
              <a:gd name="connsiteX32" fmla="*/ 213248 w 5421466"/>
              <a:gd name="connsiteY32" fmla="*/ 1510253 h 6129387"/>
              <a:gd name="connsiteX33" fmla="*/ 213248 w 5421466"/>
              <a:gd name="connsiteY33" fmla="*/ 1642228 h 6129387"/>
              <a:gd name="connsiteX34" fmla="*/ 694015 w 5421466"/>
              <a:gd name="connsiteY34" fmla="*/ 2980834 h 6129387"/>
              <a:gd name="connsiteX35" fmla="*/ 1287904 w 5421466"/>
              <a:gd name="connsiteY35" fmla="*/ 4102624 h 6129387"/>
              <a:gd name="connsiteX36" fmla="*/ 2042048 w 5421466"/>
              <a:gd name="connsiteY36" fmla="*/ 4715366 h 6129387"/>
              <a:gd name="connsiteX37" fmla="*/ 2984729 w 5421466"/>
              <a:gd name="connsiteY37" fmla="*/ 5026451 h 6129387"/>
              <a:gd name="connsiteX38" fmla="*/ 2315426 w 5421466"/>
              <a:gd name="connsiteY38" fmla="*/ 5092438 h 6129387"/>
              <a:gd name="connsiteX39" fmla="*/ 1495294 w 5421466"/>
              <a:gd name="connsiteY39" fmla="*/ 4922756 h 6129387"/>
              <a:gd name="connsiteX40" fmla="*/ 760003 w 5421466"/>
              <a:gd name="connsiteY40" fmla="*/ 4187465 h 6129387"/>
              <a:gd name="connsiteX41" fmla="*/ 260382 w 5421466"/>
              <a:gd name="connsiteY41" fmla="*/ 3291919 h 6129387"/>
              <a:gd name="connsiteX42" fmla="*/ 5859 w 5421466"/>
              <a:gd name="connsiteY42" fmla="*/ 2924273 h 6129387"/>
              <a:gd name="connsiteX43" fmla="*/ 109554 w 5421466"/>
              <a:gd name="connsiteY43" fmla="*/ 3518162 h 6129387"/>
              <a:gd name="connsiteX44" fmla="*/ 420638 w 5421466"/>
              <a:gd name="connsiteY44" fmla="*/ 4922756 h 6129387"/>
              <a:gd name="connsiteX45" fmla="*/ 910832 w 5421466"/>
              <a:gd name="connsiteY45" fmla="*/ 5544925 h 6129387"/>
              <a:gd name="connsiteX46" fmla="*/ 1523574 w 5421466"/>
              <a:gd name="connsiteY46" fmla="*/ 5761741 h 6129387"/>
              <a:gd name="connsiteX47" fmla="*/ 2287145 w 5421466"/>
              <a:gd name="connsiteY47" fmla="*/ 5724034 h 6129387"/>
              <a:gd name="connsiteX48" fmla="*/ 3609909 w 5421466"/>
              <a:gd name="connsiteY48" fmla="*/ 5516644 h 6129387"/>
              <a:gd name="connsiteX49" fmla="*/ 3701166 w 5421466"/>
              <a:gd name="connsiteY49" fmla="*/ 5563778 h 6129387"/>
              <a:gd name="connsiteX50" fmla="*/ 3503203 w 5421466"/>
              <a:gd name="connsiteY50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181933 w 5421466"/>
              <a:gd name="connsiteY2" fmla="*/ 5337535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67533 w 5421466"/>
              <a:gd name="connsiteY18" fmla="*/ 3885807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03962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984729 w 5421466"/>
              <a:gd name="connsiteY36" fmla="*/ 5026451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67533 w 5421466"/>
              <a:gd name="connsiteY18" fmla="*/ 3885807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03962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984729 w 5421466"/>
              <a:gd name="connsiteY36" fmla="*/ 5026451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03962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984729 w 5421466"/>
              <a:gd name="connsiteY36" fmla="*/ 5026451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984729 w 5421466"/>
              <a:gd name="connsiteY36" fmla="*/ 5026451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884193 w 5421466"/>
              <a:gd name="connsiteY36" fmla="*/ 5019270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884193 w 5421466"/>
              <a:gd name="connsiteY36" fmla="*/ 5019270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27543 w 5421466"/>
              <a:gd name="connsiteY48" fmla="*/ 5581363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27543 w 5421466"/>
              <a:gd name="connsiteY48" fmla="*/ 5581363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27543 w 5421466"/>
              <a:gd name="connsiteY48" fmla="*/ 5581363 h 6129387"/>
              <a:gd name="connsiteX49" fmla="*/ 3503203 w 5421466"/>
              <a:gd name="connsiteY49" fmla="*/ 6129387 h 6129387"/>
              <a:gd name="connsiteX0" fmla="*/ 4469964 w 5421466"/>
              <a:gd name="connsiteY0" fmla="*/ 6067991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27543 w 5421466"/>
              <a:gd name="connsiteY48" fmla="*/ 5581363 h 6129387"/>
              <a:gd name="connsiteX49" fmla="*/ 3503203 w 5421466"/>
              <a:gd name="connsiteY49" fmla="*/ 6129387 h 6129387"/>
              <a:gd name="connsiteX0" fmla="*/ 4469964 w 5421466"/>
              <a:gd name="connsiteY0" fmla="*/ 6067991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27543 w 5421466"/>
              <a:gd name="connsiteY48" fmla="*/ 5581363 h 6129387"/>
              <a:gd name="connsiteX49" fmla="*/ 3503203 w 5421466"/>
              <a:gd name="connsiteY49" fmla="*/ 6129387 h 6129387"/>
              <a:gd name="connsiteX0" fmla="*/ 4469964 w 5421466"/>
              <a:gd name="connsiteY0" fmla="*/ 6067991 h 6199726"/>
              <a:gd name="connsiteX1" fmla="*/ 4204745 w 5421466"/>
              <a:gd name="connsiteY1" fmla="*/ 5516795 h 6199726"/>
              <a:gd name="connsiteX2" fmla="*/ 4281733 w 5421466"/>
              <a:gd name="connsiteY2" fmla="*/ 5237444 h 6199726"/>
              <a:gd name="connsiteX3" fmla="*/ 4631881 w 5421466"/>
              <a:gd name="connsiteY3" fmla="*/ 4847191 h 6199726"/>
              <a:gd name="connsiteX4" fmla="*/ 5058626 w 5421466"/>
              <a:gd name="connsiteY4" fmla="*/ 3800966 h 6199726"/>
              <a:gd name="connsiteX5" fmla="*/ 5416844 w 5421466"/>
              <a:gd name="connsiteY5" fmla="*/ 2735737 h 6199726"/>
              <a:gd name="connsiteX6" fmla="*/ 5209455 w 5421466"/>
              <a:gd name="connsiteY6" fmla="*/ 2801725 h 6199726"/>
              <a:gd name="connsiteX7" fmla="*/ 4493017 w 5421466"/>
              <a:gd name="connsiteY7" fmla="*/ 3169370 h 6199726"/>
              <a:gd name="connsiteX8" fmla="*/ 3722857 w 5421466"/>
              <a:gd name="connsiteY8" fmla="*/ 4079130 h 6199726"/>
              <a:gd name="connsiteX9" fmla="*/ 3757727 w 5421466"/>
              <a:gd name="connsiteY9" fmla="*/ 3546442 h 6199726"/>
              <a:gd name="connsiteX10" fmla="*/ 4087665 w 5421466"/>
              <a:gd name="connsiteY10" fmla="*/ 2009873 h 6199726"/>
              <a:gd name="connsiteX11" fmla="*/ 4285628 w 5421466"/>
              <a:gd name="connsiteY11" fmla="*/ 1302863 h 6199726"/>
              <a:gd name="connsiteX12" fmla="*/ 4313908 w 5421466"/>
              <a:gd name="connsiteY12" fmla="*/ 963498 h 6199726"/>
              <a:gd name="connsiteX13" fmla="*/ 4049958 w 5421466"/>
              <a:gd name="connsiteY13" fmla="*/ 1199168 h 6199726"/>
              <a:gd name="connsiteX14" fmla="*/ 3569191 w 5421466"/>
              <a:gd name="connsiteY14" fmla="*/ 1840191 h 6199726"/>
              <a:gd name="connsiteX15" fmla="*/ 3408935 w 5421466"/>
              <a:gd name="connsiteY15" fmla="*/ 2349238 h 6199726"/>
              <a:gd name="connsiteX16" fmla="*/ 3324094 w 5421466"/>
              <a:gd name="connsiteY16" fmla="*/ 3518162 h 6199726"/>
              <a:gd name="connsiteX17" fmla="*/ 3267533 w 5421466"/>
              <a:gd name="connsiteY17" fmla="*/ 4093197 h 6199726"/>
              <a:gd name="connsiteX18" fmla="*/ 3224446 w 5421466"/>
              <a:gd name="connsiteY18" fmla="*/ 3852295 h 6199726"/>
              <a:gd name="connsiteX19" fmla="*/ 3069570 w 5421466"/>
              <a:gd name="connsiteY19" fmla="*/ 3188224 h 6199726"/>
              <a:gd name="connsiteX20" fmla="*/ 2428547 w 5421466"/>
              <a:gd name="connsiteY20" fmla="*/ 1604521 h 6199726"/>
              <a:gd name="connsiteX21" fmla="*/ 2042048 w 5421466"/>
              <a:gd name="connsiteY21" fmla="*/ 680694 h 6199726"/>
              <a:gd name="connsiteX22" fmla="*/ 1976061 w 5421466"/>
              <a:gd name="connsiteY22" fmla="*/ 237634 h 6199726"/>
              <a:gd name="connsiteX23" fmla="*/ 1853512 w 5421466"/>
              <a:gd name="connsiteY23" fmla="*/ 1964 h 6199726"/>
              <a:gd name="connsiteX24" fmla="*/ 1674403 w 5421466"/>
              <a:gd name="connsiteY24" fmla="*/ 360183 h 6199726"/>
              <a:gd name="connsiteX25" fmla="*/ 1504721 w 5421466"/>
              <a:gd name="connsiteY25" fmla="*/ 1415985 h 6199726"/>
              <a:gd name="connsiteX26" fmla="*/ 1919500 w 5421466"/>
              <a:gd name="connsiteY26" fmla="*/ 2745164 h 6199726"/>
              <a:gd name="connsiteX27" fmla="*/ 2525505 w 5421466"/>
              <a:gd name="connsiteY27" fmla="*/ 3885807 h 6199726"/>
              <a:gd name="connsiteX28" fmla="*/ 2343706 w 5421466"/>
              <a:gd name="connsiteY28" fmla="*/ 3734978 h 6199726"/>
              <a:gd name="connsiteX29" fmla="*/ 1259624 w 5421466"/>
              <a:gd name="connsiteY29" fmla="*/ 2566055 h 6199726"/>
              <a:gd name="connsiteX30" fmla="*/ 760003 w 5421466"/>
              <a:gd name="connsiteY30" fmla="*/ 2019300 h 6199726"/>
              <a:gd name="connsiteX31" fmla="*/ 213248 w 5421466"/>
              <a:gd name="connsiteY31" fmla="*/ 1510253 h 6199726"/>
              <a:gd name="connsiteX32" fmla="*/ 213248 w 5421466"/>
              <a:gd name="connsiteY32" fmla="*/ 1642228 h 6199726"/>
              <a:gd name="connsiteX33" fmla="*/ 694015 w 5421466"/>
              <a:gd name="connsiteY33" fmla="*/ 2980834 h 6199726"/>
              <a:gd name="connsiteX34" fmla="*/ 1287904 w 5421466"/>
              <a:gd name="connsiteY34" fmla="*/ 4102624 h 6199726"/>
              <a:gd name="connsiteX35" fmla="*/ 2042048 w 5421466"/>
              <a:gd name="connsiteY35" fmla="*/ 4715366 h 6199726"/>
              <a:gd name="connsiteX36" fmla="*/ 2771689 w 5421466"/>
              <a:gd name="connsiteY36" fmla="*/ 5012089 h 6199726"/>
              <a:gd name="connsiteX37" fmla="*/ 2315426 w 5421466"/>
              <a:gd name="connsiteY37" fmla="*/ 5092438 h 6199726"/>
              <a:gd name="connsiteX38" fmla="*/ 1495294 w 5421466"/>
              <a:gd name="connsiteY38" fmla="*/ 4922756 h 6199726"/>
              <a:gd name="connsiteX39" fmla="*/ 760003 w 5421466"/>
              <a:gd name="connsiteY39" fmla="*/ 4187465 h 6199726"/>
              <a:gd name="connsiteX40" fmla="*/ 260382 w 5421466"/>
              <a:gd name="connsiteY40" fmla="*/ 3291919 h 6199726"/>
              <a:gd name="connsiteX41" fmla="*/ 5859 w 5421466"/>
              <a:gd name="connsiteY41" fmla="*/ 2924273 h 6199726"/>
              <a:gd name="connsiteX42" fmla="*/ 109554 w 5421466"/>
              <a:gd name="connsiteY42" fmla="*/ 3518162 h 6199726"/>
              <a:gd name="connsiteX43" fmla="*/ 420638 w 5421466"/>
              <a:gd name="connsiteY43" fmla="*/ 4922756 h 6199726"/>
              <a:gd name="connsiteX44" fmla="*/ 910832 w 5421466"/>
              <a:gd name="connsiteY44" fmla="*/ 5544925 h 6199726"/>
              <a:gd name="connsiteX45" fmla="*/ 1523574 w 5421466"/>
              <a:gd name="connsiteY45" fmla="*/ 5761741 h 6199726"/>
              <a:gd name="connsiteX46" fmla="*/ 2287145 w 5421466"/>
              <a:gd name="connsiteY46" fmla="*/ 5724034 h 6199726"/>
              <a:gd name="connsiteX47" fmla="*/ 3609909 w 5421466"/>
              <a:gd name="connsiteY47" fmla="*/ 5516644 h 6199726"/>
              <a:gd name="connsiteX48" fmla="*/ 3727543 w 5421466"/>
              <a:gd name="connsiteY48" fmla="*/ 5581363 h 6199726"/>
              <a:gd name="connsiteX49" fmla="*/ 3506134 w 5421466"/>
              <a:gd name="connsiteY49" fmla="*/ 6199726 h 6199726"/>
              <a:gd name="connsiteX0" fmla="*/ 4469964 w 5421466"/>
              <a:gd name="connsiteY0" fmla="*/ 6067991 h 6199726"/>
              <a:gd name="connsiteX1" fmla="*/ 4204745 w 5421466"/>
              <a:gd name="connsiteY1" fmla="*/ 5516795 h 6199726"/>
              <a:gd name="connsiteX2" fmla="*/ 4281733 w 5421466"/>
              <a:gd name="connsiteY2" fmla="*/ 5237444 h 6199726"/>
              <a:gd name="connsiteX3" fmla="*/ 4631881 w 5421466"/>
              <a:gd name="connsiteY3" fmla="*/ 4847191 h 6199726"/>
              <a:gd name="connsiteX4" fmla="*/ 5058626 w 5421466"/>
              <a:gd name="connsiteY4" fmla="*/ 3800966 h 6199726"/>
              <a:gd name="connsiteX5" fmla="*/ 5416844 w 5421466"/>
              <a:gd name="connsiteY5" fmla="*/ 2735737 h 6199726"/>
              <a:gd name="connsiteX6" fmla="*/ 5209455 w 5421466"/>
              <a:gd name="connsiteY6" fmla="*/ 2801725 h 6199726"/>
              <a:gd name="connsiteX7" fmla="*/ 4493017 w 5421466"/>
              <a:gd name="connsiteY7" fmla="*/ 3169370 h 6199726"/>
              <a:gd name="connsiteX8" fmla="*/ 3722857 w 5421466"/>
              <a:gd name="connsiteY8" fmla="*/ 4079130 h 6199726"/>
              <a:gd name="connsiteX9" fmla="*/ 3757727 w 5421466"/>
              <a:gd name="connsiteY9" fmla="*/ 3546442 h 6199726"/>
              <a:gd name="connsiteX10" fmla="*/ 4087665 w 5421466"/>
              <a:gd name="connsiteY10" fmla="*/ 2009873 h 6199726"/>
              <a:gd name="connsiteX11" fmla="*/ 4285628 w 5421466"/>
              <a:gd name="connsiteY11" fmla="*/ 1302863 h 6199726"/>
              <a:gd name="connsiteX12" fmla="*/ 4313908 w 5421466"/>
              <a:gd name="connsiteY12" fmla="*/ 963498 h 6199726"/>
              <a:gd name="connsiteX13" fmla="*/ 4049958 w 5421466"/>
              <a:gd name="connsiteY13" fmla="*/ 1199168 h 6199726"/>
              <a:gd name="connsiteX14" fmla="*/ 3569191 w 5421466"/>
              <a:gd name="connsiteY14" fmla="*/ 1840191 h 6199726"/>
              <a:gd name="connsiteX15" fmla="*/ 3408935 w 5421466"/>
              <a:gd name="connsiteY15" fmla="*/ 2349238 h 6199726"/>
              <a:gd name="connsiteX16" fmla="*/ 3324094 w 5421466"/>
              <a:gd name="connsiteY16" fmla="*/ 3518162 h 6199726"/>
              <a:gd name="connsiteX17" fmla="*/ 3267533 w 5421466"/>
              <a:gd name="connsiteY17" fmla="*/ 4093197 h 6199726"/>
              <a:gd name="connsiteX18" fmla="*/ 3224446 w 5421466"/>
              <a:gd name="connsiteY18" fmla="*/ 3852295 h 6199726"/>
              <a:gd name="connsiteX19" fmla="*/ 3069570 w 5421466"/>
              <a:gd name="connsiteY19" fmla="*/ 3188224 h 6199726"/>
              <a:gd name="connsiteX20" fmla="*/ 2428547 w 5421466"/>
              <a:gd name="connsiteY20" fmla="*/ 1604521 h 6199726"/>
              <a:gd name="connsiteX21" fmla="*/ 2042048 w 5421466"/>
              <a:gd name="connsiteY21" fmla="*/ 680694 h 6199726"/>
              <a:gd name="connsiteX22" fmla="*/ 1976061 w 5421466"/>
              <a:gd name="connsiteY22" fmla="*/ 237634 h 6199726"/>
              <a:gd name="connsiteX23" fmla="*/ 1853512 w 5421466"/>
              <a:gd name="connsiteY23" fmla="*/ 1964 h 6199726"/>
              <a:gd name="connsiteX24" fmla="*/ 1674403 w 5421466"/>
              <a:gd name="connsiteY24" fmla="*/ 360183 h 6199726"/>
              <a:gd name="connsiteX25" fmla="*/ 1504721 w 5421466"/>
              <a:gd name="connsiteY25" fmla="*/ 1415985 h 6199726"/>
              <a:gd name="connsiteX26" fmla="*/ 1919500 w 5421466"/>
              <a:gd name="connsiteY26" fmla="*/ 2745164 h 6199726"/>
              <a:gd name="connsiteX27" fmla="*/ 2525505 w 5421466"/>
              <a:gd name="connsiteY27" fmla="*/ 3885807 h 6199726"/>
              <a:gd name="connsiteX28" fmla="*/ 2343706 w 5421466"/>
              <a:gd name="connsiteY28" fmla="*/ 3734978 h 6199726"/>
              <a:gd name="connsiteX29" fmla="*/ 1259624 w 5421466"/>
              <a:gd name="connsiteY29" fmla="*/ 2566055 h 6199726"/>
              <a:gd name="connsiteX30" fmla="*/ 760003 w 5421466"/>
              <a:gd name="connsiteY30" fmla="*/ 2019300 h 6199726"/>
              <a:gd name="connsiteX31" fmla="*/ 213248 w 5421466"/>
              <a:gd name="connsiteY31" fmla="*/ 1510253 h 6199726"/>
              <a:gd name="connsiteX32" fmla="*/ 213248 w 5421466"/>
              <a:gd name="connsiteY32" fmla="*/ 1642228 h 6199726"/>
              <a:gd name="connsiteX33" fmla="*/ 694015 w 5421466"/>
              <a:gd name="connsiteY33" fmla="*/ 2980834 h 6199726"/>
              <a:gd name="connsiteX34" fmla="*/ 1287904 w 5421466"/>
              <a:gd name="connsiteY34" fmla="*/ 4102624 h 6199726"/>
              <a:gd name="connsiteX35" fmla="*/ 2042048 w 5421466"/>
              <a:gd name="connsiteY35" fmla="*/ 4715366 h 6199726"/>
              <a:gd name="connsiteX36" fmla="*/ 2771689 w 5421466"/>
              <a:gd name="connsiteY36" fmla="*/ 5012089 h 6199726"/>
              <a:gd name="connsiteX37" fmla="*/ 2315426 w 5421466"/>
              <a:gd name="connsiteY37" fmla="*/ 5092438 h 6199726"/>
              <a:gd name="connsiteX38" fmla="*/ 1495294 w 5421466"/>
              <a:gd name="connsiteY38" fmla="*/ 4922756 h 6199726"/>
              <a:gd name="connsiteX39" fmla="*/ 760003 w 5421466"/>
              <a:gd name="connsiteY39" fmla="*/ 4187465 h 6199726"/>
              <a:gd name="connsiteX40" fmla="*/ 260382 w 5421466"/>
              <a:gd name="connsiteY40" fmla="*/ 3291919 h 6199726"/>
              <a:gd name="connsiteX41" fmla="*/ 5859 w 5421466"/>
              <a:gd name="connsiteY41" fmla="*/ 2924273 h 6199726"/>
              <a:gd name="connsiteX42" fmla="*/ 109554 w 5421466"/>
              <a:gd name="connsiteY42" fmla="*/ 3518162 h 6199726"/>
              <a:gd name="connsiteX43" fmla="*/ 420638 w 5421466"/>
              <a:gd name="connsiteY43" fmla="*/ 4922756 h 6199726"/>
              <a:gd name="connsiteX44" fmla="*/ 910832 w 5421466"/>
              <a:gd name="connsiteY44" fmla="*/ 5544925 h 6199726"/>
              <a:gd name="connsiteX45" fmla="*/ 1523574 w 5421466"/>
              <a:gd name="connsiteY45" fmla="*/ 5761741 h 6199726"/>
              <a:gd name="connsiteX46" fmla="*/ 2287145 w 5421466"/>
              <a:gd name="connsiteY46" fmla="*/ 5724034 h 6199726"/>
              <a:gd name="connsiteX47" fmla="*/ 3609909 w 5421466"/>
              <a:gd name="connsiteY47" fmla="*/ 5516644 h 6199726"/>
              <a:gd name="connsiteX48" fmla="*/ 3727543 w 5421466"/>
              <a:gd name="connsiteY48" fmla="*/ 5581363 h 6199726"/>
              <a:gd name="connsiteX49" fmla="*/ 3506134 w 5421466"/>
              <a:gd name="connsiteY49" fmla="*/ 6199726 h 6199726"/>
              <a:gd name="connsiteX0" fmla="*/ 4469964 w 5421466"/>
              <a:gd name="connsiteY0" fmla="*/ 6067991 h 6199726"/>
              <a:gd name="connsiteX1" fmla="*/ 4204745 w 5421466"/>
              <a:gd name="connsiteY1" fmla="*/ 5516795 h 6199726"/>
              <a:gd name="connsiteX2" fmla="*/ 4281733 w 5421466"/>
              <a:gd name="connsiteY2" fmla="*/ 5237444 h 6199726"/>
              <a:gd name="connsiteX3" fmla="*/ 4631881 w 5421466"/>
              <a:gd name="connsiteY3" fmla="*/ 4847191 h 6199726"/>
              <a:gd name="connsiteX4" fmla="*/ 5058626 w 5421466"/>
              <a:gd name="connsiteY4" fmla="*/ 3800966 h 6199726"/>
              <a:gd name="connsiteX5" fmla="*/ 5416844 w 5421466"/>
              <a:gd name="connsiteY5" fmla="*/ 2735737 h 6199726"/>
              <a:gd name="connsiteX6" fmla="*/ 5209455 w 5421466"/>
              <a:gd name="connsiteY6" fmla="*/ 2801725 h 6199726"/>
              <a:gd name="connsiteX7" fmla="*/ 4493017 w 5421466"/>
              <a:gd name="connsiteY7" fmla="*/ 3169370 h 6199726"/>
              <a:gd name="connsiteX8" fmla="*/ 3722857 w 5421466"/>
              <a:gd name="connsiteY8" fmla="*/ 4079130 h 6199726"/>
              <a:gd name="connsiteX9" fmla="*/ 3757727 w 5421466"/>
              <a:gd name="connsiteY9" fmla="*/ 3546442 h 6199726"/>
              <a:gd name="connsiteX10" fmla="*/ 4087665 w 5421466"/>
              <a:gd name="connsiteY10" fmla="*/ 2009873 h 6199726"/>
              <a:gd name="connsiteX11" fmla="*/ 4285628 w 5421466"/>
              <a:gd name="connsiteY11" fmla="*/ 1302863 h 6199726"/>
              <a:gd name="connsiteX12" fmla="*/ 4313908 w 5421466"/>
              <a:gd name="connsiteY12" fmla="*/ 963498 h 6199726"/>
              <a:gd name="connsiteX13" fmla="*/ 4049958 w 5421466"/>
              <a:gd name="connsiteY13" fmla="*/ 1199168 h 6199726"/>
              <a:gd name="connsiteX14" fmla="*/ 3569191 w 5421466"/>
              <a:gd name="connsiteY14" fmla="*/ 1840191 h 6199726"/>
              <a:gd name="connsiteX15" fmla="*/ 3408935 w 5421466"/>
              <a:gd name="connsiteY15" fmla="*/ 2349238 h 6199726"/>
              <a:gd name="connsiteX16" fmla="*/ 3324094 w 5421466"/>
              <a:gd name="connsiteY16" fmla="*/ 3518162 h 6199726"/>
              <a:gd name="connsiteX17" fmla="*/ 3267533 w 5421466"/>
              <a:gd name="connsiteY17" fmla="*/ 4093197 h 6199726"/>
              <a:gd name="connsiteX18" fmla="*/ 3224446 w 5421466"/>
              <a:gd name="connsiteY18" fmla="*/ 3852295 h 6199726"/>
              <a:gd name="connsiteX19" fmla="*/ 3069570 w 5421466"/>
              <a:gd name="connsiteY19" fmla="*/ 3188224 h 6199726"/>
              <a:gd name="connsiteX20" fmla="*/ 2428547 w 5421466"/>
              <a:gd name="connsiteY20" fmla="*/ 1604521 h 6199726"/>
              <a:gd name="connsiteX21" fmla="*/ 2042048 w 5421466"/>
              <a:gd name="connsiteY21" fmla="*/ 680694 h 6199726"/>
              <a:gd name="connsiteX22" fmla="*/ 1976061 w 5421466"/>
              <a:gd name="connsiteY22" fmla="*/ 237634 h 6199726"/>
              <a:gd name="connsiteX23" fmla="*/ 1853512 w 5421466"/>
              <a:gd name="connsiteY23" fmla="*/ 1964 h 6199726"/>
              <a:gd name="connsiteX24" fmla="*/ 1674403 w 5421466"/>
              <a:gd name="connsiteY24" fmla="*/ 360183 h 6199726"/>
              <a:gd name="connsiteX25" fmla="*/ 1504721 w 5421466"/>
              <a:gd name="connsiteY25" fmla="*/ 1415985 h 6199726"/>
              <a:gd name="connsiteX26" fmla="*/ 1919500 w 5421466"/>
              <a:gd name="connsiteY26" fmla="*/ 2745164 h 6199726"/>
              <a:gd name="connsiteX27" fmla="*/ 2525505 w 5421466"/>
              <a:gd name="connsiteY27" fmla="*/ 3885807 h 6199726"/>
              <a:gd name="connsiteX28" fmla="*/ 2343706 w 5421466"/>
              <a:gd name="connsiteY28" fmla="*/ 3734978 h 6199726"/>
              <a:gd name="connsiteX29" fmla="*/ 1259624 w 5421466"/>
              <a:gd name="connsiteY29" fmla="*/ 2566055 h 6199726"/>
              <a:gd name="connsiteX30" fmla="*/ 760003 w 5421466"/>
              <a:gd name="connsiteY30" fmla="*/ 2019300 h 6199726"/>
              <a:gd name="connsiteX31" fmla="*/ 213248 w 5421466"/>
              <a:gd name="connsiteY31" fmla="*/ 1510253 h 6199726"/>
              <a:gd name="connsiteX32" fmla="*/ 213248 w 5421466"/>
              <a:gd name="connsiteY32" fmla="*/ 1642228 h 6199726"/>
              <a:gd name="connsiteX33" fmla="*/ 694015 w 5421466"/>
              <a:gd name="connsiteY33" fmla="*/ 2980834 h 6199726"/>
              <a:gd name="connsiteX34" fmla="*/ 1287904 w 5421466"/>
              <a:gd name="connsiteY34" fmla="*/ 4102624 h 6199726"/>
              <a:gd name="connsiteX35" fmla="*/ 2042048 w 5421466"/>
              <a:gd name="connsiteY35" fmla="*/ 4715366 h 6199726"/>
              <a:gd name="connsiteX36" fmla="*/ 2771689 w 5421466"/>
              <a:gd name="connsiteY36" fmla="*/ 5012089 h 6199726"/>
              <a:gd name="connsiteX37" fmla="*/ 2315426 w 5421466"/>
              <a:gd name="connsiteY37" fmla="*/ 5092438 h 6199726"/>
              <a:gd name="connsiteX38" fmla="*/ 1495294 w 5421466"/>
              <a:gd name="connsiteY38" fmla="*/ 4922756 h 6199726"/>
              <a:gd name="connsiteX39" fmla="*/ 760003 w 5421466"/>
              <a:gd name="connsiteY39" fmla="*/ 4187465 h 6199726"/>
              <a:gd name="connsiteX40" fmla="*/ 260382 w 5421466"/>
              <a:gd name="connsiteY40" fmla="*/ 3291919 h 6199726"/>
              <a:gd name="connsiteX41" fmla="*/ 5859 w 5421466"/>
              <a:gd name="connsiteY41" fmla="*/ 2924273 h 6199726"/>
              <a:gd name="connsiteX42" fmla="*/ 109554 w 5421466"/>
              <a:gd name="connsiteY42" fmla="*/ 3518162 h 6199726"/>
              <a:gd name="connsiteX43" fmla="*/ 420638 w 5421466"/>
              <a:gd name="connsiteY43" fmla="*/ 4922756 h 6199726"/>
              <a:gd name="connsiteX44" fmla="*/ 910832 w 5421466"/>
              <a:gd name="connsiteY44" fmla="*/ 5544925 h 6199726"/>
              <a:gd name="connsiteX45" fmla="*/ 1523574 w 5421466"/>
              <a:gd name="connsiteY45" fmla="*/ 5761741 h 6199726"/>
              <a:gd name="connsiteX46" fmla="*/ 2336968 w 5421466"/>
              <a:gd name="connsiteY46" fmla="*/ 5729895 h 6199726"/>
              <a:gd name="connsiteX47" fmla="*/ 3609909 w 5421466"/>
              <a:gd name="connsiteY47" fmla="*/ 5516644 h 6199726"/>
              <a:gd name="connsiteX48" fmla="*/ 3727543 w 5421466"/>
              <a:gd name="connsiteY48" fmla="*/ 5581363 h 6199726"/>
              <a:gd name="connsiteX49" fmla="*/ 3506134 w 5421466"/>
              <a:gd name="connsiteY49" fmla="*/ 6199726 h 6199726"/>
              <a:gd name="connsiteX0" fmla="*/ 4469964 w 5421466"/>
              <a:gd name="connsiteY0" fmla="*/ 6067991 h 6199726"/>
              <a:gd name="connsiteX1" fmla="*/ 4204745 w 5421466"/>
              <a:gd name="connsiteY1" fmla="*/ 5516795 h 6199726"/>
              <a:gd name="connsiteX2" fmla="*/ 4281733 w 5421466"/>
              <a:gd name="connsiteY2" fmla="*/ 5237444 h 6199726"/>
              <a:gd name="connsiteX3" fmla="*/ 4631881 w 5421466"/>
              <a:gd name="connsiteY3" fmla="*/ 4847191 h 6199726"/>
              <a:gd name="connsiteX4" fmla="*/ 5058626 w 5421466"/>
              <a:gd name="connsiteY4" fmla="*/ 3800966 h 6199726"/>
              <a:gd name="connsiteX5" fmla="*/ 5416844 w 5421466"/>
              <a:gd name="connsiteY5" fmla="*/ 2735737 h 6199726"/>
              <a:gd name="connsiteX6" fmla="*/ 5209455 w 5421466"/>
              <a:gd name="connsiteY6" fmla="*/ 2801725 h 6199726"/>
              <a:gd name="connsiteX7" fmla="*/ 4493017 w 5421466"/>
              <a:gd name="connsiteY7" fmla="*/ 3169370 h 6199726"/>
              <a:gd name="connsiteX8" fmla="*/ 3722857 w 5421466"/>
              <a:gd name="connsiteY8" fmla="*/ 4079130 h 6199726"/>
              <a:gd name="connsiteX9" fmla="*/ 3757727 w 5421466"/>
              <a:gd name="connsiteY9" fmla="*/ 3546442 h 6199726"/>
              <a:gd name="connsiteX10" fmla="*/ 4087665 w 5421466"/>
              <a:gd name="connsiteY10" fmla="*/ 2009873 h 6199726"/>
              <a:gd name="connsiteX11" fmla="*/ 4285628 w 5421466"/>
              <a:gd name="connsiteY11" fmla="*/ 1302863 h 6199726"/>
              <a:gd name="connsiteX12" fmla="*/ 4313908 w 5421466"/>
              <a:gd name="connsiteY12" fmla="*/ 963498 h 6199726"/>
              <a:gd name="connsiteX13" fmla="*/ 4049958 w 5421466"/>
              <a:gd name="connsiteY13" fmla="*/ 1199168 h 6199726"/>
              <a:gd name="connsiteX14" fmla="*/ 3569191 w 5421466"/>
              <a:gd name="connsiteY14" fmla="*/ 1840191 h 6199726"/>
              <a:gd name="connsiteX15" fmla="*/ 3408935 w 5421466"/>
              <a:gd name="connsiteY15" fmla="*/ 2349238 h 6199726"/>
              <a:gd name="connsiteX16" fmla="*/ 3324094 w 5421466"/>
              <a:gd name="connsiteY16" fmla="*/ 3518162 h 6199726"/>
              <a:gd name="connsiteX17" fmla="*/ 3267533 w 5421466"/>
              <a:gd name="connsiteY17" fmla="*/ 4093197 h 6199726"/>
              <a:gd name="connsiteX18" fmla="*/ 3224446 w 5421466"/>
              <a:gd name="connsiteY18" fmla="*/ 3852295 h 6199726"/>
              <a:gd name="connsiteX19" fmla="*/ 3069570 w 5421466"/>
              <a:gd name="connsiteY19" fmla="*/ 3188224 h 6199726"/>
              <a:gd name="connsiteX20" fmla="*/ 2428547 w 5421466"/>
              <a:gd name="connsiteY20" fmla="*/ 1604521 h 6199726"/>
              <a:gd name="connsiteX21" fmla="*/ 2042048 w 5421466"/>
              <a:gd name="connsiteY21" fmla="*/ 680694 h 6199726"/>
              <a:gd name="connsiteX22" fmla="*/ 1976061 w 5421466"/>
              <a:gd name="connsiteY22" fmla="*/ 237634 h 6199726"/>
              <a:gd name="connsiteX23" fmla="*/ 1853512 w 5421466"/>
              <a:gd name="connsiteY23" fmla="*/ 1964 h 6199726"/>
              <a:gd name="connsiteX24" fmla="*/ 1674403 w 5421466"/>
              <a:gd name="connsiteY24" fmla="*/ 360183 h 6199726"/>
              <a:gd name="connsiteX25" fmla="*/ 1504721 w 5421466"/>
              <a:gd name="connsiteY25" fmla="*/ 1415985 h 6199726"/>
              <a:gd name="connsiteX26" fmla="*/ 1919500 w 5421466"/>
              <a:gd name="connsiteY26" fmla="*/ 2745164 h 6199726"/>
              <a:gd name="connsiteX27" fmla="*/ 2525505 w 5421466"/>
              <a:gd name="connsiteY27" fmla="*/ 3885807 h 6199726"/>
              <a:gd name="connsiteX28" fmla="*/ 2343706 w 5421466"/>
              <a:gd name="connsiteY28" fmla="*/ 3734978 h 6199726"/>
              <a:gd name="connsiteX29" fmla="*/ 1259624 w 5421466"/>
              <a:gd name="connsiteY29" fmla="*/ 2566055 h 6199726"/>
              <a:gd name="connsiteX30" fmla="*/ 760003 w 5421466"/>
              <a:gd name="connsiteY30" fmla="*/ 2019300 h 6199726"/>
              <a:gd name="connsiteX31" fmla="*/ 213248 w 5421466"/>
              <a:gd name="connsiteY31" fmla="*/ 1510253 h 6199726"/>
              <a:gd name="connsiteX32" fmla="*/ 213248 w 5421466"/>
              <a:gd name="connsiteY32" fmla="*/ 1642228 h 6199726"/>
              <a:gd name="connsiteX33" fmla="*/ 694015 w 5421466"/>
              <a:gd name="connsiteY33" fmla="*/ 2980834 h 6199726"/>
              <a:gd name="connsiteX34" fmla="*/ 1287904 w 5421466"/>
              <a:gd name="connsiteY34" fmla="*/ 4102624 h 6199726"/>
              <a:gd name="connsiteX35" fmla="*/ 2042048 w 5421466"/>
              <a:gd name="connsiteY35" fmla="*/ 4715366 h 6199726"/>
              <a:gd name="connsiteX36" fmla="*/ 2771689 w 5421466"/>
              <a:gd name="connsiteY36" fmla="*/ 5012089 h 6199726"/>
              <a:gd name="connsiteX37" fmla="*/ 2315426 w 5421466"/>
              <a:gd name="connsiteY37" fmla="*/ 5092438 h 6199726"/>
              <a:gd name="connsiteX38" fmla="*/ 1495294 w 5421466"/>
              <a:gd name="connsiteY38" fmla="*/ 4922756 h 6199726"/>
              <a:gd name="connsiteX39" fmla="*/ 760003 w 5421466"/>
              <a:gd name="connsiteY39" fmla="*/ 4187465 h 6199726"/>
              <a:gd name="connsiteX40" fmla="*/ 260382 w 5421466"/>
              <a:gd name="connsiteY40" fmla="*/ 3291919 h 6199726"/>
              <a:gd name="connsiteX41" fmla="*/ 5859 w 5421466"/>
              <a:gd name="connsiteY41" fmla="*/ 2924273 h 6199726"/>
              <a:gd name="connsiteX42" fmla="*/ 109554 w 5421466"/>
              <a:gd name="connsiteY42" fmla="*/ 3518162 h 6199726"/>
              <a:gd name="connsiteX43" fmla="*/ 420638 w 5421466"/>
              <a:gd name="connsiteY43" fmla="*/ 4922756 h 6199726"/>
              <a:gd name="connsiteX44" fmla="*/ 910832 w 5421466"/>
              <a:gd name="connsiteY44" fmla="*/ 5544925 h 6199726"/>
              <a:gd name="connsiteX45" fmla="*/ 1523574 w 5421466"/>
              <a:gd name="connsiteY45" fmla="*/ 5761741 h 6199726"/>
              <a:gd name="connsiteX46" fmla="*/ 2336968 w 5421466"/>
              <a:gd name="connsiteY46" fmla="*/ 5729895 h 6199726"/>
              <a:gd name="connsiteX47" fmla="*/ 3483886 w 5421466"/>
              <a:gd name="connsiteY47" fmla="*/ 5540090 h 6199726"/>
              <a:gd name="connsiteX48" fmla="*/ 3727543 w 5421466"/>
              <a:gd name="connsiteY48" fmla="*/ 5581363 h 6199726"/>
              <a:gd name="connsiteX49" fmla="*/ 3506134 w 5421466"/>
              <a:gd name="connsiteY49" fmla="*/ 6199726 h 6199726"/>
              <a:gd name="connsiteX0" fmla="*/ 4469964 w 5421466"/>
              <a:gd name="connsiteY0" fmla="*/ 6067991 h 6199726"/>
              <a:gd name="connsiteX1" fmla="*/ 4204745 w 5421466"/>
              <a:gd name="connsiteY1" fmla="*/ 5516795 h 6199726"/>
              <a:gd name="connsiteX2" fmla="*/ 4281733 w 5421466"/>
              <a:gd name="connsiteY2" fmla="*/ 5237444 h 6199726"/>
              <a:gd name="connsiteX3" fmla="*/ 4631881 w 5421466"/>
              <a:gd name="connsiteY3" fmla="*/ 4847191 h 6199726"/>
              <a:gd name="connsiteX4" fmla="*/ 5058626 w 5421466"/>
              <a:gd name="connsiteY4" fmla="*/ 3800966 h 6199726"/>
              <a:gd name="connsiteX5" fmla="*/ 5416844 w 5421466"/>
              <a:gd name="connsiteY5" fmla="*/ 2735737 h 6199726"/>
              <a:gd name="connsiteX6" fmla="*/ 5209455 w 5421466"/>
              <a:gd name="connsiteY6" fmla="*/ 2801725 h 6199726"/>
              <a:gd name="connsiteX7" fmla="*/ 4493017 w 5421466"/>
              <a:gd name="connsiteY7" fmla="*/ 3169370 h 6199726"/>
              <a:gd name="connsiteX8" fmla="*/ 3722857 w 5421466"/>
              <a:gd name="connsiteY8" fmla="*/ 4079130 h 6199726"/>
              <a:gd name="connsiteX9" fmla="*/ 3757727 w 5421466"/>
              <a:gd name="connsiteY9" fmla="*/ 3546442 h 6199726"/>
              <a:gd name="connsiteX10" fmla="*/ 4087665 w 5421466"/>
              <a:gd name="connsiteY10" fmla="*/ 2009873 h 6199726"/>
              <a:gd name="connsiteX11" fmla="*/ 4285628 w 5421466"/>
              <a:gd name="connsiteY11" fmla="*/ 1302863 h 6199726"/>
              <a:gd name="connsiteX12" fmla="*/ 4313908 w 5421466"/>
              <a:gd name="connsiteY12" fmla="*/ 963498 h 6199726"/>
              <a:gd name="connsiteX13" fmla="*/ 4049958 w 5421466"/>
              <a:gd name="connsiteY13" fmla="*/ 1199168 h 6199726"/>
              <a:gd name="connsiteX14" fmla="*/ 3569191 w 5421466"/>
              <a:gd name="connsiteY14" fmla="*/ 1840191 h 6199726"/>
              <a:gd name="connsiteX15" fmla="*/ 3408935 w 5421466"/>
              <a:gd name="connsiteY15" fmla="*/ 2349238 h 6199726"/>
              <a:gd name="connsiteX16" fmla="*/ 3324094 w 5421466"/>
              <a:gd name="connsiteY16" fmla="*/ 3518162 h 6199726"/>
              <a:gd name="connsiteX17" fmla="*/ 3267533 w 5421466"/>
              <a:gd name="connsiteY17" fmla="*/ 4093197 h 6199726"/>
              <a:gd name="connsiteX18" fmla="*/ 3224446 w 5421466"/>
              <a:gd name="connsiteY18" fmla="*/ 3852295 h 6199726"/>
              <a:gd name="connsiteX19" fmla="*/ 3069570 w 5421466"/>
              <a:gd name="connsiteY19" fmla="*/ 3188224 h 6199726"/>
              <a:gd name="connsiteX20" fmla="*/ 2428547 w 5421466"/>
              <a:gd name="connsiteY20" fmla="*/ 1604521 h 6199726"/>
              <a:gd name="connsiteX21" fmla="*/ 2042048 w 5421466"/>
              <a:gd name="connsiteY21" fmla="*/ 680694 h 6199726"/>
              <a:gd name="connsiteX22" fmla="*/ 1976061 w 5421466"/>
              <a:gd name="connsiteY22" fmla="*/ 237634 h 6199726"/>
              <a:gd name="connsiteX23" fmla="*/ 1853512 w 5421466"/>
              <a:gd name="connsiteY23" fmla="*/ 1964 h 6199726"/>
              <a:gd name="connsiteX24" fmla="*/ 1674403 w 5421466"/>
              <a:gd name="connsiteY24" fmla="*/ 360183 h 6199726"/>
              <a:gd name="connsiteX25" fmla="*/ 1504721 w 5421466"/>
              <a:gd name="connsiteY25" fmla="*/ 1415985 h 6199726"/>
              <a:gd name="connsiteX26" fmla="*/ 1919500 w 5421466"/>
              <a:gd name="connsiteY26" fmla="*/ 2745164 h 6199726"/>
              <a:gd name="connsiteX27" fmla="*/ 2525505 w 5421466"/>
              <a:gd name="connsiteY27" fmla="*/ 3885807 h 6199726"/>
              <a:gd name="connsiteX28" fmla="*/ 2343706 w 5421466"/>
              <a:gd name="connsiteY28" fmla="*/ 3734978 h 6199726"/>
              <a:gd name="connsiteX29" fmla="*/ 1259624 w 5421466"/>
              <a:gd name="connsiteY29" fmla="*/ 2566055 h 6199726"/>
              <a:gd name="connsiteX30" fmla="*/ 760003 w 5421466"/>
              <a:gd name="connsiteY30" fmla="*/ 2019300 h 6199726"/>
              <a:gd name="connsiteX31" fmla="*/ 213248 w 5421466"/>
              <a:gd name="connsiteY31" fmla="*/ 1510253 h 6199726"/>
              <a:gd name="connsiteX32" fmla="*/ 213248 w 5421466"/>
              <a:gd name="connsiteY32" fmla="*/ 1642228 h 6199726"/>
              <a:gd name="connsiteX33" fmla="*/ 694015 w 5421466"/>
              <a:gd name="connsiteY33" fmla="*/ 2980834 h 6199726"/>
              <a:gd name="connsiteX34" fmla="*/ 1287904 w 5421466"/>
              <a:gd name="connsiteY34" fmla="*/ 4102624 h 6199726"/>
              <a:gd name="connsiteX35" fmla="*/ 2042048 w 5421466"/>
              <a:gd name="connsiteY35" fmla="*/ 4715366 h 6199726"/>
              <a:gd name="connsiteX36" fmla="*/ 2771689 w 5421466"/>
              <a:gd name="connsiteY36" fmla="*/ 5012089 h 6199726"/>
              <a:gd name="connsiteX37" fmla="*/ 2315426 w 5421466"/>
              <a:gd name="connsiteY37" fmla="*/ 5092438 h 6199726"/>
              <a:gd name="connsiteX38" fmla="*/ 1495294 w 5421466"/>
              <a:gd name="connsiteY38" fmla="*/ 4922756 h 6199726"/>
              <a:gd name="connsiteX39" fmla="*/ 760003 w 5421466"/>
              <a:gd name="connsiteY39" fmla="*/ 4187465 h 6199726"/>
              <a:gd name="connsiteX40" fmla="*/ 260382 w 5421466"/>
              <a:gd name="connsiteY40" fmla="*/ 3291919 h 6199726"/>
              <a:gd name="connsiteX41" fmla="*/ 5859 w 5421466"/>
              <a:gd name="connsiteY41" fmla="*/ 2924273 h 6199726"/>
              <a:gd name="connsiteX42" fmla="*/ 109554 w 5421466"/>
              <a:gd name="connsiteY42" fmla="*/ 3518162 h 6199726"/>
              <a:gd name="connsiteX43" fmla="*/ 420638 w 5421466"/>
              <a:gd name="connsiteY43" fmla="*/ 4922756 h 6199726"/>
              <a:gd name="connsiteX44" fmla="*/ 910832 w 5421466"/>
              <a:gd name="connsiteY44" fmla="*/ 5544925 h 6199726"/>
              <a:gd name="connsiteX45" fmla="*/ 1523574 w 5421466"/>
              <a:gd name="connsiteY45" fmla="*/ 5761741 h 6199726"/>
              <a:gd name="connsiteX46" fmla="*/ 2336968 w 5421466"/>
              <a:gd name="connsiteY46" fmla="*/ 5729895 h 6199726"/>
              <a:gd name="connsiteX47" fmla="*/ 3483886 w 5421466"/>
              <a:gd name="connsiteY47" fmla="*/ 5540090 h 6199726"/>
              <a:gd name="connsiteX48" fmla="*/ 3727543 w 5421466"/>
              <a:gd name="connsiteY48" fmla="*/ 5581363 h 6199726"/>
              <a:gd name="connsiteX49" fmla="*/ 3506134 w 5421466"/>
              <a:gd name="connsiteY49" fmla="*/ 6199726 h 6199726"/>
              <a:gd name="connsiteX0" fmla="*/ 4469964 w 5421466"/>
              <a:gd name="connsiteY0" fmla="*/ 6067991 h 6199726"/>
              <a:gd name="connsiteX1" fmla="*/ 4204745 w 5421466"/>
              <a:gd name="connsiteY1" fmla="*/ 5516795 h 6199726"/>
              <a:gd name="connsiteX2" fmla="*/ 4281733 w 5421466"/>
              <a:gd name="connsiteY2" fmla="*/ 5237444 h 6199726"/>
              <a:gd name="connsiteX3" fmla="*/ 4631881 w 5421466"/>
              <a:gd name="connsiteY3" fmla="*/ 4847191 h 6199726"/>
              <a:gd name="connsiteX4" fmla="*/ 5058626 w 5421466"/>
              <a:gd name="connsiteY4" fmla="*/ 3800966 h 6199726"/>
              <a:gd name="connsiteX5" fmla="*/ 5416844 w 5421466"/>
              <a:gd name="connsiteY5" fmla="*/ 2735737 h 6199726"/>
              <a:gd name="connsiteX6" fmla="*/ 5209455 w 5421466"/>
              <a:gd name="connsiteY6" fmla="*/ 2801725 h 6199726"/>
              <a:gd name="connsiteX7" fmla="*/ 4493017 w 5421466"/>
              <a:gd name="connsiteY7" fmla="*/ 3169370 h 6199726"/>
              <a:gd name="connsiteX8" fmla="*/ 3722857 w 5421466"/>
              <a:gd name="connsiteY8" fmla="*/ 4079130 h 6199726"/>
              <a:gd name="connsiteX9" fmla="*/ 3757727 w 5421466"/>
              <a:gd name="connsiteY9" fmla="*/ 3546442 h 6199726"/>
              <a:gd name="connsiteX10" fmla="*/ 4087665 w 5421466"/>
              <a:gd name="connsiteY10" fmla="*/ 2009873 h 6199726"/>
              <a:gd name="connsiteX11" fmla="*/ 4285628 w 5421466"/>
              <a:gd name="connsiteY11" fmla="*/ 1302863 h 6199726"/>
              <a:gd name="connsiteX12" fmla="*/ 4313908 w 5421466"/>
              <a:gd name="connsiteY12" fmla="*/ 963498 h 6199726"/>
              <a:gd name="connsiteX13" fmla="*/ 4049958 w 5421466"/>
              <a:gd name="connsiteY13" fmla="*/ 1199168 h 6199726"/>
              <a:gd name="connsiteX14" fmla="*/ 3569191 w 5421466"/>
              <a:gd name="connsiteY14" fmla="*/ 1840191 h 6199726"/>
              <a:gd name="connsiteX15" fmla="*/ 3408935 w 5421466"/>
              <a:gd name="connsiteY15" fmla="*/ 2349238 h 6199726"/>
              <a:gd name="connsiteX16" fmla="*/ 3324094 w 5421466"/>
              <a:gd name="connsiteY16" fmla="*/ 3518162 h 6199726"/>
              <a:gd name="connsiteX17" fmla="*/ 3267533 w 5421466"/>
              <a:gd name="connsiteY17" fmla="*/ 4093197 h 6199726"/>
              <a:gd name="connsiteX18" fmla="*/ 3224446 w 5421466"/>
              <a:gd name="connsiteY18" fmla="*/ 3852295 h 6199726"/>
              <a:gd name="connsiteX19" fmla="*/ 3069570 w 5421466"/>
              <a:gd name="connsiteY19" fmla="*/ 3188224 h 6199726"/>
              <a:gd name="connsiteX20" fmla="*/ 2428547 w 5421466"/>
              <a:gd name="connsiteY20" fmla="*/ 1604521 h 6199726"/>
              <a:gd name="connsiteX21" fmla="*/ 2042048 w 5421466"/>
              <a:gd name="connsiteY21" fmla="*/ 680694 h 6199726"/>
              <a:gd name="connsiteX22" fmla="*/ 1976061 w 5421466"/>
              <a:gd name="connsiteY22" fmla="*/ 237634 h 6199726"/>
              <a:gd name="connsiteX23" fmla="*/ 1853512 w 5421466"/>
              <a:gd name="connsiteY23" fmla="*/ 1964 h 6199726"/>
              <a:gd name="connsiteX24" fmla="*/ 1674403 w 5421466"/>
              <a:gd name="connsiteY24" fmla="*/ 360183 h 6199726"/>
              <a:gd name="connsiteX25" fmla="*/ 1504721 w 5421466"/>
              <a:gd name="connsiteY25" fmla="*/ 1415985 h 6199726"/>
              <a:gd name="connsiteX26" fmla="*/ 1919500 w 5421466"/>
              <a:gd name="connsiteY26" fmla="*/ 2745164 h 6199726"/>
              <a:gd name="connsiteX27" fmla="*/ 2525505 w 5421466"/>
              <a:gd name="connsiteY27" fmla="*/ 3885807 h 6199726"/>
              <a:gd name="connsiteX28" fmla="*/ 2343706 w 5421466"/>
              <a:gd name="connsiteY28" fmla="*/ 3734978 h 6199726"/>
              <a:gd name="connsiteX29" fmla="*/ 1259624 w 5421466"/>
              <a:gd name="connsiteY29" fmla="*/ 2566055 h 6199726"/>
              <a:gd name="connsiteX30" fmla="*/ 760003 w 5421466"/>
              <a:gd name="connsiteY30" fmla="*/ 2019300 h 6199726"/>
              <a:gd name="connsiteX31" fmla="*/ 213248 w 5421466"/>
              <a:gd name="connsiteY31" fmla="*/ 1510253 h 6199726"/>
              <a:gd name="connsiteX32" fmla="*/ 213248 w 5421466"/>
              <a:gd name="connsiteY32" fmla="*/ 1642228 h 6199726"/>
              <a:gd name="connsiteX33" fmla="*/ 694015 w 5421466"/>
              <a:gd name="connsiteY33" fmla="*/ 2980834 h 6199726"/>
              <a:gd name="connsiteX34" fmla="*/ 1287904 w 5421466"/>
              <a:gd name="connsiteY34" fmla="*/ 4102624 h 6199726"/>
              <a:gd name="connsiteX35" fmla="*/ 2042048 w 5421466"/>
              <a:gd name="connsiteY35" fmla="*/ 4715366 h 6199726"/>
              <a:gd name="connsiteX36" fmla="*/ 2771689 w 5421466"/>
              <a:gd name="connsiteY36" fmla="*/ 5012089 h 6199726"/>
              <a:gd name="connsiteX37" fmla="*/ 2315426 w 5421466"/>
              <a:gd name="connsiteY37" fmla="*/ 5092438 h 6199726"/>
              <a:gd name="connsiteX38" fmla="*/ 1495294 w 5421466"/>
              <a:gd name="connsiteY38" fmla="*/ 4922756 h 6199726"/>
              <a:gd name="connsiteX39" fmla="*/ 760003 w 5421466"/>
              <a:gd name="connsiteY39" fmla="*/ 4187465 h 6199726"/>
              <a:gd name="connsiteX40" fmla="*/ 260382 w 5421466"/>
              <a:gd name="connsiteY40" fmla="*/ 3291919 h 6199726"/>
              <a:gd name="connsiteX41" fmla="*/ 5859 w 5421466"/>
              <a:gd name="connsiteY41" fmla="*/ 2924273 h 6199726"/>
              <a:gd name="connsiteX42" fmla="*/ 109554 w 5421466"/>
              <a:gd name="connsiteY42" fmla="*/ 3518162 h 6199726"/>
              <a:gd name="connsiteX43" fmla="*/ 420638 w 5421466"/>
              <a:gd name="connsiteY43" fmla="*/ 4922756 h 6199726"/>
              <a:gd name="connsiteX44" fmla="*/ 910832 w 5421466"/>
              <a:gd name="connsiteY44" fmla="*/ 5544925 h 6199726"/>
              <a:gd name="connsiteX45" fmla="*/ 1523574 w 5421466"/>
              <a:gd name="connsiteY45" fmla="*/ 5761741 h 6199726"/>
              <a:gd name="connsiteX46" fmla="*/ 2336968 w 5421466"/>
              <a:gd name="connsiteY46" fmla="*/ 5729895 h 6199726"/>
              <a:gd name="connsiteX47" fmla="*/ 3483886 w 5421466"/>
              <a:gd name="connsiteY47" fmla="*/ 5540090 h 6199726"/>
              <a:gd name="connsiteX48" fmla="*/ 3704096 w 5421466"/>
              <a:gd name="connsiteY48" fmla="*/ 5581363 h 6199726"/>
              <a:gd name="connsiteX49" fmla="*/ 3506134 w 5421466"/>
              <a:gd name="connsiteY49" fmla="*/ 6199726 h 6199726"/>
              <a:gd name="connsiteX0" fmla="*/ 4469964 w 5421362"/>
              <a:gd name="connsiteY0" fmla="*/ 6067991 h 6199726"/>
              <a:gd name="connsiteX1" fmla="*/ 4204745 w 5421362"/>
              <a:gd name="connsiteY1" fmla="*/ 5516795 h 6199726"/>
              <a:gd name="connsiteX2" fmla="*/ 4281733 w 5421362"/>
              <a:gd name="connsiteY2" fmla="*/ 5237444 h 6199726"/>
              <a:gd name="connsiteX3" fmla="*/ 4631881 w 5421362"/>
              <a:gd name="connsiteY3" fmla="*/ 4847191 h 6199726"/>
              <a:gd name="connsiteX4" fmla="*/ 5058626 w 5421362"/>
              <a:gd name="connsiteY4" fmla="*/ 3800966 h 6199726"/>
              <a:gd name="connsiteX5" fmla="*/ 5416844 w 5421362"/>
              <a:gd name="connsiteY5" fmla="*/ 2735737 h 6199726"/>
              <a:gd name="connsiteX6" fmla="*/ 5209455 w 5421362"/>
              <a:gd name="connsiteY6" fmla="*/ 2801725 h 6199726"/>
              <a:gd name="connsiteX7" fmla="*/ 4508837 w 5421362"/>
              <a:gd name="connsiteY7" fmla="*/ 3248470 h 6199726"/>
              <a:gd name="connsiteX8" fmla="*/ 3722857 w 5421362"/>
              <a:gd name="connsiteY8" fmla="*/ 4079130 h 6199726"/>
              <a:gd name="connsiteX9" fmla="*/ 3757727 w 5421362"/>
              <a:gd name="connsiteY9" fmla="*/ 3546442 h 6199726"/>
              <a:gd name="connsiteX10" fmla="*/ 4087665 w 5421362"/>
              <a:gd name="connsiteY10" fmla="*/ 2009873 h 6199726"/>
              <a:gd name="connsiteX11" fmla="*/ 4285628 w 5421362"/>
              <a:gd name="connsiteY11" fmla="*/ 1302863 h 6199726"/>
              <a:gd name="connsiteX12" fmla="*/ 4313908 w 5421362"/>
              <a:gd name="connsiteY12" fmla="*/ 963498 h 6199726"/>
              <a:gd name="connsiteX13" fmla="*/ 4049958 w 5421362"/>
              <a:gd name="connsiteY13" fmla="*/ 1199168 h 6199726"/>
              <a:gd name="connsiteX14" fmla="*/ 3569191 w 5421362"/>
              <a:gd name="connsiteY14" fmla="*/ 1840191 h 6199726"/>
              <a:gd name="connsiteX15" fmla="*/ 3408935 w 5421362"/>
              <a:gd name="connsiteY15" fmla="*/ 2349238 h 6199726"/>
              <a:gd name="connsiteX16" fmla="*/ 3324094 w 5421362"/>
              <a:gd name="connsiteY16" fmla="*/ 3518162 h 6199726"/>
              <a:gd name="connsiteX17" fmla="*/ 3267533 w 5421362"/>
              <a:gd name="connsiteY17" fmla="*/ 4093197 h 6199726"/>
              <a:gd name="connsiteX18" fmla="*/ 3224446 w 5421362"/>
              <a:gd name="connsiteY18" fmla="*/ 3852295 h 6199726"/>
              <a:gd name="connsiteX19" fmla="*/ 3069570 w 5421362"/>
              <a:gd name="connsiteY19" fmla="*/ 3188224 h 6199726"/>
              <a:gd name="connsiteX20" fmla="*/ 2428547 w 5421362"/>
              <a:gd name="connsiteY20" fmla="*/ 1604521 h 6199726"/>
              <a:gd name="connsiteX21" fmla="*/ 2042048 w 5421362"/>
              <a:gd name="connsiteY21" fmla="*/ 680694 h 6199726"/>
              <a:gd name="connsiteX22" fmla="*/ 1976061 w 5421362"/>
              <a:gd name="connsiteY22" fmla="*/ 237634 h 6199726"/>
              <a:gd name="connsiteX23" fmla="*/ 1853512 w 5421362"/>
              <a:gd name="connsiteY23" fmla="*/ 1964 h 6199726"/>
              <a:gd name="connsiteX24" fmla="*/ 1674403 w 5421362"/>
              <a:gd name="connsiteY24" fmla="*/ 360183 h 6199726"/>
              <a:gd name="connsiteX25" fmla="*/ 1504721 w 5421362"/>
              <a:gd name="connsiteY25" fmla="*/ 1415985 h 6199726"/>
              <a:gd name="connsiteX26" fmla="*/ 1919500 w 5421362"/>
              <a:gd name="connsiteY26" fmla="*/ 2745164 h 6199726"/>
              <a:gd name="connsiteX27" fmla="*/ 2525505 w 5421362"/>
              <a:gd name="connsiteY27" fmla="*/ 3885807 h 6199726"/>
              <a:gd name="connsiteX28" fmla="*/ 2343706 w 5421362"/>
              <a:gd name="connsiteY28" fmla="*/ 3734978 h 6199726"/>
              <a:gd name="connsiteX29" fmla="*/ 1259624 w 5421362"/>
              <a:gd name="connsiteY29" fmla="*/ 2566055 h 6199726"/>
              <a:gd name="connsiteX30" fmla="*/ 760003 w 5421362"/>
              <a:gd name="connsiteY30" fmla="*/ 2019300 h 6199726"/>
              <a:gd name="connsiteX31" fmla="*/ 213248 w 5421362"/>
              <a:gd name="connsiteY31" fmla="*/ 1510253 h 6199726"/>
              <a:gd name="connsiteX32" fmla="*/ 213248 w 5421362"/>
              <a:gd name="connsiteY32" fmla="*/ 1642228 h 6199726"/>
              <a:gd name="connsiteX33" fmla="*/ 694015 w 5421362"/>
              <a:gd name="connsiteY33" fmla="*/ 2980834 h 6199726"/>
              <a:gd name="connsiteX34" fmla="*/ 1287904 w 5421362"/>
              <a:gd name="connsiteY34" fmla="*/ 4102624 h 6199726"/>
              <a:gd name="connsiteX35" fmla="*/ 2042048 w 5421362"/>
              <a:gd name="connsiteY35" fmla="*/ 4715366 h 6199726"/>
              <a:gd name="connsiteX36" fmla="*/ 2771689 w 5421362"/>
              <a:gd name="connsiteY36" fmla="*/ 5012089 h 6199726"/>
              <a:gd name="connsiteX37" fmla="*/ 2315426 w 5421362"/>
              <a:gd name="connsiteY37" fmla="*/ 5092438 h 6199726"/>
              <a:gd name="connsiteX38" fmla="*/ 1495294 w 5421362"/>
              <a:gd name="connsiteY38" fmla="*/ 4922756 h 6199726"/>
              <a:gd name="connsiteX39" fmla="*/ 760003 w 5421362"/>
              <a:gd name="connsiteY39" fmla="*/ 4187465 h 6199726"/>
              <a:gd name="connsiteX40" fmla="*/ 260382 w 5421362"/>
              <a:gd name="connsiteY40" fmla="*/ 3291919 h 6199726"/>
              <a:gd name="connsiteX41" fmla="*/ 5859 w 5421362"/>
              <a:gd name="connsiteY41" fmla="*/ 2924273 h 6199726"/>
              <a:gd name="connsiteX42" fmla="*/ 109554 w 5421362"/>
              <a:gd name="connsiteY42" fmla="*/ 3518162 h 6199726"/>
              <a:gd name="connsiteX43" fmla="*/ 420638 w 5421362"/>
              <a:gd name="connsiteY43" fmla="*/ 4922756 h 6199726"/>
              <a:gd name="connsiteX44" fmla="*/ 910832 w 5421362"/>
              <a:gd name="connsiteY44" fmla="*/ 5544925 h 6199726"/>
              <a:gd name="connsiteX45" fmla="*/ 1523574 w 5421362"/>
              <a:gd name="connsiteY45" fmla="*/ 5761741 h 6199726"/>
              <a:gd name="connsiteX46" fmla="*/ 2336968 w 5421362"/>
              <a:gd name="connsiteY46" fmla="*/ 5729895 h 6199726"/>
              <a:gd name="connsiteX47" fmla="*/ 3483886 w 5421362"/>
              <a:gd name="connsiteY47" fmla="*/ 5540090 h 6199726"/>
              <a:gd name="connsiteX48" fmla="*/ 3704096 w 5421362"/>
              <a:gd name="connsiteY48" fmla="*/ 5581363 h 6199726"/>
              <a:gd name="connsiteX49" fmla="*/ 3506134 w 5421362"/>
              <a:gd name="connsiteY49" fmla="*/ 6199726 h 6199726"/>
              <a:gd name="connsiteX0" fmla="*/ 4469964 w 5421094"/>
              <a:gd name="connsiteY0" fmla="*/ 6067991 h 6199726"/>
              <a:gd name="connsiteX1" fmla="*/ 4204745 w 5421094"/>
              <a:gd name="connsiteY1" fmla="*/ 5516795 h 6199726"/>
              <a:gd name="connsiteX2" fmla="*/ 4281733 w 5421094"/>
              <a:gd name="connsiteY2" fmla="*/ 5237444 h 6199726"/>
              <a:gd name="connsiteX3" fmla="*/ 4631881 w 5421094"/>
              <a:gd name="connsiteY3" fmla="*/ 4847191 h 6199726"/>
              <a:gd name="connsiteX4" fmla="*/ 5058626 w 5421094"/>
              <a:gd name="connsiteY4" fmla="*/ 3800966 h 6199726"/>
              <a:gd name="connsiteX5" fmla="*/ 5416844 w 5421094"/>
              <a:gd name="connsiteY5" fmla="*/ 2735737 h 6199726"/>
              <a:gd name="connsiteX6" fmla="*/ 5209455 w 5421094"/>
              <a:gd name="connsiteY6" fmla="*/ 2801725 h 6199726"/>
              <a:gd name="connsiteX7" fmla="*/ 4553133 w 5421094"/>
              <a:gd name="connsiteY7" fmla="*/ 3267454 h 6199726"/>
              <a:gd name="connsiteX8" fmla="*/ 3722857 w 5421094"/>
              <a:gd name="connsiteY8" fmla="*/ 4079130 h 6199726"/>
              <a:gd name="connsiteX9" fmla="*/ 3757727 w 5421094"/>
              <a:gd name="connsiteY9" fmla="*/ 3546442 h 6199726"/>
              <a:gd name="connsiteX10" fmla="*/ 4087665 w 5421094"/>
              <a:gd name="connsiteY10" fmla="*/ 2009873 h 6199726"/>
              <a:gd name="connsiteX11" fmla="*/ 4285628 w 5421094"/>
              <a:gd name="connsiteY11" fmla="*/ 1302863 h 6199726"/>
              <a:gd name="connsiteX12" fmla="*/ 4313908 w 5421094"/>
              <a:gd name="connsiteY12" fmla="*/ 963498 h 6199726"/>
              <a:gd name="connsiteX13" fmla="*/ 4049958 w 5421094"/>
              <a:gd name="connsiteY13" fmla="*/ 1199168 h 6199726"/>
              <a:gd name="connsiteX14" fmla="*/ 3569191 w 5421094"/>
              <a:gd name="connsiteY14" fmla="*/ 1840191 h 6199726"/>
              <a:gd name="connsiteX15" fmla="*/ 3408935 w 5421094"/>
              <a:gd name="connsiteY15" fmla="*/ 2349238 h 6199726"/>
              <a:gd name="connsiteX16" fmla="*/ 3324094 w 5421094"/>
              <a:gd name="connsiteY16" fmla="*/ 3518162 h 6199726"/>
              <a:gd name="connsiteX17" fmla="*/ 3267533 w 5421094"/>
              <a:gd name="connsiteY17" fmla="*/ 4093197 h 6199726"/>
              <a:gd name="connsiteX18" fmla="*/ 3224446 w 5421094"/>
              <a:gd name="connsiteY18" fmla="*/ 3852295 h 6199726"/>
              <a:gd name="connsiteX19" fmla="*/ 3069570 w 5421094"/>
              <a:gd name="connsiteY19" fmla="*/ 3188224 h 6199726"/>
              <a:gd name="connsiteX20" fmla="*/ 2428547 w 5421094"/>
              <a:gd name="connsiteY20" fmla="*/ 1604521 h 6199726"/>
              <a:gd name="connsiteX21" fmla="*/ 2042048 w 5421094"/>
              <a:gd name="connsiteY21" fmla="*/ 680694 h 6199726"/>
              <a:gd name="connsiteX22" fmla="*/ 1976061 w 5421094"/>
              <a:gd name="connsiteY22" fmla="*/ 237634 h 6199726"/>
              <a:gd name="connsiteX23" fmla="*/ 1853512 w 5421094"/>
              <a:gd name="connsiteY23" fmla="*/ 1964 h 6199726"/>
              <a:gd name="connsiteX24" fmla="*/ 1674403 w 5421094"/>
              <a:gd name="connsiteY24" fmla="*/ 360183 h 6199726"/>
              <a:gd name="connsiteX25" fmla="*/ 1504721 w 5421094"/>
              <a:gd name="connsiteY25" fmla="*/ 1415985 h 6199726"/>
              <a:gd name="connsiteX26" fmla="*/ 1919500 w 5421094"/>
              <a:gd name="connsiteY26" fmla="*/ 2745164 h 6199726"/>
              <a:gd name="connsiteX27" fmla="*/ 2525505 w 5421094"/>
              <a:gd name="connsiteY27" fmla="*/ 3885807 h 6199726"/>
              <a:gd name="connsiteX28" fmla="*/ 2343706 w 5421094"/>
              <a:gd name="connsiteY28" fmla="*/ 3734978 h 6199726"/>
              <a:gd name="connsiteX29" fmla="*/ 1259624 w 5421094"/>
              <a:gd name="connsiteY29" fmla="*/ 2566055 h 6199726"/>
              <a:gd name="connsiteX30" fmla="*/ 760003 w 5421094"/>
              <a:gd name="connsiteY30" fmla="*/ 2019300 h 6199726"/>
              <a:gd name="connsiteX31" fmla="*/ 213248 w 5421094"/>
              <a:gd name="connsiteY31" fmla="*/ 1510253 h 6199726"/>
              <a:gd name="connsiteX32" fmla="*/ 213248 w 5421094"/>
              <a:gd name="connsiteY32" fmla="*/ 1642228 h 6199726"/>
              <a:gd name="connsiteX33" fmla="*/ 694015 w 5421094"/>
              <a:gd name="connsiteY33" fmla="*/ 2980834 h 6199726"/>
              <a:gd name="connsiteX34" fmla="*/ 1287904 w 5421094"/>
              <a:gd name="connsiteY34" fmla="*/ 4102624 h 6199726"/>
              <a:gd name="connsiteX35" fmla="*/ 2042048 w 5421094"/>
              <a:gd name="connsiteY35" fmla="*/ 4715366 h 6199726"/>
              <a:gd name="connsiteX36" fmla="*/ 2771689 w 5421094"/>
              <a:gd name="connsiteY36" fmla="*/ 5012089 h 6199726"/>
              <a:gd name="connsiteX37" fmla="*/ 2315426 w 5421094"/>
              <a:gd name="connsiteY37" fmla="*/ 5092438 h 6199726"/>
              <a:gd name="connsiteX38" fmla="*/ 1495294 w 5421094"/>
              <a:gd name="connsiteY38" fmla="*/ 4922756 h 6199726"/>
              <a:gd name="connsiteX39" fmla="*/ 760003 w 5421094"/>
              <a:gd name="connsiteY39" fmla="*/ 4187465 h 6199726"/>
              <a:gd name="connsiteX40" fmla="*/ 260382 w 5421094"/>
              <a:gd name="connsiteY40" fmla="*/ 3291919 h 6199726"/>
              <a:gd name="connsiteX41" fmla="*/ 5859 w 5421094"/>
              <a:gd name="connsiteY41" fmla="*/ 2924273 h 6199726"/>
              <a:gd name="connsiteX42" fmla="*/ 109554 w 5421094"/>
              <a:gd name="connsiteY42" fmla="*/ 3518162 h 6199726"/>
              <a:gd name="connsiteX43" fmla="*/ 420638 w 5421094"/>
              <a:gd name="connsiteY43" fmla="*/ 4922756 h 6199726"/>
              <a:gd name="connsiteX44" fmla="*/ 910832 w 5421094"/>
              <a:gd name="connsiteY44" fmla="*/ 5544925 h 6199726"/>
              <a:gd name="connsiteX45" fmla="*/ 1523574 w 5421094"/>
              <a:gd name="connsiteY45" fmla="*/ 5761741 h 6199726"/>
              <a:gd name="connsiteX46" fmla="*/ 2336968 w 5421094"/>
              <a:gd name="connsiteY46" fmla="*/ 5729895 h 6199726"/>
              <a:gd name="connsiteX47" fmla="*/ 3483886 w 5421094"/>
              <a:gd name="connsiteY47" fmla="*/ 5540090 h 6199726"/>
              <a:gd name="connsiteX48" fmla="*/ 3704096 w 5421094"/>
              <a:gd name="connsiteY48" fmla="*/ 5581363 h 6199726"/>
              <a:gd name="connsiteX49" fmla="*/ 3506134 w 5421094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22857 w 5426208"/>
              <a:gd name="connsiteY8" fmla="*/ 4079130 h 6199726"/>
              <a:gd name="connsiteX9" fmla="*/ 3757727 w 5426208"/>
              <a:gd name="connsiteY9" fmla="*/ 3546442 h 6199726"/>
              <a:gd name="connsiteX10" fmla="*/ 4087665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24094 w 5426208"/>
              <a:gd name="connsiteY16" fmla="*/ 3518162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22857 w 5426208"/>
              <a:gd name="connsiteY8" fmla="*/ 4079130 h 6199726"/>
              <a:gd name="connsiteX9" fmla="*/ 3757727 w 5426208"/>
              <a:gd name="connsiteY9" fmla="*/ 3546442 h 6199726"/>
              <a:gd name="connsiteX10" fmla="*/ 4087665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05110 w 5426208"/>
              <a:gd name="connsiteY16" fmla="*/ 3464374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22857 w 5426208"/>
              <a:gd name="connsiteY8" fmla="*/ 4079130 h 6199726"/>
              <a:gd name="connsiteX9" fmla="*/ 3757727 w 5426208"/>
              <a:gd name="connsiteY9" fmla="*/ 3546442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05110 w 5426208"/>
              <a:gd name="connsiteY16" fmla="*/ 3464374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35513 w 5426208"/>
              <a:gd name="connsiteY8" fmla="*/ 4101278 h 6199726"/>
              <a:gd name="connsiteX9" fmla="*/ 3757727 w 5426208"/>
              <a:gd name="connsiteY9" fmla="*/ 3546442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05110 w 5426208"/>
              <a:gd name="connsiteY16" fmla="*/ 3464374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35513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05110 w 5426208"/>
              <a:gd name="connsiteY16" fmla="*/ 3464374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05110 w 5426208"/>
              <a:gd name="connsiteY16" fmla="*/ 3464374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224446 w 5426208"/>
              <a:gd name="connsiteY18" fmla="*/ 3852295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258473 w 5426208"/>
              <a:gd name="connsiteY37" fmla="*/ 5048142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258473 w 5426208"/>
              <a:gd name="connsiteY37" fmla="*/ 5048142 h 6199726"/>
              <a:gd name="connsiteX38" fmla="*/ 1485802 w 5426208"/>
              <a:gd name="connsiteY38" fmla="*/ 4878460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258473 w 5426208"/>
              <a:gd name="connsiteY37" fmla="*/ 5048142 h 6199726"/>
              <a:gd name="connsiteX38" fmla="*/ 1485802 w 5426208"/>
              <a:gd name="connsiteY38" fmla="*/ 4878460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258473 w 5426208"/>
              <a:gd name="connsiteY37" fmla="*/ 5048142 h 6199726"/>
              <a:gd name="connsiteX38" fmla="*/ 1485802 w 5426208"/>
              <a:gd name="connsiteY38" fmla="*/ 4878460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287203 w 5426208"/>
              <a:gd name="connsiteY16" fmla="*/ 3409262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258473 w 5426208"/>
              <a:gd name="connsiteY37" fmla="*/ 5048142 h 6199726"/>
              <a:gd name="connsiteX38" fmla="*/ 1485802 w 5426208"/>
              <a:gd name="connsiteY38" fmla="*/ 4878460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465260 w 5426208"/>
              <a:gd name="connsiteY12" fmla="*/ 875787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287203 w 5426208"/>
              <a:gd name="connsiteY16" fmla="*/ 3409262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258473 w 5426208"/>
              <a:gd name="connsiteY37" fmla="*/ 5048142 h 6199726"/>
              <a:gd name="connsiteX38" fmla="*/ 1485802 w 5426208"/>
              <a:gd name="connsiteY38" fmla="*/ 4878460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465260 w 5426208"/>
              <a:gd name="connsiteY12" fmla="*/ 875787 h 6199726"/>
              <a:gd name="connsiteX13" fmla="*/ 4049958 w 5426208"/>
              <a:gd name="connsiteY13" fmla="*/ 1199168 h 6199726"/>
              <a:gd name="connsiteX14" fmla="*/ 3408935 w 5426208"/>
              <a:gd name="connsiteY14" fmla="*/ 2349238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428547 w 5426208"/>
              <a:gd name="connsiteY19" fmla="*/ 1604521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08935 w 5426208"/>
              <a:gd name="connsiteY14" fmla="*/ 2349238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428547 w 5426208"/>
              <a:gd name="connsiteY19" fmla="*/ 1604521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08935 w 5426208"/>
              <a:gd name="connsiteY14" fmla="*/ 2349238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428547 w 5426208"/>
              <a:gd name="connsiteY19" fmla="*/ 1604521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08935 w 5426208"/>
              <a:gd name="connsiteY14" fmla="*/ 2349238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428547 w 5426208"/>
              <a:gd name="connsiteY19" fmla="*/ 1604521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08935 w 5426208"/>
              <a:gd name="connsiteY14" fmla="*/ 2349238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428547 w 5426208"/>
              <a:gd name="connsiteY19" fmla="*/ 1604521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428547 w 5426208"/>
              <a:gd name="connsiteY19" fmla="*/ 1604521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15002 w 5426208"/>
              <a:gd name="connsiteY27" fmla="*/ 377764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286298 w 5426208"/>
              <a:gd name="connsiteY27" fmla="*/ 3820319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425170 w 5426208"/>
              <a:gd name="connsiteY27" fmla="*/ 3979927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41484 w 5426208"/>
              <a:gd name="connsiteY27" fmla="*/ 4066317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321818 w 5426208"/>
              <a:gd name="connsiteY2" fmla="*/ 5223618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21818 w 5426208"/>
              <a:gd name="connsiteY2" fmla="*/ 5223618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575885 w 5426208"/>
              <a:gd name="connsiteY47" fmla="*/ 5668217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69727 w 5426208"/>
              <a:gd name="connsiteY45" fmla="*/ 5813687 h 6199726"/>
              <a:gd name="connsiteX46" fmla="*/ 3483886 w 5426208"/>
              <a:gd name="connsiteY46" fmla="*/ 5540090 h 6199726"/>
              <a:gd name="connsiteX47" fmla="*/ 3575885 w 5426208"/>
              <a:gd name="connsiteY47" fmla="*/ 5668217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69727 w 5426208"/>
              <a:gd name="connsiteY45" fmla="*/ 5813687 h 6199726"/>
              <a:gd name="connsiteX46" fmla="*/ 3483886 w 5426208"/>
              <a:gd name="connsiteY46" fmla="*/ 5540090 h 6199726"/>
              <a:gd name="connsiteX47" fmla="*/ 3575885 w 5426208"/>
              <a:gd name="connsiteY47" fmla="*/ 5668217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4002122 w 5426208"/>
              <a:gd name="connsiteY9" fmla="*/ 3520509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69727 w 5426208"/>
              <a:gd name="connsiteY45" fmla="*/ 5813687 h 6199726"/>
              <a:gd name="connsiteX46" fmla="*/ 3483886 w 5426208"/>
              <a:gd name="connsiteY46" fmla="*/ 5540090 h 6199726"/>
              <a:gd name="connsiteX47" fmla="*/ 3575885 w 5426208"/>
              <a:gd name="connsiteY47" fmla="*/ 5668217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4002122 w 5426208"/>
              <a:gd name="connsiteY9" fmla="*/ 3520509 h 6199726"/>
              <a:gd name="connsiteX10" fmla="*/ 4261463 w 5426208"/>
              <a:gd name="connsiteY10" fmla="*/ 1983295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69727 w 5426208"/>
              <a:gd name="connsiteY45" fmla="*/ 5813687 h 6199726"/>
              <a:gd name="connsiteX46" fmla="*/ 3483886 w 5426208"/>
              <a:gd name="connsiteY46" fmla="*/ 5540090 h 6199726"/>
              <a:gd name="connsiteX47" fmla="*/ 3575885 w 5426208"/>
              <a:gd name="connsiteY47" fmla="*/ 5668217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4002122 w 5426208"/>
              <a:gd name="connsiteY9" fmla="*/ 3520509 h 6199726"/>
              <a:gd name="connsiteX10" fmla="*/ 4261463 w 5426208"/>
              <a:gd name="connsiteY10" fmla="*/ 1983295 h 6199726"/>
              <a:gd name="connsiteX11" fmla="*/ 4416873 w 5426208"/>
              <a:gd name="connsiteY11" fmla="*/ 1383755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69727 w 5426208"/>
              <a:gd name="connsiteY45" fmla="*/ 5813687 h 6199726"/>
              <a:gd name="connsiteX46" fmla="*/ 3483886 w 5426208"/>
              <a:gd name="connsiteY46" fmla="*/ 5540090 h 6199726"/>
              <a:gd name="connsiteX47" fmla="*/ 3575885 w 5426208"/>
              <a:gd name="connsiteY47" fmla="*/ 5668217 h 6199726"/>
              <a:gd name="connsiteX48" fmla="*/ 3506134 w 5426208"/>
              <a:gd name="connsiteY48" fmla="*/ 6199726 h 6199726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391566 w 5426208"/>
              <a:gd name="connsiteY19" fmla="*/ 1651870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25505 w 5426208"/>
              <a:gd name="connsiteY26" fmla="*/ 3885812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87904 w 5426208"/>
              <a:gd name="connsiteY33" fmla="*/ 4102629 h 6199731"/>
              <a:gd name="connsiteX34" fmla="*/ 2042048 w 5426208"/>
              <a:gd name="connsiteY34" fmla="*/ 471537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75885 w 5426208"/>
              <a:gd name="connsiteY47" fmla="*/ 5668222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25505 w 5426208"/>
              <a:gd name="connsiteY26" fmla="*/ 3885812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87904 w 5426208"/>
              <a:gd name="connsiteY33" fmla="*/ 4102629 h 6199731"/>
              <a:gd name="connsiteX34" fmla="*/ 2042048 w 5426208"/>
              <a:gd name="connsiteY34" fmla="*/ 471537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75885 w 5426208"/>
              <a:gd name="connsiteY47" fmla="*/ 5668222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87904 w 5426208"/>
              <a:gd name="connsiteY33" fmla="*/ 4102629 h 6199731"/>
              <a:gd name="connsiteX34" fmla="*/ 2042048 w 5426208"/>
              <a:gd name="connsiteY34" fmla="*/ 471537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75885 w 5426208"/>
              <a:gd name="connsiteY47" fmla="*/ 5668222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87904 w 5426208"/>
              <a:gd name="connsiteY33" fmla="*/ 4102629 h 6199731"/>
              <a:gd name="connsiteX34" fmla="*/ 2042048 w 5426208"/>
              <a:gd name="connsiteY34" fmla="*/ 471537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75885 w 5426208"/>
              <a:gd name="connsiteY47" fmla="*/ 5668222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87904 w 5426208"/>
              <a:gd name="connsiteY33" fmla="*/ 4102629 h 6199731"/>
              <a:gd name="connsiteX34" fmla="*/ 2015715 w 5426208"/>
              <a:gd name="connsiteY34" fmla="*/ 465210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75885 w 5426208"/>
              <a:gd name="connsiteY47" fmla="*/ 5668222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75885 w 5426208"/>
              <a:gd name="connsiteY47" fmla="*/ 5668222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471273 w 5426208"/>
              <a:gd name="connsiteY45" fmla="*/ 5841898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631307 w 5426208"/>
              <a:gd name="connsiteY35" fmla="*/ 497455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471273 w 5426208"/>
              <a:gd name="connsiteY45" fmla="*/ 5841898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631307 w 5426208"/>
              <a:gd name="connsiteY35" fmla="*/ 497455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471273 w 5426208"/>
              <a:gd name="connsiteY45" fmla="*/ 5841898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631307 w 5426208"/>
              <a:gd name="connsiteY35" fmla="*/ 4974554 h 6199731"/>
              <a:gd name="connsiteX36" fmla="*/ 2175214 w 5426208"/>
              <a:gd name="connsiteY36" fmla="*/ 500535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471273 w 5426208"/>
              <a:gd name="connsiteY45" fmla="*/ 5841898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631307 w 5426208"/>
              <a:gd name="connsiteY35" fmla="*/ 4974554 h 6199731"/>
              <a:gd name="connsiteX36" fmla="*/ 2175214 w 5426208"/>
              <a:gd name="connsiteY36" fmla="*/ 5005357 h 6199731"/>
              <a:gd name="connsiteX37" fmla="*/ 1502268 w 5426208"/>
              <a:gd name="connsiteY37" fmla="*/ 4791324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471273 w 5426208"/>
              <a:gd name="connsiteY45" fmla="*/ 5841898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631307 w 5426208"/>
              <a:gd name="connsiteY35" fmla="*/ 4974554 h 6199731"/>
              <a:gd name="connsiteX36" fmla="*/ 2175214 w 5426208"/>
              <a:gd name="connsiteY36" fmla="*/ 5005357 h 6199731"/>
              <a:gd name="connsiteX37" fmla="*/ 1502268 w 5426208"/>
              <a:gd name="connsiteY37" fmla="*/ 4791324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471273 w 5426208"/>
              <a:gd name="connsiteY45" fmla="*/ 5841898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8369 h 6200104"/>
              <a:gd name="connsiteX1" fmla="*/ 4282215 w 5426208"/>
              <a:gd name="connsiteY1" fmla="*/ 5520614 h 6200104"/>
              <a:gd name="connsiteX2" fmla="*/ 4330110 w 5426208"/>
              <a:gd name="connsiteY2" fmla="*/ 5252555 h 6200104"/>
              <a:gd name="connsiteX3" fmla="*/ 4631881 w 5426208"/>
              <a:gd name="connsiteY3" fmla="*/ 4847569 h 6200104"/>
              <a:gd name="connsiteX4" fmla="*/ 5058626 w 5426208"/>
              <a:gd name="connsiteY4" fmla="*/ 3801344 h 6200104"/>
              <a:gd name="connsiteX5" fmla="*/ 5416844 w 5426208"/>
              <a:gd name="connsiteY5" fmla="*/ 2736115 h 6200104"/>
              <a:gd name="connsiteX6" fmla="*/ 5253752 w 5426208"/>
              <a:gd name="connsiteY6" fmla="*/ 2748315 h 6200104"/>
              <a:gd name="connsiteX7" fmla="*/ 4553133 w 5426208"/>
              <a:gd name="connsiteY7" fmla="*/ 3267832 h 6200104"/>
              <a:gd name="connsiteX8" fmla="*/ 3980892 w 5426208"/>
              <a:gd name="connsiteY8" fmla="*/ 4210985 h 6200104"/>
              <a:gd name="connsiteX9" fmla="*/ 4002122 w 5426208"/>
              <a:gd name="connsiteY9" fmla="*/ 3520887 h 6200104"/>
              <a:gd name="connsiteX10" fmla="*/ 4261463 w 5426208"/>
              <a:gd name="connsiteY10" fmla="*/ 1983673 h 6200104"/>
              <a:gd name="connsiteX11" fmla="*/ 4416873 w 5426208"/>
              <a:gd name="connsiteY11" fmla="*/ 1384133 h 6200104"/>
              <a:gd name="connsiteX12" fmla="*/ 4596120 w 5426208"/>
              <a:gd name="connsiteY12" fmla="*/ 925679 h 6200104"/>
              <a:gd name="connsiteX13" fmla="*/ 4049958 w 5426208"/>
              <a:gd name="connsiteY13" fmla="*/ 1199546 h 6200104"/>
              <a:gd name="connsiteX14" fmla="*/ 3488008 w 5426208"/>
              <a:gd name="connsiteY14" fmla="*/ 2315967 h 6200104"/>
              <a:gd name="connsiteX15" fmla="*/ 3287203 w 5426208"/>
              <a:gd name="connsiteY15" fmla="*/ 3409640 h 6200104"/>
              <a:gd name="connsiteX16" fmla="*/ 3292845 w 5426208"/>
              <a:gd name="connsiteY16" fmla="*/ 4093575 h 6200104"/>
              <a:gd name="connsiteX17" fmla="*/ 3192806 w 5426208"/>
              <a:gd name="connsiteY17" fmla="*/ 3843181 h 6200104"/>
              <a:gd name="connsiteX18" fmla="*/ 3006290 w 5426208"/>
              <a:gd name="connsiteY18" fmla="*/ 2973449 h 6200104"/>
              <a:gd name="connsiteX19" fmla="*/ 2437902 w 5426208"/>
              <a:gd name="connsiteY19" fmla="*/ 1629218 h 6200104"/>
              <a:gd name="connsiteX20" fmla="*/ 2116465 w 5426208"/>
              <a:gd name="connsiteY20" fmla="*/ 842913 h 6200104"/>
              <a:gd name="connsiteX21" fmla="*/ 1976061 w 5426208"/>
              <a:gd name="connsiteY21" fmla="*/ 238012 h 6200104"/>
              <a:gd name="connsiteX22" fmla="*/ 1853512 w 5426208"/>
              <a:gd name="connsiteY22" fmla="*/ 2342 h 6200104"/>
              <a:gd name="connsiteX23" fmla="*/ 1674403 w 5426208"/>
              <a:gd name="connsiteY23" fmla="*/ 360561 h 6200104"/>
              <a:gd name="connsiteX24" fmla="*/ 1504721 w 5426208"/>
              <a:gd name="connsiteY24" fmla="*/ 1416363 h 6200104"/>
              <a:gd name="connsiteX25" fmla="*/ 1919500 w 5426208"/>
              <a:gd name="connsiteY25" fmla="*/ 2745542 h 6200104"/>
              <a:gd name="connsiteX26" fmla="*/ 2511779 w 5426208"/>
              <a:gd name="connsiteY26" fmla="*/ 3913253 h 6200104"/>
              <a:gd name="connsiteX27" fmla="*/ 2507282 w 5426208"/>
              <a:gd name="connsiteY27" fmla="*/ 4079404 h 6200104"/>
              <a:gd name="connsiteX28" fmla="*/ 1259624 w 5426208"/>
              <a:gd name="connsiteY28" fmla="*/ 2566433 h 6200104"/>
              <a:gd name="connsiteX29" fmla="*/ 760003 w 5426208"/>
              <a:gd name="connsiteY29" fmla="*/ 2019678 h 6200104"/>
              <a:gd name="connsiteX30" fmla="*/ 213248 w 5426208"/>
              <a:gd name="connsiteY30" fmla="*/ 1510631 h 6200104"/>
              <a:gd name="connsiteX31" fmla="*/ 213248 w 5426208"/>
              <a:gd name="connsiteY31" fmla="*/ 1642606 h 6200104"/>
              <a:gd name="connsiteX32" fmla="*/ 694015 w 5426208"/>
              <a:gd name="connsiteY32" fmla="*/ 2981212 h 6200104"/>
              <a:gd name="connsiteX33" fmla="*/ 1253280 w 5426208"/>
              <a:gd name="connsiteY33" fmla="*/ 4011172 h 6200104"/>
              <a:gd name="connsiteX34" fmla="*/ 2015715 w 5426208"/>
              <a:gd name="connsiteY34" fmla="*/ 4652474 h 6200104"/>
              <a:gd name="connsiteX35" fmla="*/ 2631307 w 5426208"/>
              <a:gd name="connsiteY35" fmla="*/ 4974927 h 6200104"/>
              <a:gd name="connsiteX36" fmla="*/ 2175214 w 5426208"/>
              <a:gd name="connsiteY36" fmla="*/ 5005730 h 6200104"/>
              <a:gd name="connsiteX37" fmla="*/ 1502268 w 5426208"/>
              <a:gd name="connsiteY37" fmla="*/ 4791697 h 6200104"/>
              <a:gd name="connsiteX38" fmla="*/ 760003 w 5426208"/>
              <a:gd name="connsiteY38" fmla="*/ 4187843 h 6200104"/>
              <a:gd name="connsiteX39" fmla="*/ 260382 w 5426208"/>
              <a:gd name="connsiteY39" fmla="*/ 3292297 h 6200104"/>
              <a:gd name="connsiteX40" fmla="*/ 5859 w 5426208"/>
              <a:gd name="connsiteY40" fmla="*/ 2924651 h 6200104"/>
              <a:gd name="connsiteX41" fmla="*/ 109554 w 5426208"/>
              <a:gd name="connsiteY41" fmla="*/ 3518540 h 6200104"/>
              <a:gd name="connsiteX42" fmla="*/ 420638 w 5426208"/>
              <a:gd name="connsiteY42" fmla="*/ 4923134 h 6200104"/>
              <a:gd name="connsiteX43" fmla="*/ 967661 w 5426208"/>
              <a:gd name="connsiteY43" fmla="*/ 5506585 h 6200104"/>
              <a:gd name="connsiteX44" fmla="*/ 1523574 w 5426208"/>
              <a:gd name="connsiteY44" fmla="*/ 5762119 h 6200104"/>
              <a:gd name="connsiteX45" fmla="*/ 2471273 w 5426208"/>
              <a:gd name="connsiteY45" fmla="*/ 5842271 h 6200104"/>
              <a:gd name="connsiteX46" fmla="*/ 3384948 w 5426208"/>
              <a:gd name="connsiteY46" fmla="*/ 5645745 h 6200104"/>
              <a:gd name="connsiteX47" fmla="*/ 3500869 w 5426208"/>
              <a:gd name="connsiteY47" fmla="*/ 5718886 h 6200104"/>
              <a:gd name="connsiteX48" fmla="*/ 3506134 w 5426208"/>
              <a:gd name="connsiteY48" fmla="*/ 6200104 h 6200104"/>
              <a:gd name="connsiteX0" fmla="*/ 4469964 w 5426208"/>
              <a:gd name="connsiteY0" fmla="*/ 6083203 h 6214938"/>
              <a:gd name="connsiteX1" fmla="*/ 4282215 w 5426208"/>
              <a:gd name="connsiteY1" fmla="*/ 5535448 h 6214938"/>
              <a:gd name="connsiteX2" fmla="*/ 4330110 w 5426208"/>
              <a:gd name="connsiteY2" fmla="*/ 5267389 h 6214938"/>
              <a:gd name="connsiteX3" fmla="*/ 4631881 w 5426208"/>
              <a:gd name="connsiteY3" fmla="*/ 4862403 h 6214938"/>
              <a:gd name="connsiteX4" fmla="*/ 5058626 w 5426208"/>
              <a:gd name="connsiteY4" fmla="*/ 3816178 h 6214938"/>
              <a:gd name="connsiteX5" fmla="*/ 5416844 w 5426208"/>
              <a:gd name="connsiteY5" fmla="*/ 2750949 h 6214938"/>
              <a:gd name="connsiteX6" fmla="*/ 5253752 w 5426208"/>
              <a:gd name="connsiteY6" fmla="*/ 2763149 h 6214938"/>
              <a:gd name="connsiteX7" fmla="*/ 4553133 w 5426208"/>
              <a:gd name="connsiteY7" fmla="*/ 3282666 h 6214938"/>
              <a:gd name="connsiteX8" fmla="*/ 3980892 w 5426208"/>
              <a:gd name="connsiteY8" fmla="*/ 4225819 h 6214938"/>
              <a:gd name="connsiteX9" fmla="*/ 4002122 w 5426208"/>
              <a:gd name="connsiteY9" fmla="*/ 3535721 h 6214938"/>
              <a:gd name="connsiteX10" fmla="*/ 4261463 w 5426208"/>
              <a:gd name="connsiteY10" fmla="*/ 1998507 h 6214938"/>
              <a:gd name="connsiteX11" fmla="*/ 4416873 w 5426208"/>
              <a:gd name="connsiteY11" fmla="*/ 1398967 h 6214938"/>
              <a:gd name="connsiteX12" fmla="*/ 4596120 w 5426208"/>
              <a:gd name="connsiteY12" fmla="*/ 940513 h 6214938"/>
              <a:gd name="connsiteX13" fmla="*/ 4049958 w 5426208"/>
              <a:gd name="connsiteY13" fmla="*/ 1214380 h 6214938"/>
              <a:gd name="connsiteX14" fmla="*/ 3488008 w 5426208"/>
              <a:gd name="connsiteY14" fmla="*/ 2330801 h 6214938"/>
              <a:gd name="connsiteX15" fmla="*/ 3287203 w 5426208"/>
              <a:gd name="connsiteY15" fmla="*/ 3424474 h 6214938"/>
              <a:gd name="connsiteX16" fmla="*/ 3292845 w 5426208"/>
              <a:gd name="connsiteY16" fmla="*/ 4108409 h 6214938"/>
              <a:gd name="connsiteX17" fmla="*/ 3192806 w 5426208"/>
              <a:gd name="connsiteY17" fmla="*/ 3858015 h 6214938"/>
              <a:gd name="connsiteX18" fmla="*/ 3006290 w 5426208"/>
              <a:gd name="connsiteY18" fmla="*/ 2988283 h 6214938"/>
              <a:gd name="connsiteX19" fmla="*/ 2437902 w 5426208"/>
              <a:gd name="connsiteY19" fmla="*/ 1644052 h 6214938"/>
              <a:gd name="connsiteX20" fmla="*/ 2116465 w 5426208"/>
              <a:gd name="connsiteY20" fmla="*/ 857747 h 6214938"/>
              <a:gd name="connsiteX21" fmla="*/ 1976061 w 5426208"/>
              <a:gd name="connsiteY21" fmla="*/ 252846 h 6214938"/>
              <a:gd name="connsiteX22" fmla="*/ 1853512 w 5426208"/>
              <a:gd name="connsiteY22" fmla="*/ 17176 h 6214938"/>
              <a:gd name="connsiteX23" fmla="*/ 1612673 w 5426208"/>
              <a:gd name="connsiteY23" fmla="*/ 683202 h 6214938"/>
              <a:gd name="connsiteX24" fmla="*/ 1504721 w 5426208"/>
              <a:gd name="connsiteY24" fmla="*/ 1431197 h 6214938"/>
              <a:gd name="connsiteX25" fmla="*/ 1919500 w 5426208"/>
              <a:gd name="connsiteY25" fmla="*/ 2760376 h 6214938"/>
              <a:gd name="connsiteX26" fmla="*/ 2511779 w 5426208"/>
              <a:gd name="connsiteY26" fmla="*/ 3928087 h 6214938"/>
              <a:gd name="connsiteX27" fmla="*/ 2507282 w 5426208"/>
              <a:gd name="connsiteY27" fmla="*/ 4094238 h 6214938"/>
              <a:gd name="connsiteX28" fmla="*/ 1259624 w 5426208"/>
              <a:gd name="connsiteY28" fmla="*/ 2581267 h 6214938"/>
              <a:gd name="connsiteX29" fmla="*/ 760003 w 5426208"/>
              <a:gd name="connsiteY29" fmla="*/ 2034512 h 6214938"/>
              <a:gd name="connsiteX30" fmla="*/ 213248 w 5426208"/>
              <a:gd name="connsiteY30" fmla="*/ 1525465 h 6214938"/>
              <a:gd name="connsiteX31" fmla="*/ 213248 w 5426208"/>
              <a:gd name="connsiteY31" fmla="*/ 1657440 h 6214938"/>
              <a:gd name="connsiteX32" fmla="*/ 694015 w 5426208"/>
              <a:gd name="connsiteY32" fmla="*/ 2996046 h 6214938"/>
              <a:gd name="connsiteX33" fmla="*/ 1253280 w 5426208"/>
              <a:gd name="connsiteY33" fmla="*/ 4026006 h 6214938"/>
              <a:gd name="connsiteX34" fmla="*/ 2015715 w 5426208"/>
              <a:gd name="connsiteY34" fmla="*/ 4667308 h 6214938"/>
              <a:gd name="connsiteX35" fmla="*/ 2631307 w 5426208"/>
              <a:gd name="connsiteY35" fmla="*/ 4989761 h 6214938"/>
              <a:gd name="connsiteX36" fmla="*/ 2175214 w 5426208"/>
              <a:gd name="connsiteY36" fmla="*/ 5020564 h 6214938"/>
              <a:gd name="connsiteX37" fmla="*/ 1502268 w 5426208"/>
              <a:gd name="connsiteY37" fmla="*/ 4806531 h 6214938"/>
              <a:gd name="connsiteX38" fmla="*/ 760003 w 5426208"/>
              <a:gd name="connsiteY38" fmla="*/ 4202677 h 6214938"/>
              <a:gd name="connsiteX39" fmla="*/ 260382 w 5426208"/>
              <a:gd name="connsiteY39" fmla="*/ 3307131 h 6214938"/>
              <a:gd name="connsiteX40" fmla="*/ 5859 w 5426208"/>
              <a:gd name="connsiteY40" fmla="*/ 2939485 h 6214938"/>
              <a:gd name="connsiteX41" fmla="*/ 109554 w 5426208"/>
              <a:gd name="connsiteY41" fmla="*/ 3533374 h 6214938"/>
              <a:gd name="connsiteX42" fmla="*/ 420638 w 5426208"/>
              <a:gd name="connsiteY42" fmla="*/ 4937968 h 6214938"/>
              <a:gd name="connsiteX43" fmla="*/ 967661 w 5426208"/>
              <a:gd name="connsiteY43" fmla="*/ 5521419 h 6214938"/>
              <a:gd name="connsiteX44" fmla="*/ 1523574 w 5426208"/>
              <a:gd name="connsiteY44" fmla="*/ 5776953 h 6214938"/>
              <a:gd name="connsiteX45" fmla="*/ 2471273 w 5426208"/>
              <a:gd name="connsiteY45" fmla="*/ 5857105 h 6214938"/>
              <a:gd name="connsiteX46" fmla="*/ 3384948 w 5426208"/>
              <a:gd name="connsiteY46" fmla="*/ 5660579 h 6214938"/>
              <a:gd name="connsiteX47" fmla="*/ 3500869 w 5426208"/>
              <a:gd name="connsiteY47" fmla="*/ 5733720 h 6214938"/>
              <a:gd name="connsiteX48" fmla="*/ 3506134 w 5426208"/>
              <a:gd name="connsiteY48" fmla="*/ 6214938 h 6214938"/>
              <a:gd name="connsiteX0" fmla="*/ 4469964 w 5426208"/>
              <a:gd name="connsiteY0" fmla="*/ 6068032 h 6199767"/>
              <a:gd name="connsiteX1" fmla="*/ 4282215 w 5426208"/>
              <a:gd name="connsiteY1" fmla="*/ 5520277 h 6199767"/>
              <a:gd name="connsiteX2" fmla="*/ 4330110 w 5426208"/>
              <a:gd name="connsiteY2" fmla="*/ 5252218 h 6199767"/>
              <a:gd name="connsiteX3" fmla="*/ 4631881 w 5426208"/>
              <a:gd name="connsiteY3" fmla="*/ 4847232 h 6199767"/>
              <a:gd name="connsiteX4" fmla="*/ 5058626 w 5426208"/>
              <a:gd name="connsiteY4" fmla="*/ 3801007 h 6199767"/>
              <a:gd name="connsiteX5" fmla="*/ 5416844 w 5426208"/>
              <a:gd name="connsiteY5" fmla="*/ 2735778 h 6199767"/>
              <a:gd name="connsiteX6" fmla="*/ 5253752 w 5426208"/>
              <a:gd name="connsiteY6" fmla="*/ 2747978 h 6199767"/>
              <a:gd name="connsiteX7" fmla="*/ 4553133 w 5426208"/>
              <a:gd name="connsiteY7" fmla="*/ 3267495 h 6199767"/>
              <a:gd name="connsiteX8" fmla="*/ 3980892 w 5426208"/>
              <a:gd name="connsiteY8" fmla="*/ 4210648 h 6199767"/>
              <a:gd name="connsiteX9" fmla="*/ 4002122 w 5426208"/>
              <a:gd name="connsiteY9" fmla="*/ 3520550 h 6199767"/>
              <a:gd name="connsiteX10" fmla="*/ 4261463 w 5426208"/>
              <a:gd name="connsiteY10" fmla="*/ 1983336 h 6199767"/>
              <a:gd name="connsiteX11" fmla="*/ 4416873 w 5426208"/>
              <a:gd name="connsiteY11" fmla="*/ 1383796 h 6199767"/>
              <a:gd name="connsiteX12" fmla="*/ 4596120 w 5426208"/>
              <a:gd name="connsiteY12" fmla="*/ 925342 h 6199767"/>
              <a:gd name="connsiteX13" fmla="*/ 4049958 w 5426208"/>
              <a:gd name="connsiteY13" fmla="*/ 1199209 h 6199767"/>
              <a:gd name="connsiteX14" fmla="*/ 3488008 w 5426208"/>
              <a:gd name="connsiteY14" fmla="*/ 2315630 h 6199767"/>
              <a:gd name="connsiteX15" fmla="*/ 3287203 w 5426208"/>
              <a:gd name="connsiteY15" fmla="*/ 3409303 h 6199767"/>
              <a:gd name="connsiteX16" fmla="*/ 3292845 w 5426208"/>
              <a:gd name="connsiteY16" fmla="*/ 4093238 h 6199767"/>
              <a:gd name="connsiteX17" fmla="*/ 3192806 w 5426208"/>
              <a:gd name="connsiteY17" fmla="*/ 3842844 h 6199767"/>
              <a:gd name="connsiteX18" fmla="*/ 3006290 w 5426208"/>
              <a:gd name="connsiteY18" fmla="*/ 2973112 h 6199767"/>
              <a:gd name="connsiteX19" fmla="*/ 2437902 w 5426208"/>
              <a:gd name="connsiteY19" fmla="*/ 1628881 h 6199767"/>
              <a:gd name="connsiteX20" fmla="*/ 2116465 w 5426208"/>
              <a:gd name="connsiteY20" fmla="*/ 842576 h 6199767"/>
              <a:gd name="connsiteX21" fmla="*/ 1945144 w 5426208"/>
              <a:gd name="connsiteY21" fmla="*/ 474671 h 6199767"/>
              <a:gd name="connsiteX22" fmla="*/ 1853512 w 5426208"/>
              <a:gd name="connsiteY22" fmla="*/ 2005 h 6199767"/>
              <a:gd name="connsiteX23" fmla="*/ 1612673 w 5426208"/>
              <a:gd name="connsiteY23" fmla="*/ 668031 h 6199767"/>
              <a:gd name="connsiteX24" fmla="*/ 1504721 w 5426208"/>
              <a:gd name="connsiteY24" fmla="*/ 1416026 h 6199767"/>
              <a:gd name="connsiteX25" fmla="*/ 1919500 w 5426208"/>
              <a:gd name="connsiteY25" fmla="*/ 2745205 h 6199767"/>
              <a:gd name="connsiteX26" fmla="*/ 2511779 w 5426208"/>
              <a:gd name="connsiteY26" fmla="*/ 3912916 h 6199767"/>
              <a:gd name="connsiteX27" fmla="*/ 2507282 w 5426208"/>
              <a:gd name="connsiteY27" fmla="*/ 4079067 h 6199767"/>
              <a:gd name="connsiteX28" fmla="*/ 1259624 w 5426208"/>
              <a:gd name="connsiteY28" fmla="*/ 2566096 h 6199767"/>
              <a:gd name="connsiteX29" fmla="*/ 760003 w 5426208"/>
              <a:gd name="connsiteY29" fmla="*/ 2019341 h 6199767"/>
              <a:gd name="connsiteX30" fmla="*/ 213248 w 5426208"/>
              <a:gd name="connsiteY30" fmla="*/ 1510294 h 6199767"/>
              <a:gd name="connsiteX31" fmla="*/ 213248 w 5426208"/>
              <a:gd name="connsiteY31" fmla="*/ 1642269 h 6199767"/>
              <a:gd name="connsiteX32" fmla="*/ 694015 w 5426208"/>
              <a:gd name="connsiteY32" fmla="*/ 2980875 h 6199767"/>
              <a:gd name="connsiteX33" fmla="*/ 1253280 w 5426208"/>
              <a:gd name="connsiteY33" fmla="*/ 4010835 h 6199767"/>
              <a:gd name="connsiteX34" fmla="*/ 2015715 w 5426208"/>
              <a:gd name="connsiteY34" fmla="*/ 4652137 h 6199767"/>
              <a:gd name="connsiteX35" fmla="*/ 2631307 w 5426208"/>
              <a:gd name="connsiteY35" fmla="*/ 4974590 h 6199767"/>
              <a:gd name="connsiteX36" fmla="*/ 2175214 w 5426208"/>
              <a:gd name="connsiteY36" fmla="*/ 5005393 h 6199767"/>
              <a:gd name="connsiteX37" fmla="*/ 1502268 w 5426208"/>
              <a:gd name="connsiteY37" fmla="*/ 4791360 h 6199767"/>
              <a:gd name="connsiteX38" fmla="*/ 760003 w 5426208"/>
              <a:gd name="connsiteY38" fmla="*/ 4187506 h 6199767"/>
              <a:gd name="connsiteX39" fmla="*/ 260382 w 5426208"/>
              <a:gd name="connsiteY39" fmla="*/ 3291960 h 6199767"/>
              <a:gd name="connsiteX40" fmla="*/ 5859 w 5426208"/>
              <a:gd name="connsiteY40" fmla="*/ 2924314 h 6199767"/>
              <a:gd name="connsiteX41" fmla="*/ 109554 w 5426208"/>
              <a:gd name="connsiteY41" fmla="*/ 3518203 h 6199767"/>
              <a:gd name="connsiteX42" fmla="*/ 420638 w 5426208"/>
              <a:gd name="connsiteY42" fmla="*/ 4922797 h 6199767"/>
              <a:gd name="connsiteX43" fmla="*/ 967661 w 5426208"/>
              <a:gd name="connsiteY43" fmla="*/ 5506248 h 6199767"/>
              <a:gd name="connsiteX44" fmla="*/ 1523574 w 5426208"/>
              <a:gd name="connsiteY44" fmla="*/ 5761782 h 6199767"/>
              <a:gd name="connsiteX45" fmla="*/ 2471273 w 5426208"/>
              <a:gd name="connsiteY45" fmla="*/ 5841934 h 6199767"/>
              <a:gd name="connsiteX46" fmla="*/ 3384948 w 5426208"/>
              <a:gd name="connsiteY46" fmla="*/ 5645408 h 6199767"/>
              <a:gd name="connsiteX47" fmla="*/ 3500869 w 5426208"/>
              <a:gd name="connsiteY47" fmla="*/ 5718549 h 6199767"/>
              <a:gd name="connsiteX48" fmla="*/ 3506134 w 5426208"/>
              <a:gd name="connsiteY48" fmla="*/ 6199767 h 6199767"/>
              <a:gd name="connsiteX0" fmla="*/ 4469964 w 5426208"/>
              <a:gd name="connsiteY0" fmla="*/ 5783028 h 5914763"/>
              <a:gd name="connsiteX1" fmla="*/ 4282215 w 5426208"/>
              <a:gd name="connsiteY1" fmla="*/ 5235273 h 5914763"/>
              <a:gd name="connsiteX2" fmla="*/ 4330110 w 5426208"/>
              <a:gd name="connsiteY2" fmla="*/ 4967214 h 5914763"/>
              <a:gd name="connsiteX3" fmla="*/ 4631881 w 5426208"/>
              <a:gd name="connsiteY3" fmla="*/ 4562228 h 5914763"/>
              <a:gd name="connsiteX4" fmla="*/ 5058626 w 5426208"/>
              <a:gd name="connsiteY4" fmla="*/ 3516003 h 5914763"/>
              <a:gd name="connsiteX5" fmla="*/ 5416844 w 5426208"/>
              <a:gd name="connsiteY5" fmla="*/ 2450774 h 5914763"/>
              <a:gd name="connsiteX6" fmla="*/ 5253752 w 5426208"/>
              <a:gd name="connsiteY6" fmla="*/ 2462974 h 5914763"/>
              <a:gd name="connsiteX7" fmla="*/ 4553133 w 5426208"/>
              <a:gd name="connsiteY7" fmla="*/ 2982491 h 5914763"/>
              <a:gd name="connsiteX8" fmla="*/ 3980892 w 5426208"/>
              <a:gd name="connsiteY8" fmla="*/ 3925644 h 5914763"/>
              <a:gd name="connsiteX9" fmla="*/ 4002122 w 5426208"/>
              <a:gd name="connsiteY9" fmla="*/ 3235546 h 5914763"/>
              <a:gd name="connsiteX10" fmla="*/ 4261463 w 5426208"/>
              <a:gd name="connsiteY10" fmla="*/ 1698332 h 5914763"/>
              <a:gd name="connsiteX11" fmla="*/ 4416873 w 5426208"/>
              <a:gd name="connsiteY11" fmla="*/ 1098792 h 5914763"/>
              <a:gd name="connsiteX12" fmla="*/ 4596120 w 5426208"/>
              <a:gd name="connsiteY12" fmla="*/ 640338 h 5914763"/>
              <a:gd name="connsiteX13" fmla="*/ 4049958 w 5426208"/>
              <a:gd name="connsiteY13" fmla="*/ 914205 h 5914763"/>
              <a:gd name="connsiteX14" fmla="*/ 3488008 w 5426208"/>
              <a:gd name="connsiteY14" fmla="*/ 2030626 h 5914763"/>
              <a:gd name="connsiteX15" fmla="*/ 3287203 w 5426208"/>
              <a:gd name="connsiteY15" fmla="*/ 3124299 h 5914763"/>
              <a:gd name="connsiteX16" fmla="*/ 3292845 w 5426208"/>
              <a:gd name="connsiteY16" fmla="*/ 3808234 h 5914763"/>
              <a:gd name="connsiteX17" fmla="*/ 3192806 w 5426208"/>
              <a:gd name="connsiteY17" fmla="*/ 3557840 h 5914763"/>
              <a:gd name="connsiteX18" fmla="*/ 3006290 w 5426208"/>
              <a:gd name="connsiteY18" fmla="*/ 2688108 h 5914763"/>
              <a:gd name="connsiteX19" fmla="*/ 2437902 w 5426208"/>
              <a:gd name="connsiteY19" fmla="*/ 1343877 h 5914763"/>
              <a:gd name="connsiteX20" fmla="*/ 2116465 w 5426208"/>
              <a:gd name="connsiteY20" fmla="*/ 557572 h 5914763"/>
              <a:gd name="connsiteX21" fmla="*/ 1945144 w 5426208"/>
              <a:gd name="connsiteY21" fmla="*/ 189667 h 5914763"/>
              <a:gd name="connsiteX22" fmla="*/ 1791527 w 5426208"/>
              <a:gd name="connsiteY22" fmla="*/ 5193 h 5914763"/>
              <a:gd name="connsiteX23" fmla="*/ 1612673 w 5426208"/>
              <a:gd name="connsiteY23" fmla="*/ 383027 h 5914763"/>
              <a:gd name="connsiteX24" fmla="*/ 1504721 w 5426208"/>
              <a:gd name="connsiteY24" fmla="*/ 1131022 h 5914763"/>
              <a:gd name="connsiteX25" fmla="*/ 1919500 w 5426208"/>
              <a:gd name="connsiteY25" fmla="*/ 2460201 h 5914763"/>
              <a:gd name="connsiteX26" fmla="*/ 2511779 w 5426208"/>
              <a:gd name="connsiteY26" fmla="*/ 3627912 h 5914763"/>
              <a:gd name="connsiteX27" fmla="*/ 2507282 w 5426208"/>
              <a:gd name="connsiteY27" fmla="*/ 3794063 h 5914763"/>
              <a:gd name="connsiteX28" fmla="*/ 1259624 w 5426208"/>
              <a:gd name="connsiteY28" fmla="*/ 2281092 h 5914763"/>
              <a:gd name="connsiteX29" fmla="*/ 760003 w 5426208"/>
              <a:gd name="connsiteY29" fmla="*/ 1734337 h 5914763"/>
              <a:gd name="connsiteX30" fmla="*/ 213248 w 5426208"/>
              <a:gd name="connsiteY30" fmla="*/ 1225290 h 5914763"/>
              <a:gd name="connsiteX31" fmla="*/ 213248 w 5426208"/>
              <a:gd name="connsiteY31" fmla="*/ 1357265 h 5914763"/>
              <a:gd name="connsiteX32" fmla="*/ 694015 w 5426208"/>
              <a:gd name="connsiteY32" fmla="*/ 2695871 h 5914763"/>
              <a:gd name="connsiteX33" fmla="*/ 1253280 w 5426208"/>
              <a:gd name="connsiteY33" fmla="*/ 3725831 h 5914763"/>
              <a:gd name="connsiteX34" fmla="*/ 2015715 w 5426208"/>
              <a:gd name="connsiteY34" fmla="*/ 4367133 h 5914763"/>
              <a:gd name="connsiteX35" fmla="*/ 2631307 w 5426208"/>
              <a:gd name="connsiteY35" fmla="*/ 4689586 h 5914763"/>
              <a:gd name="connsiteX36" fmla="*/ 2175214 w 5426208"/>
              <a:gd name="connsiteY36" fmla="*/ 4720389 h 5914763"/>
              <a:gd name="connsiteX37" fmla="*/ 1502268 w 5426208"/>
              <a:gd name="connsiteY37" fmla="*/ 4506356 h 5914763"/>
              <a:gd name="connsiteX38" fmla="*/ 760003 w 5426208"/>
              <a:gd name="connsiteY38" fmla="*/ 3902502 h 5914763"/>
              <a:gd name="connsiteX39" fmla="*/ 260382 w 5426208"/>
              <a:gd name="connsiteY39" fmla="*/ 3006956 h 5914763"/>
              <a:gd name="connsiteX40" fmla="*/ 5859 w 5426208"/>
              <a:gd name="connsiteY40" fmla="*/ 2639310 h 5914763"/>
              <a:gd name="connsiteX41" fmla="*/ 109554 w 5426208"/>
              <a:gd name="connsiteY41" fmla="*/ 3233199 h 5914763"/>
              <a:gd name="connsiteX42" fmla="*/ 420638 w 5426208"/>
              <a:gd name="connsiteY42" fmla="*/ 4637793 h 5914763"/>
              <a:gd name="connsiteX43" fmla="*/ 967661 w 5426208"/>
              <a:gd name="connsiteY43" fmla="*/ 5221244 h 5914763"/>
              <a:gd name="connsiteX44" fmla="*/ 1523574 w 5426208"/>
              <a:gd name="connsiteY44" fmla="*/ 5476778 h 5914763"/>
              <a:gd name="connsiteX45" fmla="*/ 2471273 w 5426208"/>
              <a:gd name="connsiteY45" fmla="*/ 5556930 h 5914763"/>
              <a:gd name="connsiteX46" fmla="*/ 3384948 w 5426208"/>
              <a:gd name="connsiteY46" fmla="*/ 5360404 h 5914763"/>
              <a:gd name="connsiteX47" fmla="*/ 3500869 w 5426208"/>
              <a:gd name="connsiteY47" fmla="*/ 5433545 h 5914763"/>
              <a:gd name="connsiteX48" fmla="*/ 3506134 w 5426208"/>
              <a:gd name="connsiteY48" fmla="*/ 5914763 h 5914763"/>
              <a:gd name="connsiteX0" fmla="*/ 4469964 w 5426208"/>
              <a:gd name="connsiteY0" fmla="*/ 5781273 h 5913008"/>
              <a:gd name="connsiteX1" fmla="*/ 4282215 w 5426208"/>
              <a:gd name="connsiteY1" fmla="*/ 5233518 h 5913008"/>
              <a:gd name="connsiteX2" fmla="*/ 4330110 w 5426208"/>
              <a:gd name="connsiteY2" fmla="*/ 4965459 h 5913008"/>
              <a:gd name="connsiteX3" fmla="*/ 4631881 w 5426208"/>
              <a:gd name="connsiteY3" fmla="*/ 4560473 h 5913008"/>
              <a:gd name="connsiteX4" fmla="*/ 5058626 w 5426208"/>
              <a:gd name="connsiteY4" fmla="*/ 3514248 h 5913008"/>
              <a:gd name="connsiteX5" fmla="*/ 5416844 w 5426208"/>
              <a:gd name="connsiteY5" fmla="*/ 2449019 h 5913008"/>
              <a:gd name="connsiteX6" fmla="*/ 5253752 w 5426208"/>
              <a:gd name="connsiteY6" fmla="*/ 2461219 h 5913008"/>
              <a:gd name="connsiteX7" fmla="*/ 4553133 w 5426208"/>
              <a:gd name="connsiteY7" fmla="*/ 2980736 h 5913008"/>
              <a:gd name="connsiteX8" fmla="*/ 3980892 w 5426208"/>
              <a:gd name="connsiteY8" fmla="*/ 3923889 h 5913008"/>
              <a:gd name="connsiteX9" fmla="*/ 4002122 w 5426208"/>
              <a:gd name="connsiteY9" fmla="*/ 3233791 h 5913008"/>
              <a:gd name="connsiteX10" fmla="*/ 4261463 w 5426208"/>
              <a:gd name="connsiteY10" fmla="*/ 1696577 h 5913008"/>
              <a:gd name="connsiteX11" fmla="*/ 4416873 w 5426208"/>
              <a:gd name="connsiteY11" fmla="*/ 1097037 h 5913008"/>
              <a:gd name="connsiteX12" fmla="*/ 4596120 w 5426208"/>
              <a:gd name="connsiteY12" fmla="*/ 638583 h 5913008"/>
              <a:gd name="connsiteX13" fmla="*/ 4049958 w 5426208"/>
              <a:gd name="connsiteY13" fmla="*/ 912450 h 5913008"/>
              <a:gd name="connsiteX14" fmla="*/ 3488008 w 5426208"/>
              <a:gd name="connsiteY14" fmla="*/ 2028871 h 5913008"/>
              <a:gd name="connsiteX15" fmla="*/ 3287203 w 5426208"/>
              <a:gd name="connsiteY15" fmla="*/ 3122544 h 5913008"/>
              <a:gd name="connsiteX16" fmla="*/ 3292845 w 5426208"/>
              <a:gd name="connsiteY16" fmla="*/ 3806479 h 5913008"/>
              <a:gd name="connsiteX17" fmla="*/ 3192806 w 5426208"/>
              <a:gd name="connsiteY17" fmla="*/ 3556085 h 5913008"/>
              <a:gd name="connsiteX18" fmla="*/ 3006290 w 5426208"/>
              <a:gd name="connsiteY18" fmla="*/ 2686353 h 5913008"/>
              <a:gd name="connsiteX19" fmla="*/ 2437902 w 5426208"/>
              <a:gd name="connsiteY19" fmla="*/ 1342122 h 5913008"/>
              <a:gd name="connsiteX20" fmla="*/ 2116465 w 5426208"/>
              <a:gd name="connsiteY20" fmla="*/ 555817 h 5913008"/>
              <a:gd name="connsiteX21" fmla="*/ 1934158 w 5426208"/>
              <a:gd name="connsiteY21" fmla="*/ 214606 h 5913008"/>
              <a:gd name="connsiteX22" fmla="*/ 1791527 w 5426208"/>
              <a:gd name="connsiteY22" fmla="*/ 3438 h 5913008"/>
              <a:gd name="connsiteX23" fmla="*/ 1612673 w 5426208"/>
              <a:gd name="connsiteY23" fmla="*/ 381272 h 5913008"/>
              <a:gd name="connsiteX24" fmla="*/ 1504721 w 5426208"/>
              <a:gd name="connsiteY24" fmla="*/ 1129267 h 5913008"/>
              <a:gd name="connsiteX25" fmla="*/ 1919500 w 5426208"/>
              <a:gd name="connsiteY25" fmla="*/ 2458446 h 5913008"/>
              <a:gd name="connsiteX26" fmla="*/ 2511779 w 5426208"/>
              <a:gd name="connsiteY26" fmla="*/ 3626157 h 5913008"/>
              <a:gd name="connsiteX27" fmla="*/ 2507282 w 5426208"/>
              <a:gd name="connsiteY27" fmla="*/ 3792308 h 5913008"/>
              <a:gd name="connsiteX28" fmla="*/ 1259624 w 5426208"/>
              <a:gd name="connsiteY28" fmla="*/ 2279337 h 5913008"/>
              <a:gd name="connsiteX29" fmla="*/ 760003 w 5426208"/>
              <a:gd name="connsiteY29" fmla="*/ 1732582 h 5913008"/>
              <a:gd name="connsiteX30" fmla="*/ 213248 w 5426208"/>
              <a:gd name="connsiteY30" fmla="*/ 1223535 h 5913008"/>
              <a:gd name="connsiteX31" fmla="*/ 213248 w 5426208"/>
              <a:gd name="connsiteY31" fmla="*/ 1355510 h 5913008"/>
              <a:gd name="connsiteX32" fmla="*/ 694015 w 5426208"/>
              <a:gd name="connsiteY32" fmla="*/ 2694116 h 5913008"/>
              <a:gd name="connsiteX33" fmla="*/ 1253280 w 5426208"/>
              <a:gd name="connsiteY33" fmla="*/ 3724076 h 5913008"/>
              <a:gd name="connsiteX34" fmla="*/ 2015715 w 5426208"/>
              <a:gd name="connsiteY34" fmla="*/ 4365378 h 5913008"/>
              <a:gd name="connsiteX35" fmla="*/ 2631307 w 5426208"/>
              <a:gd name="connsiteY35" fmla="*/ 4687831 h 5913008"/>
              <a:gd name="connsiteX36" fmla="*/ 2175214 w 5426208"/>
              <a:gd name="connsiteY36" fmla="*/ 4718634 h 5913008"/>
              <a:gd name="connsiteX37" fmla="*/ 1502268 w 5426208"/>
              <a:gd name="connsiteY37" fmla="*/ 4504601 h 5913008"/>
              <a:gd name="connsiteX38" fmla="*/ 760003 w 5426208"/>
              <a:gd name="connsiteY38" fmla="*/ 3900747 h 5913008"/>
              <a:gd name="connsiteX39" fmla="*/ 260382 w 5426208"/>
              <a:gd name="connsiteY39" fmla="*/ 3005201 h 5913008"/>
              <a:gd name="connsiteX40" fmla="*/ 5859 w 5426208"/>
              <a:gd name="connsiteY40" fmla="*/ 2637555 h 5913008"/>
              <a:gd name="connsiteX41" fmla="*/ 109554 w 5426208"/>
              <a:gd name="connsiteY41" fmla="*/ 3231444 h 5913008"/>
              <a:gd name="connsiteX42" fmla="*/ 420638 w 5426208"/>
              <a:gd name="connsiteY42" fmla="*/ 4636038 h 5913008"/>
              <a:gd name="connsiteX43" fmla="*/ 967661 w 5426208"/>
              <a:gd name="connsiteY43" fmla="*/ 5219489 h 5913008"/>
              <a:gd name="connsiteX44" fmla="*/ 1523574 w 5426208"/>
              <a:gd name="connsiteY44" fmla="*/ 5475023 h 5913008"/>
              <a:gd name="connsiteX45" fmla="*/ 2471273 w 5426208"/>
              <a:gd name="connsiteY45" fmla="*/ 5555175 h 5913008"/>
              <a:gd name="connsiteX46" fmla="*/ 3384948 w 5426208"/>
              <a:gd name="connsiteY46" fmla="*/ 5358649 h 5913008"/>
              <a:gd name="connsiteX47" fmla="*/ 3500869 w 5426208"/>
              <a:gd name="connsiteY47" fmla="*/ 5431790 h 5913008"/>
              <a:gd name="connsiteX48" fmla="*/ 3506134 w 5426208"/>
              <a:gd name="connsiteY48" fmla="*/ 5913008 h 5913008"/>
              <a:gd name="connsiteX0" fmla="*/ 4469964 w 5426208"/>
              <a:gd name="connsiteY0" fmla="*/ 5823370 h 5955105"/>
              <a:gd name="connsiteX1" fmla="*/ 4282215 w 5426208"/>
              <a:gd name="connsiteY1" fmla="*/ 5275615 h 5955105"/>
              <a:gd name="connsiteX2" fmla="*/ 4330110 w 5426208"/>
              <a:gd name="connsiteY2" fmla="*/ 5007556 h 5955105"/>
              <a:gd name="connsiteX3" fmla="*/ 4631881 w 5426208"/>
              <a:gd name="connsiteY3" fmla="*/ 4602570 h 5955105"/>
              <a:gd name="connsiteX4" fmla="*/ 5058626 w 5426208"/>
              <a:gd name="connsiteY4" fmla="*/ 3556345 h 5955105"/>
              <a:gd name="connsiteX5" fmla="*/ 5416844 w 5426208"/>
              <a:gd name="connsiteY5" fmla="*/ 2491116 h 5955105"/>
              <a:gd name="connsiteX6" fmla="*/ 5253752 w 5426208"/>
              <a:gd name="connsiteY6" fmla="*/ 2503316 h 5955105"/>
              <a:gd name="connsiteX7" fmla="*/ 4553133 w 5426208"/>
              <a:gd name="connsiteY7" fmla="*/ 3022833 h 5955105"/>
              <a:gd name="connsiteX8" fmla="*/ 3980892 w 5426208"/>
              <a:gd name="connsiteY8" fmla="*/ 3965986 h 5955105"/>
              <a:gd name="connsiteX9" fmla="*/ 4002122 w 5426208"/>
              <a:gd name="connsiteY9" fmla="*/ 3275888 h 5955105"/>
              <a:gd name="connsiteX10" fmla="*/ 4261463 w 5426208"/>
              <a:gd name="connsiteY10" fmla="*/ 1738674 h 5955105"/>
              <a:gd name="connsiteX11" fmla="*/ 4416873 w 5426208"/>
              <a:gd name="connsiteY11" fmla="*/ 1139134 h 5955105"/>
              <a:gd name="connsiteX12" fmla="*/ 4596120 w 5426208"/>
              <a:gd name="connsiteY12" fmla="*/ 680680 h 5955105"/>
              <a:gd name="connsiteX13" fmla="*/ 4049958 w 5426208"/>
              <a:gd name="connsiteY13" fmla="*/ 954547 h 5955105"/>
              <a:gd name="connsiteX14" fmla="*/ 3488008 w 5426208"/>
              <a:gd name="connsiteY14" fmla="*/ 2070968 h 5955105"/>
              <a:gd name="connsiteX15" fmla="*/ 3287203 w 5426208"/>
              <a:gd name="connsiteY15" fmla="*/ 3164641 h 5955105"/>
              <a:gd name="connsiteX16" fmla="*/ 3292845 w 5426208"/>
              <a:gd name="connsiteY16" fmla="*/ 3848576 h 5955105"/>
              <a:gd name="connsiteX17" fmla="*/ 3192806 w 5426208"/>
              <a:gd name="connsiteY17" fmla="*/ 3598182 h 5955105"/>
              <a:gd name="connsiteX18" fmla="*/ 3006290 w 5426208"/>
              <a:gd name="connsiteY18" fmla="*/ 2728450 h 5955105"/>
              <a:gd name="connsiteX19" fmla="*/ 2437902 w 5426208"/>
              <a:gd name="connsiteY19" fmla="*/ 1384219 h 5955105"/>
              <a:gd name="connsiteX20" fmla="*/ 2116465 w 5426208"/>
              <a:gd name="connsiteY20" fmla="*/ 597914 h 5955105"/>
              <a:gd name="connsiteX21" fmla="*/ 1934158 w 5426208"/>
              <a:gd name="connsiteY21" fmla="*/ 256703 h 5955105"/>
              <a:gd name="connsiteX22" fmla="*/ 1791527 w 5426208"/>
              <a:gd name="connsiteY22" fmla="*/ 45535 h 5955105"/>
              <a:gd name="connsiteX23" fmla="*/ 1504721 w 5426208"/>
              <a:gd name="connsiteY23" fmla="*/ 1171364 h 5955105"/>
              <a:gd name="connsiteX24" fmla="*/ 1919500 w 5426208"/>
              <a:gd name="connsiteY24" fmla="*/ 2500543 h 5955105"/>
              <a:gd name="connsiteX25" fmla="*/ 2511779 w 5426208"/>
              <a:gd name="connsiteY25" fmla="*/ 3668254 h 5955105"/>
              <a:gd name="connsiteX26" fmla="*/ 2507282 w 5426208"/>
              <a:gd name="connsiteY26" fmla="*/ 3834405 h 5955105"/>
              <a:gd name="connsiteX27" fmla="*/ 1259624 w 5426208"/>
              <a:gd name="connsiteY27" fmla="*/ 2321434 h 5955105"/>
              <a:gd name="connsiteX28" fmla="*/ 760003 w 5426208"/>
              <a:gd name="connsiteY28" fmla="*/ 1774679 h 5955105"/>
              <a:gd name="connsiteX29" fmla="*/ 213248 w 5426208"/>
              <a:gd name="connsiteY29" fmla="*/ 1265632 h 5955105"/>
              <a:gd name="connsiteX30" fmla="*/ 213248 w 5426208"/>
              <a:gd name="connsiteY30" fmla="*/ 1397607 h 5955105"/>
              <a:gd name="connsiteX31" fmla="*/ 694015 w 5426208"/>
              <a:gd name="connsiteY31" fmla="*/ 2736213 h 5955105"/>
              <a:gd name="connsiteX32" fmla="*/ 1253280 w 5426208"/>
              <a:gd name="connsiteY32" fmla="*/ 3766173 h 5955105"/>
              <a:gd name="connsiteX33" fmla="*/ 2015715 w 5426208"/>
              <a:gd name="connsiteY33" fmla="*/ 4407475 h 5955105"/>
              <a:gd name="connsiteX34" fmla="*/ 2631307 w 5426208"/>
              <a:gd name="connsiteY34" fmla="*/ 4729928 h 5955105"/>
              <a:gd name="connsiteX35" fmla="*/ 2175214 w 5426208"/>
              <a:gd name="connsiteY35" fmla="*/ 4760731 h 5955105"/>
              <a:gd name="connsiteX36" fmla="*/ 1502268 w 5426208"/>
              <a:gd name="connsiteY36" fmla="*/ 4546698 h 5955105"/>
              <a:gd name="connsiteX37" fmla="*/ 760003 w 5426208"/>
              <a:gd name="connsiteY37" fmla="*/ 3942844 h 5955105"/>
              <a:gd name="connsiteX38" fmla="*/ 260382 w 5426208"/>
              <a:gd name="connsiteY38" fmla="*/ 3047298 h 5955105"/>
              <a:gd name="connsiteX39" fmla="*/ 5859 w 5426208"/>
              <a:gd name="connsiteY39" fmla="*/ 2679652 h 5955105"/>
              <a:gd name="connsiteX40" fmla="*/ 109554 w 5426208"/>
              <a:gd name="connsiteY40" fmla="*/ 3273541 h 5955105"/>
              <a:gd name="connsiteX41" fmla="*/ 420638 w 5426208"/>
              <a:gd name="connsiteY41" fmla="*/ 4678135 h 5955105"/>
              <a:gd name="connsiteX42" fmla="*/ 967661 w 5426208"/>
              <a:gd name="connsiteY42" fmla="*/ 5261586 h 5955105"/>
              <a:gd name="connsiteX43" fmla="*/ 1523574 w 5426208"/>
              <a:gd name="connsiteY43" fmla="*/ 5517120 h 5955105"/>
              <a:gd name="connsiteX44" fmla="*/ 2471273 w 5426208"/>
              <a:gd name="connsiteY44" fmla="*/ 5597272 h 5955105"/>
              <a:gd name="connsiteX45" fmla="*/ 3384948 w 5426208"/>
              <a:gd name="connsiteY45" fmla="*/ 5400746 h 5955105"/>
              <a:gd name="connsiteX46" fmla="*/ 3500869 w 5426208"/>
              <a:gd name="connsiteY46" fmla="*/ 5473887 h 5955105"/>
              <a:gd name="connsiteX47" fmla="*/ 3506134 w 5426208"/>
              <a:gd name="connsiteY47" fmla="*/ 5955105 h 5955105"/>
              <a:gd name="connsiteX0" fmla="*/ 4469964 w 5426208"/>
              <a:gd name="connsiteY0" fmla="*/ 5830286 h 5962021"/>
              <a:gd name="connsiteX1" fmla="*/ 4282215 w 5426208"/>
              <a:gd name="connsiteY1" fmla="*/ 5282531 h 5962021"/>
              <a:gd name="connsiteX2" fmla="*/ 4330110 w 5426208"/>
              <a:gd name="connsiteY2" fmla="*/ 5014472 h 5962021"/>
              <a:gd name="connsiteX3" fmla="*/ 4631881 w 5426208"/>
              <a:gd name="connsiteY3" fmla="*/ 4609486 h 5962021"/>
              <a:gd name="connsiteX4" fmla="*/ 5058626 w 5426208"/>
              <a:gd name="connsiteY4" fmla="*/ 3563261 h 5962021"/>
              <a:gd name="connsiteX5" fmla="*/ 5416844 w 5426208"/>
              <a:gd name="connsiteY5" fmla="*/ 2498032 h 5962021"/>
              <a:gd name="connsiteX6" fmla="*/ 5253752 w 5426208"/>
              <a:gd name="connsiteY6" fmla="*/ 2510232 h 5962021"/>
              <a:gd name="connsiteX7" fmla="*/ 4553133 w 5426208"/>
              <a:gd name="connsiteY7" fmla="*/ 3029749 h 5962021"/>
              <a:gd name="connsiteX8" fmla="*/ 3980892 w 5426208"/>
              <a:gd name="connsiteY8" fmla="*/ 3972902 h 5962021"/>
              <a:gd name="connsiteX9" fmla="*/ 4002122 w 5426208"/>
              <a:gd name="connsiteY9" fmla="*/ 3282804 h 5962021"/>
              <a:gd name="connsiteX10" fmla="*/ 4261463 w 5426208"/>
              <a:gd name="connsiteY10" fmla="*/ 1745590 h 5962021"/>
              <a:gd name="connsiteX11" fmla="*/ 4416873 w 5426208"/>
              <a:gd name="connsiteY11" fmla="*/ 1146050 h 5962021"/>
              <a:gd name="connsiteX12" fmla="*/ 4596120 w 5426208"/>
              <a:gd name="connsiteY12" fmla="*/ 687596 h 5962021"/>
              <a:gd name="connsiteX13" fmla="*/ 4049958 w 5426208"/>
              <a:gd name="connsiteY13" fmla="*/ 961463 h 5962021"/>
              <a:gd name="connsiteX14" fmla="*/ 3488008 w 5426208"/>
              <a:gd name="connsiteY14" fmla="*/ 2077884 h 5962021"/>
              <a:gd name="connsiteX15" fmla="*/ 3287203 w 5426208"/>
              <a:gd name="connsiteY15" fmla="*/ 3171557 h 5962021"/>
              <a:gd name="connsiteX16" fmla="*/ 3292845 w 5426208"/>
              <a:gd name="connsiteY16" fmla="*/ 3855492 h 5962021"/>
              <a:gd name="connsiteX17" fmla="*/ 3192806 w 5426208"/>
              <a:gd name="connsiteY17" fmla="*/ 3605098 h 5962021"/>
              <a:gd name="connsiteX18" fmla="*/ 3006290 w 5426208"/>
              <a:gd name="connsiteY18" fmla="*/ 2735366 h 5962021"/>
              <a:gd name="connsiteX19" fmla="*/ 2437902 w 5426208"/>
              <a:gd name="connsiteY19" fmla="*/ 1391135 h 5962021"/>
              <a:gd name="connsiteX20" fmla="*/ 2116465 w 5426208"/>
              <a:gd name="connsiteY20" fmla="*/ 604830 h 5962021"/>
              <a:gd name="connsiteX21" fmla="*/ 1934158 w 5426208"/>
              <a:gd name="connsiteY21" fmla="*/ 263619 h 5962021"/>
              <a:gd name="connsiteX22" fmla="*/ 1759700 w 5426208"/>
              <a:gd name="connsiteY22" fmla="*/ 44801 h 5962021"/>
              <a:gd name="connsiteX23" fmla="*/ 1504721 w 5426208"/>
              <a:gd name="connsiteY23" fmla="*/ 1178280 h 5962021"/>
              <a:gd name="connsiteX24" fmla="*/ 1919500 w 5426208"/>
              <a:gd name="connsiteY24" fmla="*/ 2507459 h 5962021"/>
              <a:gd name="connsiteX25" fmla="*/ 2511779 w 5426208"/>
              <a:gd name="connsiteY25" fmla="*/ 3675170 h 5962021"/>
              <a:gd name="connsiteX26" fmla="*/ 2507282 w 5426208"/>
              <a:gd name="connsiteY26" fmla="*/ 3841321 h 5962021"/>
              <a:gd name="connsiteX27" fmla="*/ 1259624 w 5426208"/>
              <a:gd name="connsiteY27" fmla="*/ 2328350 h 5962021"/>
              <a:gd name="connsiteX28" fmla="*/ 760003 w 5426208"/>
              <a:gd name="connsiteY28" fmla="*/ 1781595 h 5962021"/>
              <a:gd name="connsiteX29" fmla="*/ 213248 w 5426208"/>
              <a:gd name="connsiteY29" fmla="*/ 1272548 h 5962021"/>
              <a:gd name="connsiteX30" fmla="*/ 213248 w 5426208"/>
              <a:gd name="connsiteY30" fmla="*/ 1404523 h 5962021"/>
              <a:gd name="connsiteX31" fmla="*/ 694015 w 5426208"/>
              <a:gd name="connsiteY31" fmla="*/ 2743129 h 5962021"/>
              <a:gd name="connsiteX32" fmla="*/ 1253280 w 5426208"/>
              <a:gd name="connsiteY32" fmla="*/ 3773089 h 5962021"/>
              <a:gd name="connsiteX33" fmla="*/ 2015715 w 5426208"/>
              <a:gd name="connsiteY33" fmla="*/ 4414391 h 5962021"/>
              <a:gd name="connsiteX34" fmla="*/ 2631307 w 5426208"/>
              <a:gd name="connsiteY34" fmla="*/ 4736844 h 5962021"/>
              <a:gd name="connsiteX35" fmla="*/ 2175214 w 5426208"/>
              <a:gd name="connsiteY35" fmla="*/ 4767647 h 5962021"/>
              <a:gd name="connsiteX36" fmla="*/ 1502268 w 5426208"/>
              <a:gd name="connsiteY36" fmla="*/ 4553614 h 5962021"/>
              <a:gd name="connsiteX37" fmla="*/ 760003 w 5426208"/>
              <a:gd name="connsiteY37" fmla="*/ 3949760 h 5962021"/>
              <a:gd name="connsiteX38" fmla="*/ 260382 w 5426208"/>
              <a:gd name="connsiteY38" fmla="*/ 3054214 h 5962021"/>
              <a:gd name="connsiteX39" fmla="*/ 5859 w 5426208"/>
              <a:gd name="connsiteY39" fmla="*/ 2686568 h 5962021"/>
              <a:gd name="connsiteX40" fmla="*/ 109554 w 5426208"/>
              <a:gd name="connsiteY40" fmla="*/ 3280457 h 5962021"/>
              <a:gd name="connsiteX41" fmla="*/ 420638 w 5426208"/>
              <a:gd name="connsiteY41" fmla="*/ 4685051 h 5962021"/>
              <a:gd name="connsiteX42" fmla="*/ 967661 w 5426208"/>
              <a:gd name="connsiteY42" fmla="*/ 5268502 h 5962021"/>
              <a:gd name="connsiteX43" fmla="*/ 1523574 w 5426208"/>
              <a:gd name="connsiteY43" fmla="*/ 5524036 h 5962021"/>
              <a:gd name="connsiteX44" fmla="*/ 2471273 w 5426208"/>
              <a:gd name="connsiteY44" fmla="*/ 5604188 h 5962021"/>
              <a:gd name="connsiteX45" fmla="*/ 3384948 w 5426208"/>
              <a:gd name="connsiteY45" fmla="*/ 5407662 h 5962021"/>
              <a:gd name="connsiteX46" fmla="*/ 3500869 w 5426208"/>
              <a:gd name="connsiteY46" fmla="*/ 5480803 h 5962021"/>
              <a:gd name="connsiteX47" fmla="*/ 3506134 w 5426208"/>
              <a:gd name="connsiteY47" fmla="*/ 5962021 h 5962021"/>
              <a:gd name="connsiteX0" fmla="*/ 4469964 w 5426208"/>
              <a:gd name="connsiteY0" fmla="*/ 5848022 h 5979757"/>
              <a:gd name="connsiteX1" fmla="*/ 4282215 w 5426208"/>
              <a:gd name="connsiteY1" fmla="*/ 5300267 h 5979757"/>
              <a:gd name="connsiteX2" fmla="*/ 4330110 w 5426208"/>
              <a:gd name="connsiteY2" fmla="*/ 5032208 h 5979757"/>
              <a:gd name="connsiteX3" fmla="*/ 4631881 w 5426208"/>
              <a:gd name="connsiteY3" fmla="*/ 4627222 h 5979757"/>
              <a:gd name="connsiteX4" fmla="*/ 5058626 w 5426208"/>
              <a:gd name="connsiteY4" fmla="*/ 3580997 h 5979757"/>
              <a:gd name="connsiteX5" fmla="*/ 5416844 w 5426208"/>
              <a:gd name="connsiteY5" fmla="*/ 2515768 h 5979757"/>
              <a:gd name="connsiteX6" fmla="*/ 5253752 w 5426208"/>
              <a:gd name="connsiteY6" fmla="*/ 2527968 h 5979757"/>
              <a:gd name="connsiteX7" fmla="*/ 4553133 w 5426208"/>
              <a:gd name="connsiteY7" fmla="*/ 3047485 h 5979757"/>
              <a:gd name="connsiteX8" fmla="*/ 3980892 w 5426208"/>
              <a:gd name="connsiteY8" fmla="*/ 3990638 h 5979757"/>
              <a:gd name="connsiteX9" fmla="*/ 4002122 w 5426208"/>
              <a:gd name="connsiteY9" fmla="*/ 3300540 h 5979757"/>
              <a:gd name="connsiteX10" fmla="*/ 4261463 w 5426208"/>
              <a:gd name="connsiteY10" fmla="*/ 1763326 h 5979757"/>
              <a:gd name="connsiteX11" fmla="*/ 4416873 w 5426208"/>
              <a:gd name="connsiteY11" fmla="*/ 1163786 h 5979757"/>
              <a:gd name="connsiteX12" fmla="*/ 4596120 w 5426208"/>
              <a:gd name="connsiteY12" fmla="*/ 705332 h 5979757"/>
              <a:gd name="connsiteX13" fmla="*/ 4049958 w 5426208"/>
              <a:gd name="connsiteY13" fmla="*/ 979199 h 5979757"/>
              <a:gd name="connsiteX14" fmla="*/ 3488008 w 5426208"/>
              <a:gd name="connsiteY14" fmla="*/ 2095620 h 5979757"/>
              <a:gd name="connsiteX15" fmla="*/ 3287203 w 5426208"/>
              <a:gd name="connsiteY15" fmla="*/ 3189293 h 5979757"/>
              <a:gd name="connsiteX16" fmla="*/ 3292845 w 5426208"/>
              <a:gd name="connsiteY16" fmla="*/ 3873228 h 5979757"/>
              <a:gd name="connsiteX17" fmla="*/ 3192806 w 5426208"/>
              <a:gd name="connsiteY17" fmla="*/ 3622834 h 5979757"/>
              <a:gd name="connsiteX18" fmla="*/ 3006290 w 5426208"/>
              <a:gd name="connsiteY18" fmla="*/ 2753102 h 5979757"/>
              <a:gd name="connsiteX19" fmla="*/ 2437902 w 5426208"/>
              <a:gd name="connsiteY19" fmla="*/ 1408871 h 5979757"/>
              <a:gd name="connsiteX20" fmla="*/ 1934158 w 5426208"/>
              <a:gd name="connsiteY20" fmla="*/ 281355 h 5979757"/>
              <a:gd name="connsiteX21" fmla="*/ 1759700 w 5426208"/>
              <a:gd name="connsiteY21" fmla="*/ 62537 h 5979757"/>
              <a:gd name="connsiteX22" fmla="*/ 1504721 w 5426208"/>
              <a:gd name="connsiteY22" fmla="*/ 1196016 h 5979757"/>
              <a:gd name="connsiteX23" fmla="*/ 1919500 w 5426208"/>
              <a:gd name="connsiteY23" fmla="*/ 2525195 h 5979757"/>
              <a:gd name="connsiteX24" fmla="*/ 2511779 w 5426208"/>
              <a:gd name="connsiteY24" fmla="*/ 3692906 h 5979757"/>
              <a:gd name="connsiteX25" fmla="*/ 2507282 w 5426208"/>
              <a:gd name="connsiteY25" fmla="*/ 3859057 h 5979757"/>
              <a:gd name="connsiteX26" fmla="*/ 1259624 w 5426208"/>
              <a:gd name="connsiteY26" fmla="*/ 2346086 h 5979757"/>
              <a:gd name="connsiteX27" fmla="*/ 760003 w 5426208"/>
              <a:gd name="connsiteY27" fmla="*/ 1799331 h 5979757"/>
              <a:gd name="connsiteX28" fmla="*/ 213248 w 5426208"/>
              <a:gd name="connsiteY28" fmla="*/ 1290284 h 5979757"/>
              <a:gd name="connsiteX29" fmla="*/ 213248 w 5426208"/>
              <a:gd name="connsiteY29" fmla="*/ 1422259 h 5979757"/>
              <a:gd name="connsiteX30" fmla="*/ 694015 w 5426208"/>
              <a:gd name="connsiteY30" fmla="*/ 2760865 h 5979757"/>
              <a:gd name="connsiteX31" fmla="*/ 1253280 w 5426208"/>
              <a:gd name="connsiteY31" fmla="*/ 3790825 h 5979757"/>
              <a:gd name="connsiteX32" fmla="*/ 2015715 w 5426208"/>
              <a:gd name="connsiteY32" fmla="*/ 4432127 h 5979757"/>
              <a:gd name="connsiteX33" fmla="*/ 2631307 w 5426208"/>
              <a:gd name="connsiteY33" fmla="*/ 4754580 h 5979757"/>
              <a:gd name="connsiteX34" fmla="*/ 2175214 w 5426208"/>
              <a:gd name="connsiteY34" fmla="*/ 4785383 h 5979757"/>
              <a:gd name="connsiteX35" fmla="*/ 1502268 w 5426208"/>
              <a:gd name="connsiteY35" fmla="*/ 4571350 h 5979757"/>
              <a:gd name="connsiteX36" fmla="*/ 760003 w 5426208"/>
              <a:gd name="connsiteY36" fmla="*/ 3967496 h 5979757"/>
              <a:gd name="connsiteX37" fmla="*/ 260382 w 5426208"/>
              <a:gd name="connsiteY37" fmla="*/ 3071950 h 5979757"/>
              <a:gd name="connsiteX38" fmla="*/ 5859 w 5426208"/>
              <a:gd name="connsiteY38" fmla="*/ 2704304 h 5979757"/>
              <a:gd name="connsiteX39" fmla="*/ 109554 w 5426208"/>
              <a:gd name="connsiteY39" fmla="*/ 3298193 h 5979757"/>
              <a:gd name="connsiteX40" fmla="*/ 420638 w 5426208"/>
              <a:gd name="connsiteY40" fmla="*/ 4702787 h 5979757"/>
              <a:gd name="connsiteX41" fmla="*/ 967661 w 5426208"/>
              <a:gd name="connsiteY41" fmla="*/ 5286238 h 5979757"/>
              <a:gd name="connsiteX42" fmla="*/ 1523574 w 5426208"/>
              <a:gd name="connsiteY42" fmla="*/ 5541772 h 5979757"/>
              <a:gd name="connsiteX43" fmla="*/ 2471273 w 5426208"/>
              <a:gd name="connsiteY43" fmla="*/ 5621924 h 5979757"/>
              <a:gd name="connsiteX44" fmla="*/ 3384948 w 5426208"/>
              <a:gd name="connsiteY44" fmla="*/ 5425398 h 5979757"/>
              <a:gd name="connsiteX45" fmla="*/ 3500869 w 5426208"/>
              <a:gd name="connsiteY45" fmla="*/ 5498539 h 5979757"/>
              <a:gd name="connsiteX46" fmla="*/ 3506134 w 5426208"/>
              <a:gd name="connsiteY46" fmla="*/ 5979757 h 5979757"/>
              <a:gd name="connsiteX0" fmla="*/ 4469964 w 5426208"/>
              <a:gd name="connsiteY0" fmla="*/ 5848022 h 5979757"/>
              <a:gd name="connsiteX1" fmla="*/ 4282215 w 5426208"/>
              <a:gd name="connsiteY1" fmla="*/ 5300267 h 5979757"/>
              <a:gd name="connsiteX2" fmla="*/ 4330110 w 5426208"/>
              <a:gd name="connsiteY2" fmla="*/ 5032208 h 5979757"/>
              <a:gd name="connsiteX3" fmla="*/ 4631881 w 5426208"/>
              <a:gd name="connsiteY3" fmla="*/ 4627222 h 5979757"/>
              <a:gd name="connsiteX4" fmla="*/ 5058626 w 5426208"/>
              <a:gd name="connsiteY4" fmla="*/ 3580997 h 5979757"/>
              <a:gd name="connsiteX5" fmla="*/ 5416844 w 5426208"/>
              <a:gd name="connsiteY5" fmla="*/ 2515768 h 5979757"/>
              <a:gd name="connsiteX6" fmla="*/ 5253752 w 5426208"/>
              <a:gd name="connsiteY6" fmla="*/ 2527968 h 5979757"/>
              <a:gd name="connsiteX7" fmla="*/ 4553133 w 5426208"/>
              <a:gd name="connsiteY7" fmla="*/ 3047485 h 5979757"/>
              <a:gd name="connsiteX8" fmla="*/ 3980892 w 5426208"/>
              <a:gd name="connsiteY8" fmla="*/ 3990638 h 5979757"/>
              <a:gd name="connsiteX9" fmla="*/ 4002122 w 5426208"/>
              <a:gd name="connsiteY9" fmla="*/ 3300540 h 5979757"/>
              <a:gd name="connsiteX10" fmla="*/ 4261463 w 5426208"/>
              <a:gd name="connsiteY10" fmla="*/ 1763326 h 5979757"/>
              <a:gd name="connsiteX11" fmla="*/ 4416873 w 5426208"/>
              <a:gd name="connsiteY11" fmla="*/ 1163786 h 5979757"/>
              <a:gd name="connsiteX12" fmla="*/ 4596120 w 5426208"/>
              <a:gd name="connsiteY12" fmla="*/ 705332 h 5979757"/>
              <a:gd name="connsiteX13" fmla="*/ 4049958 w 5426208"/>
              <a:gd name="connsiteY13" fmla="*/ 979199 h 5979757"/>
              <a:gd name="connsiteX14" fmla="*/ 3488008 w 5426208"/>
              <a:gd name="connsiteY14" fmla="*/ 2095620 h 5979757"/>
              <a:gd name="connsiteX15" fmla="*/ 3287203 w 5426208"/>
              <a:gd name="connsiteY15" fmla="*/ 3189293 h 5979757"/>
              <a:gd name="connsiteX16" fmla="*/ 3292845 w 5426208"/>
              <a:gd name="connsiteY16" fmla="*/ 3873228 h 5979757"/>
              <a:gd name="connsiteX17" fmla="*/ 3192806 w 5426208"/>
              <a:gd name="connsiteY17" fmla="*/ 3622834 h 5979757"/>
              <a:gd name="connsiteX18" fmla="*/ 2964295 w 5426208"/>
              <a:gd name="connsiteY18" fmla="*/ 2747898 h 5979757"/>
              <a:gd name="connsiteX19" fmla="*/ 2437902 w 5426208"/>
              <a:gd name="connsiteY19" fmla="*/ 1408871 h 5979757"/>
              <a:gd name="connsiteX20" fmla="*/ 1934158 w 5426208"/>
              <a:gd name="connsiteY20" fmla="*/ 281355 h 5979757"/>
              <a:gd name="connsiteX21" fmla="*/ 1759700 w 5426208"/>
              <a:gd name="connsiteY21" fmla="*/ 62537 h 5979757"/>
              <a:gd name="connsiteX22" fmla="*/ 1504721 w 5426208"/>
              <a:gd name="connsiteY22" fmla="*/ 1196016 h 5979757"/>
              <a:gd name="connsiteX23" fmla="*/ 1919500 w 5426208"/>
              <a:gd name="connsiteY23" fmla="*/ 2525195 h 5979757"/>
              <a:gd name="connsiteX24" fmla="*/ 2511779 w 5426208"/>
              <a:gd name="connsiteY24" fmla="*/ 3692906 h 5979757"/>
              <a:gd name="connsiteX25" fmla="*/ 2507282 w 5426208"/>
              <a:gd name="connsiteY25" fmla="*/ 3859057 h 5979757"/>
              <a:gd name="connsiteX26" fmla="*/ 1259624 w 5426208"/>
              <a:gd name="connsiteY26" fmla="*/ 2346086 h 5979757"/>
              <a:gd name="connsiteX27" fmla="*/ 760003 w 5426208"/>
              <a:gd name="connsiteY27" fmla="*/ 1799331 h 5979757"/>
              <a:gd name="connsiteX28" fmla="*/ 213248 w 5426208"/>
              <a:gd name="connsiteY28" fmla="*/ 1290284 h 5979757"/>
              <a:gd name="connsiteX29" fmla="*/ 213248 w 5426208"/>
              <a:gd name="connsiteY29" fmla="*/ 1422259 h 5979757"/>
              <a:gd name="connsiteX30" fmla="*/ 694015 w 5426208"/>
              <a:gd name="connsiteY30" fmla="*/ 2760865 h 5979757"/>
              <a:gd name="connsiteX31" fmla="*/ 1253280 w 5426208"/>
              <a:gd name="connsiteY31" fmla="*/ 3790825 h 5979757"/>
              <a:gd name="connsiteX32" fmla="*/ 2015715 w 5426208"/>
              <a:gd name="connsiteY32" fmla="*/ 4432127 h 5979757"/>
              <a:gd name="connsiteX33" fmla="*/ 2631307 w 5426208"/>
              <a:gd name="connsiteY33" fmla="*/ 4754580 h 5979757"/>
              <a:gd name="connsiteX34" fmla="*/ 2175214 w 5426208"/>
              <a:gd name="connsiteY34" fmla="*/ 4785383 h 5979757"/>
              <a:gd name="connsiteX35" fmla="*/ 1502268 w 5426208"/>
              <a:gd name="connsiteY35" fmla="*/ 4571350 h 5979757"/>
              <a:gd name="connsiteX36" fmla="*/ 760003 w 5426208"/>
              <a:gd name="connsiteY36" fmla="*/ 3967496 h 5979757"/>
              <a:gd name="connsiteX37" fmla="*/ 260382 w 5426208"/>
              <a:gd name="connsiteY37" fmla="*/ 3071950 h 5979757"/>
              <a:gd name="connsiteX38" fmla="*/ 5859 w 5426208"/>
              <a:gd name="connsiteY38" fmla="*/ 2704304 h 5979757"/>
              <a:gd name="connsiteX39" fmla="*/ 109554 w 5426208"/>
              <a:gd name="connsiteY39" fmla="*/ 3298193 h 5979757"/>
              <a:gd name="connsiteX40" fmla="*/ 420638 w 5426208"/>
              <a:gd name="connsiteY40" fmla="*/ 4702787 h 5979757"/>
              <a:gd name="connsiteX41" fmla="*/ 967661 w 5426208"/>
              <a:gd name="connsiteY41" fmla="*/ 5286238 h 5979757"/>
              <a:gd name="connsiteX42" fmla="*/ 1523574 w 5426208"/>
              <a:gd name="connsiteY42" fmla="*/ 5541772 h 5979757"/>
              <a:gd name="connsiteX43" fmla="*/ 2471273 w 5426208"/>
              <a:gd name="connsiteY43" fmla="*/ 5621924 h 5979757"/>
              <a:gd name="connsiteX44" fmla="*/ 3384948 w 5426208"/>
              <a:gd name="connsiteY44" fmla="*/ 5425398 h 5979757"/>
              <a:gd name="connsiteX45" fmla="*/ 3500869 w 5426208"/>
              <a:gd name="connsiteY45" fmla="*/ 5498539 h 5979757"/>
              <a:gd name="connsiteX46" fmla="*/ 3506134 w 5426208"/>
              <a:gd name="connsiteY46" fmla="*/ 5979757 h 5979757"/>
              <a:gd name="connsiteX0" fmla="*/ 4469964 w 5426208"/>
              <a:gd name="connsiteY0" fmla="*/ 5848022 h 5979757"/>
              <a:gd name="connsiteX1" fmla="*/ 4282215 w 5426208"/>
              <a:gd name="connsiteY1" fmla="*/ 5300267 h 5979757"/>
              <a:gd name="connsiteX2" fmla="*/ 4330110 w 5426208"/>
              <a:gd name="connsiteY2" fmla="*/ 5032208 h 5979757"/>
              <a:gd name="connsiteX3" fmla="*/ 4631881 w 5426208"/>
              <a:gd name="connsiteY3" fmla="*/ 4627222 h 5979757"/>
              <a:gd name="connsiteX4" fmla="*/ 5058626 w 5426208"/>
              <a:gd name="connsiteY4" fmla="*/ 3580997 h 5979757"/>
              <a:gd name="connsiteX5" fmla="*/ 5416844 w 5426208"/>
              <a:gd name="connsiteY5" fmla="*/ 2515768 h 5979757"/>
              <a:gd name="connsiteX6" fmla="*/ 5253752 w 5426208"/>
              <a:gd name="connsiteY6" fmla="*/ 2527968 h 5979757"/>
              <a:gd name="connsiteX7" fmla="*/ 4553133 w 5426208"/>
              <a:gd name="connsiteY7" fmla="*/ 3047485 h 5979757"/>
              <a:gd name="connsiteX8" fmla="*/ 3980892 w 5426208"/>
              <a:gd name="connsiteY8" fmla="*/ 3990638 h 5979757"/>
              <a:gd name="connsiteX9" fmla="*/ 4002122 w 5426208"/>
              <a:gd name="connsiteY9" fmla="*/ 3300540 h 5979757"/>
              <a:gd name="connsiteX10" fmla="*/ 4261463 w 5426208"/>
              <a:gd name="connsiteY10" fmla="*/ 1763326 h 5979757"/>
              <a:gd name="connsiteX11" fmla="*/ 4416873 w 5426208"/>
              <a:gd name="connsiteY11" fmla="*/ 1163786 h 5979757"/>
              <a:gd name="connsiteX12" fmla="*/ 4596120 w 5426208"/>
              <a:gd name="connsiteY12" fmla="*/ 705332 h 5979757"/>
              <a:gd name="connsiteX13" fmla="*/ 4049958 w 5426208"/>
              <a:gd name="connsiteY13" fmla="*/ 979199 h 5979757"/>
              <a:gd name="connsiteX14" fmla="*/ 3488008 w 5426208"/>
              <a:gd name="connsiteY14" fmla="*/ 2095620 h 5979757"/>
              <a:gd name="connsiteX15" fmla="*/ 3287203 w 5426208"/>
              <a:gd name="connsiteY15" fmla="*/ 3189293 h 5979757"/>
              <a:gd name="connsiteX16" fmla="*/ 3292845 w 5426208"/>
              <a:gd name="connsiteY16" fmla="*/ 3873228 h 5979757"/>
              <a:gd name="connsiteX17" fmla="*/ 3192806 w 5426208"/>
              <a:gd name="connsiteY17" fmla="*/ 3622834 h 5979757"/>
              <a:gd name="connsiteX18" fmla="*/ 2932473 w 5426208"/>
              <a:gd name="connsiteY18" fmla="*/ 2740246 h 5979757"/>
              <a:gd name="connsiteX19" fmla="*/ 2437902 w 5426208"/>
              <a:gd name="connsiteY19" fmla="*/ 1408871 h 5979757"/>
              <a:gd name="connsiteX20" fmla="*/ 1934158 w 5426208"/>
              <a:gd name="connsiteY20" fmla="*/ 281355 h 5979757"/>
              <a:gd name="connsiteX21" fmla="*/ 1759700 w 5426208"/>
              <a:gd name="connsiteY21" fmla="*/ 62537 h 5979757"/>
              <a:gd name="connsiteX22" fmla="*/ 1504721 w 5426208"/>
              <a:gd name="connsiteY22" fmla="*/ 1196016 h 5979757"/>
              <a:gd name="connsiteX23" fmla="*/ 1919500 w 5426208"/>
              <a:gd name="connsiteY23" fmla="*/ 2525195 h 5979757"/>
              <a:gd name="connsiteX24" fmla="*/ 2511779 w 5426208"/>
              <a:gd name="connsiteY24" fmla="*/ 3692906 h 5979757"/>
              <a:gd name="connsiteX25" fmla="*/ 2507282 w 5426208"/>
              <a:gd name="connsiteY25" fmla="*/ 3859057 h 5979757"/>
              <a:gd name="connsiteX26" fmla="*/ 1259624 w 5426208"/>
              <a:gd name="connsiteY26" fmla="*/ 2346086 h 5979757"/>
              <a:gd name="connsiteX27" fmla="*/ 760003 w 5426208"/>
              <a:gd name="connsiteY27" fmla="*/ 1799331 h 5979757"/>
              <a:gd name="connsiteX28" fmla="*/ 213248 w 5426208"/>
              <a:gd name="connsiteY28" fmla="*/ 1290284 h 5979757"/>
              <a:gd name="connsiteX29" fmla="*/ 213248 w 5426208"/>
              <a:gd name="connsiteY29" fmla="*/ 1422259 h 5979757"/>
              <a:gd name="connsiteX30" fmla="*/ 694015 w 5426208"/>
              <a:gd name="connsiteY30" fmla="*/ 2760865 h 5979757"/>
              <a:gd name="connsiteX31" fmla="*/ 1253280 w 5426208"/>
              <a:gd name="connsiteY31" fmla="*/ 3790825 h 5979757"/>
              <a:gd name="connsiteX32" fmla="*/ 2015715 w 5426208"/>
              <a:gd name="connsiteY32" fmla="*/ 4432127 h 5979757"/>
              <a:gd name="connsiteX33" fmla="*/ 2631307 w 5426208"/>
              <a:gd name="connsiteY33" fmla="*/ 4754580 h 5979757"/>
              <a:gd name="connsiteX34" fmla="*/ 2175214 w 5426208"/>
              <a:gd name="connsiteY34" fmla="*/ 4785383 h 5979757"/>
              <a:gd name="connsiteX35" fmla="*/ 1502268 w 5426208"/>
              <a:gd name="connsiteY35" fmla="*/ 4571350 h 5979757"/>
              <a:gd name="connsiteX36" fmla="*/ 760003 w 5426208"/>
              <a:gd name="connsiteY36" fmla="*/ 3967496 h 5979757"/>
              <a:gd name="connsiteX37" fmla="*/ 260382 w 5426208"/>
              <a:gd name="connsiteY37" fmla="*/ 3071950 h 5979757"/>
              <a:gd name="connsiteX38" fmla="*/ 5859 w 5426208"/>
              <a:gd name="connsiteY38" fmla="*/ 2704304 h 5979757"/>
              <a:gd name="connsiteX39" fmla="*/ 109554 w 5426208"/>
              <a:gd name="connsiteY39" fmla="*/ 3298193 h 5979757"/>
              <a:gd name="connsiteX40" fmla="*/ 420638 w 5426208"/>
              <a:gd name="connsiteY40" fmla="*/ 4702787 h 5979757"/>
              <a:gd name="connsiteX41" fmla="*/ 967661 w 5426208"/>
              <a:gd name="connsiteY41" fmla="*/ 5286238 h 5979757"/>
              <a:gd name="connsiteX42" fmla="*/ 1523574 w 5426208"/>
              <a:gd name="connsiteY42" fmla="*/ 5541772 h 5979757"/>
              <a:gd name="connsiteX43" fmla="*/ 2471273 w 5426208"/>
              <a:gd name="connsiteY43" fmla="*/ 5621924 h 5979757"/>
              <a:gd name="connsiteX44" fmla="*/ 3384948 w 5426208"/>
              <a:gd name="connsiteY44" fmla="*/ 5425398 h 5979757"/>
              <a:gd name="connsiteX45" fmla="*/ 3500869 w 5426208"/>
              <a:gd name="connsiteY45" fmla="*/ 5498539 h 5979757"/>
              <a:gd name="connsiteX46" fmla="*/ 3506134 w 5426208"/>
              <a:gd name="connsiteY46" fmla="*/ 5979757 h 5979757"/>
              <a:gd name="connsiteX0" fmla="*/ 4469964 w 5426208"/>
              <a:gd name="connsiteY0" fmla="*/ 5848036 h 5979771"/>
              <a:gd name="connsiteX1" fmla="*/ 4282215 w 5426208"/>
              <a:gd name="connsiteY1" fmla="*/ 5300281 h 5979771"/>
              <a:gd name="connsiteX2" fmla="*/ 4330110 w 5426208"/>
              <a:gd name="connsiteY2" fmla="*/ 5032222 h 5979771"/>
              <a:gd name="connsiteX3" fmla="*/ 4631881 w 5426208"/>
              <a:gd name="connsiteY3" fmla="*/ 4627236 h 5979771"/>
              <a:gd name="connsiteX4" fmla="*/ 5058626 w 5426208"/>
              <a:gd name="connsiteY4" fmla="*/ 3581011 h 5979771"/>
              <a:gd name="connsiteX5" fmla="*/ 5416844 w 5426208"/>
              <a:gd name="connsiteY5" fmla="*/ 2515782 h 5979771"/>
              <a:gd name="connsiteX6" fmla="*/ 5253752 w 5426208"/>
              <a:gd name="connsiteY6" fmla="*/ 2527982 h 5979771"/>
              <a:gd name="connsiteX7" fmla="*/ 4553133 w 5426208"/>
              <a:gd name="connsiteY7" fmla="*/ 3047499 h 5979771"/>
              <a:gd name="connsiteX8" fmla="*/ 3980892 w 5426208"/>
              <a:gd name="connsiteY8" fmla="*/ 3990652 h 5979771"/>
              <a:gd name="connsiteX9" fmla="*/ 4002122 w 5426208"/>
              <a:gd name="connsiteY9" fmla="*/ 3300554 h 5979771"/>
              <a:gd name="connsiteX10" fmla="*/ 4261463 w 5426208"/>
              <a:gd name="connsiteY10" fmla="*/ 1763340 h 5979771"/>
              <a:gd name="connsiteX11" fmla="*/ 4416873 w 5426208"/>
              <a:gd name="connsiteY11" fmla="*/ 1163800 h 5979771"/>
              <a:gd name="connsiteX12" fmla="*/ 4596120 w 5426208"/>
              <a:gd name="connsiteY12" fmla="*/ 705346 h 5979771"/>
              <a:gd name="connsiteX13" fmla="*/ 4049958 w 5426208"/>
              <a:gd name="connsiteY13" fmla="*/ 979213 h 5979771"/>
              <a:gd name="connsiteX14" fmla="*/ 3488008 w 5426208"/>
              <a:gd name="connsiteY14" fmla="*/ 2095634 h 5979771"/>
              <a:gd name="connsiteX15" fmla="*/ 3287203 w 5426208"/>
              <a:gd name="connsiteY15" fmla="*/ 3189307 h 5979771"/>
              <a:gd name="connsiteX16" fmla="*/ 3292845 w 5426208"/>
              <a:gd name="connsiteY16" fmla="*/ 3873242 h 5979771"/>
              <a:gd name="connsiteX17" fmla="*/ 3192806 w 5426208"/>
              <a:gd name="connsiteY17" fmla="*/ 3622848 h 5979771"/>
              <a:gd name="connsiteX18" fmla="*/ 2932473 w 5426208"/>
              <a:gd name="connsiteY18" fmla="*/ 2740260 h 5979771"/>
              <a:gd name="connsiteX19" fmla="*/ 2399382 w 5426208"/>
              <a:gd name="connsiteY19" fmla="*/ 1409403 h 5979771"/>
              <a:gd name="connsiteX20" fmla="*/ 1934158 w 5426208"/>
              <a:gd name="connsiteY20" fmla="*/ 281369 h 5979771"/>
              <a:gd name="connsiteX21" fmla="*/ 1759700 w 5426208"/>
              <a:gd name="connsiteY21" fmla="*/ 62551 h 5979771"/>
              <a:gd name="connsiteX22" fmla="*/ 1504721 w 5426208"/>
              <a:gd name="connsiteY22" fmla="*/ 1196030 h 5979771"/>
              <a:gd name="connsiteX23" fmla="*/ 1919500 w 5426208"/>
              <a:gd name="connsiteY23" fmla="*/ 2525209 h 5979771"/>
              <a:gd name="connsiteX24" fmla="*/ 2511779 w 5426208"/>
              <a:gd name="connsiteY24" fmla="*/ 3692920 h 5979771"/>
              <a:gd name="connsiteX25" fmla="*/ 2507282 w 5426208"/>
              <a:gd name="connsiteY25" fmla="*/ 3859071 h 5979771"/>
              <a:gd name="connsiteX26" fmla="*/ 1259624 w 5426208"/>
              <a:gd name="connsiteY26" fmla="*/ 2346100 h 5979771"/>
              <a:gd name="connsiteX27" fmla="*/ 760003 w 5426208"/>
              <a:gd name="connsiteY27" fmla="*/ 1799345 h 5979771"/>
              <a:gd name="connsiteX28" fmla="*/ 213248 w 5426208"/>
              <a:gd name="connsiteY28" fmla="*/ 1290298 h 5979771"/>
              <a:gd name="connsiteX29" fmla="*/ 213248 w 5426208"/>
              <a:gd name="connsiteY29" fmla="*/ 1422273 h 5979771"/>
              <a:gd name="connsiteX30" fmla="*/ 694015 w 5426208"/>
              <a:gd name="connsiteY30" fmla="*/ 2760879 h 5979771"/>
              <a:gd name="connsiteX31" fmla="*/ 1253280 w 5426208"/>
              <a:gd name="connsiteY31" fmla="*/ 3790839 h 5979771"/>
              <a:gd name="connsiteX32" fmla="*/ 2015715 w 5426208"/>
              <a:gd name="connsiteY32" fmla="*/ 4432141 h 5979771"/>
              <a:gd name="connsiteX33" fmla="*/ 2631307 w 5426208"/>
              <a:gd name="connsiteY33" fmla="*/ 4754594 h 5979771"/>
              <a:gd name="connsiteX34" fmla="*/ 2175214 w 5426208"/>
              <a:gd name="connsiteY34" fmla="*/ 4785397 h 5979771"/>
              <a:gd name="connsiteX35" fmla="*/ 1502268 w 5426208"/>
              <a:gd name="connsiteY35" fmla="*/ 4571364 h 5979771"/>
              <a:gd name="connsiteX36" fmla="*/ 760003 w 5426208"/>
              <a:gd name="connsiteY36" fmla="*/ 3967510 h 5979771"/>
              <a:gd name="connsiteX37" fmla="*/ 260382 w 5426208"/>
              <a:gd name="connsiteY37" fmla="*/ 3071964 h 5979771"/>
              <a:gd name="connsiteX38" fmla="*/ 5859 w 5426208"/>
              <a:gd name="connsiteY38" fmla="*/ 2704318 h 5979771"/>
              <a:gd name="connsiteX39" fmla="*/ 109554 w 5426208"/>
              <a:gd name="connsiteY39" fmla="*/ 3298207 h 5979771"/>
              <a:gd name="connsiteX40" fmla="*/ 420638 w 5426208"/>
              <a:gd name="connsiteY40" fmla="*/ 4702801 h 5979771"/>
              <a:gd name="connsiteX41" fmla="*/ 967661 w 5426208"/>
              <a:gd name="connsiteY41" fmla="*/ 5286252 h 5979771"/>
              <a:gd name="connsiteX42" fmla="*/ 1523574 w 5426208"/>
              <a:gd name="connsiteY42" fmla="*/ 5541786 h 5979771"/>
              <a:gd name="connsiteX43" fmla="*/ 2471273 w 5426208"/>
              <a:gd name="connsiteY43" fmla="*/ 5621938 h 5979771"/>
              <a:gd name="connsiteX44" fmla="*/ 3384948 w 5426208"/>
              <a:gd name="connsiteY44" fmla="*/ 5425412 h 5979771"/>
              <a:gd name="connsiteX45" fmla="*/ 3500869 w 5426208"/>
              <a:gd name="connsiteY45" fmla="*/ 5498553 h 5979771"/>
              <a:gd name="connsiteX46" fmla="*/ 3506134 w 5426208"/>
              <a:gd name="connsiteY46" fmla="*/ 5979771 h 5979771"/>
              <a:gd name="connsiteX0" fmla="*/ 4469964 w 5426208"/>
              <a:gd name="connsiteY0" fmla="*/ 5831812 h 5963547"/>
              <a:gd name="connsiteX1" fmla="*/ 4282215 w 5426208"/>
              <a:gd name="connsiteY1" fmla="*/ 5284057 h 5963547"/>
              <a:gd name="connsiteX2" fmla="*/ 4330110 w 5426208"/>
              <a:gd name="connsiteY2" fmla="*/ 5015998 h 5963547"/>
              <a:gd name="connsiteX3" fmla="*/ 4631881 w 5426208"/>
              <a:gd name="connsiteY3" fmla="*/ 4611012 h 5963547"/>
              <a:gd name="connsiteX4" fmla="*/ 5058626 w 5426208"/>
              <a:gd name="connsiteY4" fmla="*/ 3564787 h 5963547"/>
              <a:gd name="connsiteX5" fmla="*/ 5416844 w 5426208"/>
              <a:gd name="connsiteY5" fmla="*/ 2499558 h 5963547"/>
              <a:gd name="connsiteX6" fmla="*/ 5253752 w 5426208"/>
              <a:gd name="connsiteY6" fmla="*/ 2511758 h 5963547"/>
              <a:gd name="connsiteX7" fmla="*/ 4553133 w 5426208"/>
              <a:gd name="connsiteY7" fmla="*/ 3031275 h 5963547"/>
              <a:gd name="connsiteX8" fmla="*/ 3980892 w 5426208"/>
              <a:gd name="connsiteY8" fmla="*/ 3974428 h 5963547"/>
              <a:gd name="connsiteX9" fmla="*/ 4002122 w 5426208"/>
              <a:gd name="connsiteY9" fmla="*/ 3284330 h 5963547"/>
              <a:gd name="connsiteX10" fmla="*/ 4261463 w 5426208"/>
              <a:gd name="connsiteY10" fmla="*/ 1747116 h 5963547"/>
              <a:gd name="connsiteX11" fmla="*/ 4416873 w 5426208"/>
              <a:gd name="connsiteY11" fmla="*/ 1147576 h 5963547"/>
              <a:gd name="connsiteX12" fmla="*/ 4596120 w 5426208"/>
              <a:gd name="connsiteY12" fmla="*/ 689122 h 5963547"/>
              <a:gd name="connsiteX13" fmla="*/ 4049958 w 5426208"/>
              <a:gd name="connsiteY13" fmla="*/ 962989 h 5963547"/>
              <a:gd name="connsiteX14" fmla="*/ 3488008 w 5426208"/>
              <a:gd name="connsiteY14" fmla="*/ 2079410 h 5963547"/>
              <a:gd name="connsiteX15" fmla="*/ 3287203 w 5426208"/>
              <a:gd name="connsiteY15" fmla="*/ 3173083 h 5963547"/>
              <a:gd name="connsiteX16" fmla="*/ 3292845 w 5426208"/>
              <a:gd name="connsiteY16" fmla="*/ 3857018 h 5963547"/>
              <a:gd name="connsiteX17" fmla="*/ 3192806 w 5426208"/>
              <a:gd name="connsiteY17" fmla="*/ 3606624 h 5963547"/>
              <a:gd name="connsiteX18" fmla="*/ 2932473 w 5426208"/>
              <a:gd name="connsiteY18" fmla="*/ 2724036 h 5963547"/>
              <a:gd name="connsiteX19" fmla="*/ 2399382 w 5426208"/>
              <a:gd name="connsiteY19" fmla="*/ 1393179 h 5963547"/>
              <a:gd name="connsiteX20" fmla="*/ 1918061 w 5426208"/>
              <a:gd name="connsiteY20" fmla="*/ 334605 h 5963547"/>
              <a:gd name="connsiteX21" fmla="*/ 1759700 w 5426208"/>
              <a:gd name="connsiteY21" fmla="*/ 46327 h 5963547"/>
              <a:gd name="connsiteX22" fmla="*/ 1504721 w 5426208"/>
              <a:gd name="connsiteY22" fmla="*/ 1179806 h 5963547"/>
              <a:gd name="connsiteX23" fmla="*/ 1919500 w 5426208"/>
              <a:gd name="connsiteY23" fmla="*/ 2508985 h 5963547"/>
              <a:gd name="connsiteX24" fmla="*/ 2511779 w 5426208"/>
              <a:gd name="connsiteY24" fmla="*/ 3676696 h 5963547"/>
              <a:gd name="connsiteX25" fmla="*/ 2507282 w 5426208"/>
              <a:gd name="connsiteY25" fmla="*/ 3842847 h 5963547"/>
              <a:gd name="connsiteX26" fmla="*/ 1259624 w 5426208"/>
              <a:gd name="connsiteY26" fmla="*/ 2329876 h 5963547"/>
              <a:gd name="connsiteX27" fmla="*/ 760003 w 5426208"/>
              <a:gd name="connsiteY27" fmla="*/ 1783121 h 5963547"/>
              <a:gd name="connsiteX28" fmla="*/ 213248 w 5426208"/>
              <a:gd name="connsiteY28" fmla="*/ 1274074 h 5963547"/>
              <a:gd name="connsiteX29" fmla="*/ 213248 w 5426208"/>
              <a:gd name="connsiteY29" fmla="*/ 1406049 h 5963547"/>
              <a:gd name="connsiteX30" fmla="*/ 694015 w 5426208"/>
              <a:gd name="connsiteY30" fmla="*/ 2744655 h 5963547"/>
              <a:gd name="connsiteX31" fmla="*/ 1253280 w 5426208"/>
              <a:gd name="connsiteY31" fmla="*/ 3774615 h 5963547"/>
              <a:gd name="connsiteX32" fmla="*/ 2015715 w 5426208"/>
              <a:gd name="connsiteY32" fmla="*/ 4415917 h 5963547"/>
              <a:gd name="connsiteX33" fmla="*/ 2631307 w 5426208"/>
              <a:gd name="connsiteY33" fmla="*/ 4738370 h 5963547"/>
              <a:gd name="connsiteX34" fmla="*/ 2175214 w 5426208"/>
              <a:gd name="connsiteY34" fmla="*/ 4769173 h 5963547"/>
              <a:gd name="connsiteX35" fmla="*/ 1502268 w 5426208"/>
              <a:gd name="connsiteY35" fmla="*/ 4555140 h 5963547"/>
              <a:gd name="connsiteX36" fmla="*/ 760003 w 5426208"/>
              <a:gd name="connsiteY36" fmla="*/ 3951286 h 5963547"/>
              <a:gd name="connsiteX37" fmla="*/ 260382 w 5426208"/>
              <a:gd name="connsiteY37" fmla="*/ 3055740 h 5963547"/>
              <a:gd name="connsiteX38" fmla="*/ 5859 w 5426208"/>
              <a:gd name="connsiteY38" fmla="*/ 2688094 h 5963547"/>
              <a:gd name="connsiteX39" fmla="*/ 109554 w 5426208"/>
              <a:gd name="connsiteY39" fmla="*/ 3281983 h 5963547"/>
              <a:gd name="connsiteX40" fmla="*/ 420638 w 5426208"/>
              <a:gd name="connsiteY40" fmla="*/ 4686577 h 5963547"/>
              <a:gd name="connsiteX41" fmla="*/ 967661 w 5426208"/>
              <a:gd name="connsiteY41" fmla="*/ 5270028 h 5963547"/>
              <a:gd name="connsiteX42" fmla="*/ 1523574 w 5426208"/>
              <a:gd name="connsiteY42" fmla="*/ 5525562 h 5963547"/>
              <a:gd name="connsiteX43" fmla="*/ 2471273 w 5426208"/>
              <a:gd name="connsiteY43" fmla="*/ 5605714 h 5963547"/>
              <a:gd name="connsiteX44" fmla="*/ 3384948 w 5426208"/>
              <a:gd name="connsiteY44" fmla="*/ 5409188 h 5963547"/>
              <a:gd name="connsiteX45" fmla="*/ 3500869 w 5426208"/>
              <a:gd name="connsiteY45" fmla="*/ 5482329 h 5963547"/>
              <a:gd name="connsiteX46" fmla="*/ 3506134 w 5426208"/>
              <a:gd name="connsiteY46" fmla="*/ 5963547 h 5963547"/>
              <a:gd name="connsiteX0" fmla="*/ 4469964 w 5426208"/>
              <a:gd name="connsiteY0" fmla="*/ 5831812 h 5963547"/>
              <a:gd name="connsiteX1" fmla="*/ 4282215 w 5426208"/>
              <a:gd name="connsiteY1" fmla="*/ 5284057 h 5963547"/>
              <a:gd name="connsiteX2" fmla="*/ 4330110 w 5426208"/>
              <a:gd name="connsiteY2" fmla="*/ 5015998 h 5963547"/>
              <a:gd name="connsiteX3" fmla="*/ 4631881 w 5426208"/>
              <a:gd name="connsiteY3" fmla="*/ 4611012 h 5963547"/>
              <a:gd name="connsiteX4" fmla="*/ 5058626 w 5426208"/>
              <a:gd name="connsiteY4" fmla="*/ 3564787 h 5963547"/>
              <a:gd name="connsiteX5" fmla="*/ 5416844 w 5426208"/>
              <a:gd name="connsiteY5" fmla="*/ 2499558 h 5963547"/>
              <a:gd name="connsiteX6" fmla="*/ 5253752 w 5426208"/>
              <a:gd name="connsiteY6" fmla="*/ 2511758 h 5963547"/>
              <a:gd name="connsiteX7" fmla="*/ 4553133 w 5426208"/>
              <a:gd name="connsiteY7" fmla="*/ 3031275 h 5963547"/>
              <a:gd name="connsiteX8" fmla="*/ 3980892 w 5426208"/>
              <a:gd name="connsiteY8" fmla="*/ 3974428 h 5963547"/>
              <a:gd name="connsiteX9" fmla="*/ 4002122 w 5426208"/>
              <a:gd name="connsiteY9" fmla="*/ 3284330 h 5963547"/>
              <a:gd name="connsiteX10" fmla="*/ 4261463 w 5426208"/>
              <a:gd name="connsiteY10" fmla="*/ 1747116 h 5963547"/>
              <a:gd name="connsiteX11" fmla="*/ 4416873 w 5426208"/>
              <a:gd name="connsiteY11" fmla="*/ 1147576 h 5963547"/>
              <a:gd name="connsiteX12" fmla="*/ 4484533 w 5426208"/>
              <a:gd name="connsiteY12" fmla="*/ 653647 h 5963547"/>
              <a:gd name="connsiteX13" fmla="*/ 4049958 w 5426208"/>
              <a:gd name="connsiteY13" fmla="*/ 962989 h 5963547"/>
              <a:gd name="connsiteX14" fmla="*/ 3488008 w 5426208"/>
              <a:gd name="connsiteY14" fmla="*/ 2079410 h 5963547"/>
              <a:gd name="connsiteX15" fmla="*/ 3287203 w 5426208"/>
              <a:gd name="connsiteY15" fmla="*/ 3173083 h 5963547"/>
              <a:gd name="connsiteX16" fmla="*/ 3292845 w 5426208"/>
              <a:gd name="connsiteY16" fmla="*/ 3857018 h 5963547"/>
              <a:gd name="connsiteX17" fmla="*/ 3192806 w 5426208"/>
              <a:gd name="connsiteY17" fmla="*/ 3606624 h 5963547"/>
              <a:gd name="connsiteX18" fmla="*/ 2932473 w 5426208"/>
              <a:gd name="connsiteY18" fmla="*/ 2724036 h 5963547"/>
              <a:gd name="connsiteX19" fmla="*/ 2399382 w 5426208"/>
              <a:gd name="connsiteY19" fmla="*/ 1393179 h 5963547"/>
              <a:gd name="connsiteX20" fmla="*/ 1918061 w 5426208"/>
              <a:gd name="connsiteY20" fmla="*/ 334605 h 5963547"/>
              <a:gd name="connsiteX21" fmla="*/ 1759700 w 5426208"/>
              <a:gd name="connsiteY21" fmla="*/ 46327 h 5963547"/>
              <a:gd name="connsiteX22" fmla="*/ 1504721 w 5426208"/>
              <a:gd name="connsiteY22" fmla="*/ 1179806 h 5963547"/>
              <a:gd name="connsiteX23" fmla="*/ 1919500 w 5426208"/>
              <a:gd name="connsiteY23" fmla="*/ 2508985 h 5963547"/>
              <a:gd name="connsiteX24" fmla="*/ 2511779 w 5426208"/>
              <a:gd name="connsiteY24" fmla="*/ 3676696 h 5963547"/>
              <a:gd name="connsiteX25" fmla="*/ 2507282 w 5426208"/>
              <a:gd name="connsiteY25" fmla="*/ 3842847 h 5963547"/>
              <a:gd name="connsiteX26" fmla="*/ 1259624 w 5426208"/>
              <a:gd name="connsiteY26" fmla="*/ 2329876 h 5963547"/>
              <a:gd name="connsiteX27" fmla="*/ 760003 w 5426208"/>
              <a:gd name="connsiteY27" fmla="*/ 1783121 h 5963547"/>
              <a:gd name="connsiteX28" fmla="*/ 213248 w 5426208"/>
              <a:gd name="connsiteY28" fmla="*/ 1274074 h 5963547"/>
              <a:gd name="connsiteX29" fmla="*/ 213248 w 5426208"/>
              <a:gd name="connsiteY29" fmla="*/ 1406049 h 5963547"/>
              <a:gd name="connsiteX30" fmla="*/ 694015 w 5426208"/>
              <a:gd name="connsiteY30" fmla="*/ 2744655 h 5963547"/>
              <a:gd name="connsiteX31" fmla="*/ 1253280 w 5426208"/>
              <a:gd name="connsiteY31" fmla="*/ 3774615 h 5963547"/>
              <a:gd name="connsiteX32" fmla="*/ 2015715 w 5426208"/>
              <a:gd name="connsiteY32" fmla="*/ 4415917 h 5963547"/>
              <a:gd name="connsiteX33" fmla="*/ 2631307 w 5426208"/>
              <a:gd name="connsiteY33" fmla="*/ 4738370 h 5963547"/>
              <a:gd name="connsiteX34" fmla="*/ 2175214 w 5426208"/>
              <a:gd name="connsiteY34" fmla="*/ 4769173 h 5963547"/>
              <a:gd name="connsiteX35" fmla="*/ 1502268 w 5426208"/>
              <a:gd name="connsiteY35" fmla="*/ 4555140 h 5963547"/>
              <a:gd name="connsiteX36" fmla="*/ 760003 w 5426208"/>
              <a:gd name="connsiteY36" fmla="*/ 3951286 h 5963547"/>
              <a:gd name="connsiteX37" fmla="*/ 260382 w 5426208"/>
              <a:gd name="connsiteY37" fmla="*/ 3055740 h 5963547"/>
              <a:gd name="connsiteX38" fmla="*/ 5859 w 5426208"/>
              <a:gd name="connsiteY38" fmla="*/ 2688094 h 5963547"/>
              <a:gd name="connsiteX39" fmla="*/ 109554 w 5426208"/>
              <a:gd name="connsiteY39" fmla="*/ 3281983 h 5963547"/>
              <a:gd name="connsiteX40" fmla="*/ 420638 w 5426208"/>
              <a:gd name="connsiteY40" fmla="*/ 4686577 h 5963547"/>
              <a:gd name="connsiteX41" fmla="*/ 967661 w 5426208"/>
              <a:gd name="connsiteY41" fmla="*/ 5270028 h 5963547"/>
              <a:gd name="connsiteX42" fmla="*/ 1523574 w 5426208"/>
              <a:gd name="connsiteY42" fmla="*/ 5525562 h 5963547"/>
              <a:gd name="connsiteX43" fmla="*/ 2471273 w 5426208"/>
              <a:gd name="connsiteY43" fmla="*/ 5605714 h 5963547"/>
              <a:gd name="connsiteX44" fmla="*/ 3384948 w 5426208"/>
              <a:gd name="connsiteY44" fmla="*/ 5409188 h 5963547"/>
              <a:gd name="connsiteX45" fmla="*/ 3500869 w 5426208"/>
              <a:gd name="connsiteY45" fmla="*/ 5482329 h 5963547"/>
              <a:gd name="connsiteX46" fmla="*/ 3506134 w 5426208"/>
              <a:gd name="connsiteY46" fmla="*/ 5963547 h 5963547"/>
              <a:gd name="connsiteX0" fmla="*/ 4469964 w 5426208"/>
              <a:gd name="connsiteY0" fmla="*/ 5831812 h 5963547"/>
              <a:gd name="connsiteX1" fmla="*/ 4282215 w 5426208"/>
              <a:gd name="connsiteY1" fmla="*/ 5284057 h 5963547"/>
              <a:gd name="connsiteX2" fmla="*/ 4330110 w 5426208"/>
              <a:gd name="connsiteY2" fmla="*/ 5015998 h 5963547"/>
              <a:gd name="connsiteX3" fmla="*/ 4631881 w 5426208"/>
              <a:gd name="connsiteY3" fmla="*/ 4611012 h 5963547"/>
              <a:gd name="connsiteX4" fmla="*/ 5058626 w 5426208"/>
              <a:gd name="connsiteY4" fmla="*/ 3564787 h 5963547"/>
              <a:gd name="connsiteX5" fmla="*/ 5416844 w 5426208"/>
              <a:gd name="connsiteY5" fmla="*/ 2499558 h 5963547"/>
              <a:gd name="connsiteX6" fmla="*/ 5253752 w 5426208"/>
              <a:gd name="connsiteY6" fmla="*/ 2511758 h 5963547"/>
              <a:gd name="connsiteX7" fmla="*/ 4553133 w 5426208"/>
              <a:gd name="connsiteY7" fmla="*/ 3031275 h 5963547"/>
              <a:gd name="connsiteX8" fmla="*/ 3980892 w 5426208"/>
              <a:gd name="connsiteY8" fmla="*/ 3974428 h 5963547"/>
              <a:gd name="connsiteX9" fmla="*/ 4002122 w 5426208"/>
              <a:gd name="connsiteY9" fmla="*/ 3284330 h 5963547"/>
              <a:gd name="connsiteX10" fmla="*/ 4261463 w 5426208"/>
              <a:gd name="connsiteY10" fmla="*/ 1747116 h 5963547"/>
              <a:gd name="connsiteX11" fmla="*/ 4416873 w 5426208"/>
              <a:gd name="connsiteY11" fmla="*/ 1147576 h 5963547"/>
              <a:gd name="connsiteX12" fmla="*/ 4484533 w 5426208"/>
              <a:gd name="connsiteY12" fmla="*/ 653647 h 5963547"/>
              <a:gd name="connsiteX13" fmla="*/ 4049958 w 5426208"/>
              <a:gd name="connsiteY13" fmla="*/ 962989 h 5963547"/>
              <a:gd name="connsiteX14" fmla="*/ 3488008 w 5426208"/>
              <a:gd name="connsiteY14" fmla="*/ 2079410 h 5963547"/>
              <a:gd name="connsiteX15" fmla="*/ 3287203 w 5426208"/>
              <a:gd name="connsiteY15" fmla="*/ 3173083 h 5963547"/>
              <a:gd name="connsiteX16" fmla="*/ 3292845 w 5426208"/>
              <a:gd name="connsiteY16" fmla="*/ 3857018 h 5963547"/>
              <a:gd name="connsiteX17" fmla="*/ 3192806 w 5426208"/>
              <a:gd name="connsiteY17" fmla="*/ 3606624 h 5963547"/>
              <a:gd name="connsiteX18" fmla="*/ 2932473 w 5426208"/>
              <a:gd name="connsiteY18" fmla="*/ 2724036 h 5963547"/>
              <a:gd name="connsiteX19" fmla="*/ 2399382 w 5426208"/>
              <a:gd name="connsiteY19" fmla="*/ 1393179 h 5963547"/>
              <a:gd name="connsiteX20" fmla="*/ 1918061 w 5426208"/>
              <a:gd name="connsiteY20" fmla="*/ 334605 h 5963547"/>
              <a:gd name="connsiteX21" fmla="*/ 1759700 w 5426208"/>
              <a:gd name="connsiteY21" fmla="*/ 46327 h 5963547"/>
              <a:gd name="connsiteX22" fmla="*/ 1504721 w 5426208"/>
              <a:gd name="connsiteY22" fmla="*/ 1179806 h 5963547"/>
              <a:gd name="connsiteX23" fmla="*/ 1919500 w 5426208"/>
              <a:gd name="connsiteY23" fmla="*/ 2508985 h 5963547"/>
              <a:gd name="connsiteX24" fmla="*/ 2511779 w 5426208"/>
              <a:gd name="connsiteY24" fmla="*/ 3676696 h 5963547"/>
              <a:gd name="connsiteX25" fmla="*/ 2507282 w 5426208"/>
              <a:gd name="connsiteY25" fmla="*/ 3842847 h 5963547"/>
              <a:gd name="connsiteX26" fmla="*/ 1259624 w 5426208"/>
              <a:gd name="connsiteY26" fmla="*/ 2329876 h 5963547"/>
              <a:gd name="connsiteX27" fmla="*/ 760003 w 5426208"/>
              <a:gd name="connsiteY27" fmla="*/ 1783121 h 5963547"/>
              <a:gd name="connsiteX28" fmla="*/ 213248 w 5426208"/>
              <a:gd name="connsiteY28" fmla="*/ 1274074 h 5963547"/>
              <a:gd name="connsiteX29" fmla="*/ 213248 w 5426208"/>
              <a:gd name="connsiteY29" fmla="*/ 1406049 h 5963547"/>
              <a:gd name="connsiteX30" fmla="*/ 694015 w 5426208"/>
              <a:gd name="connsiteY30" fmla="*/ 2744655 h 5963547"/>
              <a:gd name="connsiteX31" fmla="*/ 1253280 w 5426208"/>
              <a:gd name="connsiteY31" fmla="*/ 3774615 h 5963547"/>
              <a:gd name="connsiteX32" fmla="*/ 2015715 w 5426208"/>
              <a:gd name="connsiteY32" fmla="*/ 4415917 h 5963547"/>
              <a:gd name="connsiteX33" fmla="*/ 2631307 w 5426208"/>
              <a:gd name="connsiteY33" fmla="*/ 4738370 h 5963547"/>
              <a:gd name="connsiteX34" fmla="*/ 2175214 w 5426208"/>
              <a:gd name="connsiteY34" fmla="*/ 4769173 h 5963547"/>
              <a:gd name="connsiteX35" fmla="*/ 1502268 w 5426208"/>
              <a:gd name="connsiteY35" fmla="*/ 4555140 h 5963547"/>
              <a:gd name="connsiteX36" fmla="*/ 760003 w 5426208"/>
              <a:gd name="connsiteY36" fmla="*/ 3951286 h 5963547"/>
              <a:gd name="connsiteX37" fmla="*/ 260382 w 5426208"/>
              <a:gd name="connsiteY37" fmla="*/ 3055740 h 5963547"/>
              <a:gd name="connsiteX38" fmla="*/ 5859 w 5426208"/>
              <a:gd name="connsiteY38" fmla="*/ 2688094 h 5963547"/>
              <a:gd name="connsiteX39" fmla="*/ 109554 w 5426208"/>
              <a:gd name="connsiteY39" fmla="*/ 3281983 h 5963547"/>
              <a:gd name="connsiteX40" fmla="*/ 420638 w 5426208"/>
              <a:gd name="connsiteY40" fmla="*/ 4686577 h 5963547"/>
              <a:gd name="connsiteX41" fmla="*/ 967661 w 5426208"/>
              <a:gd name="connsiteY41" fmla="*/ 5270028 h 5963547"/>
              <a:gd name="connsiteX42" fmla="*/ 1523574 w 5426208"/>
              <a:gd name="connsiteY42" fmla="*/ 5525562 h 5963547"/>
              <a:gd name="connsiteX43" fmla="*/ 2471273 w 5426208"/>
              <a:gd name="connsiteY43" fmla="*/ 5605714 h 5963547"/>
              <a:gd name="connsiteX44" fmla="*/ 3384948 w 5426208"/>
              <a:gd name="connsiteY44" fmla="*/ 5409188 h 5963547"/>
              <a:gd name="connsiteX45" fmla="*/ 3500869 w 5426208"/>
              <a:gd name="connsiteY45" fmla="*/ 5482329 h 5963547"/>
              <a:gd name="connsiteX46" fmla="*/ 3506134 w 5426208"/>
              <a:gd name="connsiteY46" fmla="*/ 5963547 h 5963547"/>
              <a:gd name="connsiteX0" fmla="*/ 4469964 w 5426208"/>
              <a:gd name="connsiteY0" fmla="*/ 5831812 h 5963547"/>
              <a:gd name="connsiteX1" fmla="*/ 4282215 w 5426208"/>
              <a:gd name="connsiteY1" fmla="*/ 5284057 h 5963547"/>
              <a:gd name="connsiteX2" fmla="*/ 4330110 w 5426208"/>
              <a:gd name="connsiteY2" fmla="*/ 5015998 h 5963547"/>
              <a:gd name="connsiteX3" fmla="*/ 4631881 w 5426208"/>
              <a:gd name="connsiteY3" fmla="*/ 4611012 h 5963547"/>
              <a:gd name="connsiteX4" fmla="*/ 5058626 w 5426208"/>
              <a:gd name="connsiteY4" fmla="*/ 3564787 h 5963547"/>
              <a:gd name="connsiteX5" fmla="*/ 5416844 w 5426208"/>
              <a:gd name="connsiteY5" fmla="*/ 2499558 h 5963547"/>
              <a:gd name="connsiteX6" fmla="*/ 5253752 w 5426208"/>
              <a:gd name="connsiteY6" fmla="*/ 2511758 h 5963547"/>
              <a:gd name="connsiteX7" fmla="*/ 4553133 w 5426208"/>
              <a:gd name="connsiteY7" fmla="*/ 3031275 h 5963547"/>
              <a:gd name="connsiteX8" fmla="*/ 3980892 w 5426208"/>
              <a:gd name="connsiteY8" fmla="*/ 3974428 h 5963547"/>
              <a:gd name="connsiteX9" fmla="*/ 4002122 w 5426208"/>
              <a:gd name="connsiteY9" fmla="*/ 3284330 h 5963547"/>
              <a:gd name="connsiteX10" fmla="*/ 4261463 w 5426208"/>
              <a:gd name="connsiteY10" fmla="*/ 1747116 h 5963547"/>
              <a:gd name="connsiteX11" fmla="*/ 4416873 w 5426208"/>
              <a:gd name="connsiteY11" fmla="*/ 1147576 h 5963547"/>
              <a:gd name="connsiteX12" fmla="*/ 4484533 w 5426208"/>
              <a:gd name="connsiteY12" fmla="*/ 653647 h 5963547"/>
              <a:gd name="connsiteX13" fmla="*/ 4063391 w 5426208"/>
              <a:gd name="connsiteY13" fmla="*/ 1013087 h 5963547"/>
              <a:gd name="connsiteX14" fmla="*/ 3488008 w 5426208"/>
              <a:gd name="connsiteY14" fmla="*/ 2079410 h 5963547"/>
              <a:gd name="connsiteX15" fmla="*/ 3287203 w 5426208"/>
              <a:gd name="connsiteY15" fmla="*/ 3173083 h 5963547"/>
              <a:gd name="connsiteX16" fmla="*/ 3292845 w 5426208"/>
              <a:gd name="connsiteY16" fmla="*/ 3857018 h 5963547"/>
              <a:gd name="connsiteX17" fmla="*/ 3192806 w 5426208"/>
              <a:gd name="connsiteY17" fmla="*/ 3606624 h 5963547"/>
              <a:gd name="connsiteX18" fmla="*/ 2932473 w 5426208"/>
              <a:gd name="connsiteY18" fmla="*/ 2724036 h 5963547"/>
              <a:gd name="connsiteX19" fmla="*/ 2399382 w 5426208"/>
              <a:gd name="connsiteY19" fmla="*/ 1393179 h 5963547"/>
              <a:gd name="connsiteX20" fmla="*/ 1918061 w 5426208"/>
              <a:gd name="connsiteY20" fmla="*/ 334605 h 5963547"/>
              <a:gd name="connsiteX21" fmla="*/ 1759700 w 5426208"/>
              <a:gd name="connsiteY21" fmla="*/ 46327 h 5963547"/>
              <a:gd name="connsiteX22" fmla="*/ 1504721 w 5426208"/>
              <a:gd name="connsiteY22" fmla="*/ 1179806 h 5963547"/>
              <a:gd name="connsiteX23" fmla="*/ 1919500 w 5426208"/>
              <a:gd name="connsiteY23" fmla="*/ 2508985 h 5963547"/>
              <a:gd name="connsiteX24" fmla="*/ 2511779 w 5426208"/>
              <a:gd name="connsiteY24" fmla="*/ 3676696 h 5963547"/>
              <a:gd name="connsiteX25" fmla="*/ 2507282 w 5426208"/>
              <a:gd name="connsiteY25" fmla="*/ 3842847 h 5963547"/>
              <a:gd name="connsiteX26" fmla="*/ 1259624 w 5426208"/>
              <a:gd name="connsiteY26" fmla="*/ 2329876 h 5963547"/>
              <a:gd name="connsiteX27" fmla="*/ 760003 w 5426208"/>
              <a:gd name="connsiteY27" fmla="*/ 1783121 h 5963547"/>
              <a:gd name="connsiteX28" fmla="*/ 213248 w 5426208"/>
              <a:gd name="connsiteY28" fmla="*/ 1274074 h 5963547"/>
              <a:gd name="connsiteX29" fmla="*/ 213248 w 5426208"/>
              <a:gd name="connsiteY29" fmla="*/ 1406049 h 5963547"/>
              <a:gd name="connsiteX30" fmla="*/ 694015 w 5426208"/>
              <a:gd name="connsiteY30" fmla="*/ 2744655 h 5963547"/>
              <a:gd name="connsiteX31" fmla="*/ 1253280 w 5426208"/>
              <a:gd name="connsiteY31" fmla="*/ 3774615 h 5963547"/>
              <a:gd name="connsiteX32" fmla="*/ 2015715 w 5426208"/>
              <a:gd name="connsiteY32" fmla="*/ 4415917 h 5963547"/>
              <a:gd name="connsiteX33" fmla="*/ 2631307 w 5426208"/>
              <a:gd name="connsiteY33" fmla="*/ 4738370 h 5963547"/>
              <a:gd name="connsiteX34" fmla="*/ 2175214 w 5426208"/>
              <a:gd name="connsiteY34" fmla="*/ 4769173 h 5963547"/>
              <a:gd name="connsiteX35" fmla="*/ 1502268 w 5426208"/>
              <a:gd name="connsiteY35" fmla="*/ 4555140 h 5963547"/>
              <a:gd name="connsiteX36" fmla="*/ 760003 w 5426208"/>
              <a:gd name="connsiteY36" fmla="*/ 3951286 h 5963547"/>
              <a:gd name="connsiteX37" fmla="*/ 260382 w 5426208"/>
              <a:gd name="connsiteY37" fmla="*/ 3055740 h 5963547"/>
              <a:gd name="connsiteX38" fmla="*/ 5859 w 5426208"/>
              <a:gd name="connsiteY38" fmla="*/ 2688094 h 5963547"/>
              <a:gd name="connsiteX39" fmla="*/ 109554 w 5426208"/>
              <a:gd name="connsiteY39" fmla="*/ 3281983 h 5963547"/>
              <a:gd name="connsiteX40" fmla="*/ 420638 w 5426208"/>
              <a:gd name="connsiteY40" fmla="*/ 4686577 h 5963547"/>
              <a:gd name="connsiteX41" fmla="*/ 967661 w 5426208"/>
              <a:gd name="connsiteY41" fmla="*/ 5270028 h 5963547"/>
              <a:gd name="connsiteX42" fmla="*/ 1523574 w 5426208"/>
              <a:gd name="connsiteY42" fmla="*/ 5525562 h 5963547"/>
              <a:gd name="connsiteX43" fmla="*/ 2471273 w 5426208"/>
              <a:gd name="connsiteY43" fmla="*/ 5605714 h 5963547"/>
              <a:gd name="connsiteX44" fmla="*/ 3384948 w 5426208"/>
              <a:gd name="connsiteY44" fmla="*/ 5409188 h 5963547"/>
              <a:gd name="connsiteX45" fmla="*/ 3500869 w 5426208"/>
              <a:gd name="connsiteY45" fmla="*/ 5482329 h 5963547"/>
              <a:gd name="connsiteX46" fmla="*/ 3506134 w 5426208"/>
              <a:gd name="connsiteY46" fmla="*/ 5963547 h 5963547"/>
              <a:gd name="connsiteX0" fmla="*/ 4469964 w 5426208"/>
              <a:gd name="connsiteY0" fmla="*/ 5831812 h 5963547"/>
              <a:gd name="connsiteX1" fmla="*/ 4282215 w 5426208"/>
              <a:gd name="connsiteY1" fmla="*/ 5284057 h 5963547"/>
              <a:gd name="connsiteX2" fmla="*/ 4330110 w 5426208"/>
              <a:gd name="connsiteY2" fmla="*/ 5015998 h 5963547"/>
              <a:gd name="connsiteX3" fmla="*/ 4631881 w 5426208"/>
              <a:gd name="connsiteY3" fmla="*/ 4611012 h 5963547"/>
              <a:gd name="connsiteX4" fmla="*/ 5058626 w 5426208"/>
              <a:gd name="connsiteY4" fmla="*/ 3564787 h 5963547"/>
              <a:gd name="connsiteX5" fmla="*/ 5416844 w 5426208"/>
              <a:gd name="connsiteY5" fmla="*/ 2499558 h 5963547"/>
              <a:gd name="connsiteX6" fmla="*/ 5253752 w 5426208"/>
              <a:gd name="connsiteY6" fmla="*/ 2511758 h 5963547"/>
              <a:gd name="connsiteX7" fmla="*/ 4553133 w 5426208"/>
              <a:gd name="connsiteY7" fmla="*/ 3031275 h 5963547"/>
              <a:gd name="connsiteX8" fmla="*/ 3980892 w 5426208"/>
              <a:gd name="connsiteY8" fmla="*/ 3974428 h 5963547"/>
              <a:gd name="connsiteX9" fmla="*/ 4002122 w 5426208"/>
              <a:gd name="connsiteY9" fmla="*/ 3284330 h 5963547"/>
              <a:gd name="connsiteX10" fmla="*/ 4281760 w 5426208"/>
              <a:gd name="connsiteY10" fmla="*/ 1853260 h 5963547"/>
              <a:gd name="connsiteX11" fmla="*/ 4416873 w 5426208"/>
              <a:gd name="connsiteY11" fmla="*/ 1147576 h 5963547"/>
              <a:gd name="connsiteX12" fmla="*/ 4484533 w 5426208"/>
              <a:gd name="connsiteY12" fmla="*/ 653647 h 5963547"/>
              <a:gd name="connsiteX13" fmla="*/ 4063391 w 5426208"/>
              <a:gd name="connsiteY13" fmla="*/ 1013087 h 5963547"/>
              <a:gd name="connsiteX14" fmla="*/ 3488008 w 5426208"/>
              <a:gd name="connsiteY14" fmla="*/ 2079410 h 5963547"/>
              <a:gd name="connsiteX15" fmla="*/ 3287203 w 5426208"/>
              <a:gd name="connsiteY15" fmla="*/ 3173083 h 5963547"/>
              <a:gd name="connsiteX16" fmla="*/ 3292845 w 5426208"/>
              <a:gd name="connsiteY16" fmla="*/ 3857018 h 5963547"/>
              <a:gd name="connsiteX17" fmla="*/ 3192806 w 5426208"/>
              <a:gd name="connsiteY17" fmla="*/ 3606624 h 5963547"/>
              <a:gd name="connsiteX18" fmla="*/ 2932473 w 5426208"/>
              <a:gd name="connsiteY18" fmla="*/ 2724036 h 5963547"/>
              <a:gd name="connsiteX19" fmla="*/ 2399382 w 5426208"/>
              <a:gd name="connsiteY19" fmla="*/ 1393179 h 5963547"/>
              <a:gd name="connsiteX20" fmla="*/ 1918061 w 5426208"/>
              <a:gd name="connsiteY20" fmla="*/ 334605 h 5963547"/>
              <a:gd name="connsiteX21" fmla="*/ 1759700 w 5426208"/>
              <a:gd name="connsiteY21" fmla="*/ 46327 h 5963547"/>
              <a:gd name="connsiteX22" fmla="*/ 1504721 w 5426208"/>
              <a:gd name="connsiteY22" fmla="*/ 1179806 h 5963547"/>
              <a:gd name="connsiteX23" fmla="*/ 1919500 w 5426208"/>
              <a:gd name="connsiteY23" fmla="*/ 2508985 h 5963547"/>
              <a:gd name="connsiteX24" fmla="*/ 2511779 w 5426208"/>
              <a:gd name="connsiteY24" fmla="*/ 3676696 h 5963547"/>
              <a:gd name="connsiteX25" fmla="*/ 2507282 w 5426208"/>
              <a:gd name="connsiteY25" fmla="*/ 3842847 h 5963547"/>
              <a:gd name="connsiteX26" fmla="*/ 1259624 w 5426208"/>
              <a:gd name="connsiteY26" fmla="*/ 2329876 h 5963547"/>
              <a:gd name="connsiteX27" fmla="*/ 760003 w 5426208"/>
              <a:gd name="connsiteY27" fmla="*/ 1783121 h 5963547"/>
              <a:gd name="connsiteX28" fmla="*/ 213248 w 5426208"/>
              <a:gd name="connsiteY28" fmla="*/ 1274074 h 5963547"/>
              <a:gd name="connsiteX29" fmla="*/ 213248 w 5426208"/>
              <a:gd name="connsiteY29" fmla="*/ 1406049 h 5963547"/>
              <a:gd name="connsiteX30" fmla="*/ 694015 w 5426208"/>
              <a:gd name="connsiteY30" fmla="*/ 2744655 h 5963547"/>
              <a:gd name="connsiteX31" fmla="*/ 1253280 w 5426208"/>
              <a:gd name="connsiteY31" fmla="*/ 3774615 h 5963547"/>
              <a:gd name="connsiteX32" fmla="*/ 2015715 w 5426208"/>
              <a:gd name="connsiteY32" fmla="*/ 4415917 h 5963547"/>
              <a:gd name="connsiteX33" fmla="*/ 2631307 w 5426208"/>
              <a:gd name="connsiteY33" fmla="*/ 4738370 h 5963547"/>
              <a:gd name="connsiteX34" fmla="*/ 2175214 w 5426208"/>
              <a:gd name="connsiteY34" fmla="*/ 4769173 h 5963547"/>
              <a:gd name="connsiteX35" fmla="*/ 1502268 w 5426208"/>
              <a:gd name="connsiteY35" fmla="*/ 4555140 h 5963547"/>
              <a:gd name="connsiteX36" fmla="*/ 760003 w 5426208"/>
              <a:gd name="connsiteY36" fmla="*/ 3951286 h 5963547"/>
              <a:gd name="connsiteX37" fmla="*/ 260382 w 5426208"/>
              <a:gd name="connsiteY37" fmla="*/ 3055740 h 5963547"/>
              <a:gd name="connsiteX38" fmla="*/ 5859 w 5426208"/>
              <a:gd name="connsiteY38" fmla="*/ 2688094 h 5963547"/>
              <a:gd name="connsiteX39" fmla="*/ 109554 w 5426208"/>
              <a:gd name="connsiteY39" fmla="*/ 3281983 h 5963547"/>
              <a:gd name="connsiteX40" fmla="*/ 420638 w 5426208"/>
              <a:gd name="connsiteY40" fmla="*/ 4686577 h 5963547"/>
              <a:gd name="connsiteX41" fmla="*/ 967661 w 5426208"/>
              <a:gd name="connsiteY41" fmla="*/ 5270028 h 5963547"/>
              <a:gd name="connsiteX42" fmla="*/ 1523574 w 5426208"/>
              <a:gd name="connsiteY42" fmla="*/ 5525562 h 5963547"/>
              <a:gd name="connsiteX43" fmla="*/ 2471273 w 5426208"/>
              <a:gd name="connsiteY43" fmla="*/ 5605714 h 5963547"/>
              <a:gd name="connsiteX44" fmla="*/ 3384948 w 5426208"/>
              <a:gd name="connsiteY44" fmla="*/ 5409188 h 5963547"/>
              <a:gd name="connsiteX45" fmla="*/ 3500869 w 5426208"/>
              <a:gd name="connsiteY45" fmla="*/ 5482329 h 5963547"/>
              <a:gd name="connsiteX46" fmla="*/ 3506134 w 5426208"/>
              <a:gd name="connsiteY46" fmla="*/ 5963547 h 5963547"/>
              <a:gd name="connsiteX0" fmla="*/ 4469964 w 5426208"/>
              <a:gd name="connsiteY0" fmla="*/ 5831812 h 5963547"/>
              <a:gd name="connsiteX1" fmla="*/ 4282215 w 5426208"/>
              <a:gd name="connsiteY1" fmla="*/ 5284057 h 5963547"/>
              <a:gd name="connsiteX2" fmla="*/ 4330110 w 5426208"/>
              <a:gd name="connsiteY2" fmla="*/ 5015998 h 5963547"/>
              <a:gd name="connsiteX3" fmla="*/ 4631881 w 5426208"/>
              <a:gd name="connsiteY3" fmla="*/ 4611012 h 5963547"/>
              <a:gd name="connsiteX4" fmla="*/ 5058626 w 5426208"/>
              <a:gd name="connsiteY4" fmla="*/ 3564787 h 5963547"/>
              <a:gd name="connsiteX5" fmla="*/ 5416844 w 5426208"/>
              <a:gd name="connsiteY5" fmla="*/ 2499558 h 5963547"/>
              <a:gd name="connsiteX6" fmla="*/ 5253752 w 5426208"/>
              <a:gd name="connsiteY6" fmla="*/ 2511758 h 5963547"/>
              <a:gd name="connsiteX7" fmla="*/ 4553133 w 5426208"/>
              <a:gd name="connsiteY7" fmla="*/ 3031275 h 5963547"/>
              <a:gd name="connsiteX8" fmla="*/ 3980892 w 5426208"/>
              <a:gd name="connsiteY8" fmla="*/ 3974428 h 5963547"/>
              <a:gd name="connsiteX9" fmla="*/ 4040105 w 5426208"/>
              <a:gd name="connsiteY9" fmla="*/ 3319391 h 5963547"/>
              <a:gd name="connsiteX10" fmla="*/ 4281760 w 5426208"/>
              <a:gd name="connsiteY10" fmla="*/ 1853260 h 5963547"/>
              <a:gd name="connsiteX11" fmla="*/ 4416873 w 5426208"/>
              <a:gd name="connsiteY11" fmla="*/ 1147576 h 5963547"/>
              <a:gd name="connsiteX12" fmla="*/ 4484533 w 5426208"/>
              <a:gd name="connsiteY12" fmla="*/ 653647 h 5963547"/>
              <a:gd name="connsiteX13" fmla="*/ 4063391 w 5426208"/>
              <a:gd name="connsiteY13" fmla="*/ 1013087 h 5963547"/>
              <a:gd name="connsiteX14" fmla="*/ 3488008 w 5426208"/>
              <a:gd name="connsiteY14" fmla="*/ 2079410 h 5963547"/>
              <a:gd name="connsiteX15" fmla="*/ 3287203 w 5426208"/>
              <a:gd name="connsiteY15" fmla="*/ 3173083 h 5963547"/>
              <a:gd name="connsiteX16" fmla="*/ 3292845 w 5426208"/>
              <a:gd name="connsiteY16" fmla="*/ 3857018 h 5963547"/>
              <a:gd name="connsiteX17" fmla="*/ 3192806 w 5426208"/>
              <a:gd name="connsiteY17" fmla="*/ 3606624 h 5963547"/>
              <a:gd name="connsiteX18" fmla="*/ 2932473 w 5426208"/>
              <a:gd name="connsiteY18" fmla="*/ 2724036 h 5963547"/>
              <a:gd name="connsiteX19" fmla="*/ 2399382 w 5426208"/>
              <a:gd name="connsiteY19" fmla="*/ 1393179 h 5963547"/>
              <a:gd name="connsiteX20" fmla="*/ 1918061 w 5426208"/>
              <a:gd name="connsiteY20" fmla="*/ 334605 h 5963547"/>
              <a:gd name="connsiteX21" fmla="*/ 1759700 w 5426208"/>
              <a:gd name="connsiteY21" fmla="*/ 46327 h 5963547"/>
              <a:gd name="connsiteX22" fmla="*/ 1504721 w 5426208"/>
              <a:gd name="connsiteY22" fmla="*/ 1179806 h 5963547"/>
              <a:gd name="connsiteX23" fmla="*/ 1919500 w 5426208"/>
              <a:gd name="connsiteY23" fmla="*/ 2508985 h 5963547"/>
              <a:gd name="connsiteX24" fmla="*/ 2511779 w 5426208"/>
              <a:gd name="connsiteY24" fmla="*/ 3676696 h 5963547"/>
              <a:gd name="connsiteX25" fmla="*/ 2507282 w 5426208"/>
              <a:gd name="connsiteY25" fmla="*/ 3842847 h 5963547"/>
              <a:gd name="connsiteX26" fmla="*/ 1259624 w 5426208"/>
              <a:gd name="connsiteY26" fmla="*/ 2329876 h 5963547"/>
              <a:gd name="connsiteX27" fmla="*/ 760003 w 5426208"/>
              <a:gd name="connsiteY27" fmla="*/ 1783121 h 5963547"/>
              <a:gd name="connsiteX28" fmla="*/ 213248 w 5426208"/>
              <a:gd name="connsiteY28" fmla="*/ 1274074 h 5963547"/>
              <a:gd name="connsiteX29" fmla="*/ 213248 w 5426208"/>
              <a:gd name="connsiteY29" fmla="*/ 1406049 h 5963547"/>
              <a:gd name="connsiteX30" fmla="*/ 694015 w 5426208"/>
              <a:gd name="connsiteY30" fmla="*/ 2744655 h 5963547"/>
              <a:gd name="connsiteX31" fmla="*/ 1253280 w 5426208"/>
              <a:gd name="connsiteY31" fmla="*/ 3774615 h 5963547"/>
              <a:gd name="connsiteX32" fmla="*/ 2015715 w 5426208"/>
              <a:gd name="connsiteY32" fmla="*/ 4415917 h 5963547"/>
              <a:gd name="connsiteX33" fmla="*/ 2631307 w 5426208"/>
              <a:gd name="connsiteY33" fmla="*/ 4738370 h 5963547"/>
              <a:gd name="connsiteX34" fmla="*/ 2175214 w 5426208"/>
              <a:gd name="connsiteY34" fmla="*/ 4769173 h 5963547"/>
              <a:gd name="connsiteX35" fmla="*/ 1502268 w 5426208"/>
              <a:gd name="connsiteY35" fmla="*/ 4555140 h 5963547"/>
              <a:gd name="connsiteX36" fmla="*/ 760003 w 5426208"/>
              <a:gd name="connsiteY36" fmla="*/ 3951286 h 5963547"/>
              <a:gd name="connsiteX37" fmla="*/ 260382 w 5426208"/>
              <a:gd name="connsiteY37" fmla="*/ 3055740 h 5963547"/>
              <a:gd name="connsiteX38" fmla="*/ 5859 w 5426208"/>
              <a:gd name="connsiteY38" fmla="*/ 2688094 h 5963547"/>
              <a:gd name="connsiteX39" fmla="*/ 109554 w 5426208"/>
              <a:gd name="connsiteY39" fmla="*/ 3281983 h 5963547"/>
              <a:gd name="connsiteX40" fmla="*/ 420638 w 5426208"/>
              <a:gd name="connsiteY40" fmla="*/ 4686577 h 5963547"/>
              <a:gd name="connsiteX41" fmla="*/ 967661 w 5426208"/>
              <a:gd name="connsiteY41" fmla="*/ 5270028 h 5963547"/>
              <a:gd name="connsiteX42" fmla="*/ 1523574 w 5426208"/>
              <a:gd name="connsiteY42" fmla="*/ 5525562 h 5963547"/>
              <a:gd name="connsiteX43" fmla="*/ 2471273 w 5426208"/>
              <a:gd name="connsiteY43" fmla="*/ 5605714 h 5963547"/>
              <a:gd name="connsiteX44" fmla="*/ 3384948 w 5426208"/>
              <a:gd name="connsiteY44" fmla="*/ 5409188 h 5963547"/>
              <a:gd name="connsiteX45" fmla="*/ 3500869 w 5426208"/>
              <a:gd name="connsiteY45" fmla="*/ 5482329 h 5963547"/>
              <a:gd name="connsiteX46" fmla="*/ 3506134 w 5426208"/>
              <a:gd name="connsiteY46" fmla="*/ 5963547 h 5963547"/>
              <a:gd name="connsiteX0" fmla="*/ 4469964 w 5426043"/>
              <a:gd name="connsiteY0" fmla="*/ 5831812 h 5963547"/>
              <a:gd name="connsiteX1" fmla="*/ 4282215 w 5426043"/>
              <a:gd name="connsiteY1" fmla="*/ 5284057 h 5963547"/>
              <a:gd name="connsiteX2" fmla="*/ 4330110 w 5426043"/>
              <a:gd name="connsiteY2" fmla="*/ 5015998 h 5963547"/>
              <a:gd name="connsiteX3" fmla="*/ 4631881 w 5426043"/>
              <a:gd name="connsiteY3" fmla="*/ 4611012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469964 w 5426043"/>
              <a:gd name="connsiteY0" fmla="*/ 5831812 h 5963547"/>
              <a:gd name="connsiteX1" fmla="*/ 4282215 w 5426043"/>
              <a:gd name="connsiteY1" fmla="*/ 5284057 h 5963547"/>
              <a:gd name="connsiteX2" fmla="*/ 4330110 w 5426043"/>
              <a:gd name="connsiteY2" fmla="*/ 5015998 h 5963547"/>
              <a:gd name="connsiteX3" fmla="*/ 4631881 w 5426043"/>
              <a:gd name="connsiteY3" fmla="*/ 4611012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469964 w 5426043"/>
              <a:gd name="connsiteY0" fmla="*/ 5831812 h 5963547"/>
              <a:gd name="connsiteX1" fmla="*/ 4231131 w 5426043"/>
              <a:gd name="connsiteY1" fmla="*/ 5215361 h 5963547"/>
              <a:gd name="connsiteX2" fmla="*/ 4330110 w 5426043"/>
              <a:gd name="connsiteY2" fmla="*/ 5015998 h 5963547"/>
              <a:gd name="connsiteX3" fmla="*/ 4631881 w 5426043"/>
              <a:gd name="connsiteY3" fmla="*/ 4611012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469964 w 5426043"/>
              <a:gd name="connsiteY0" fmla="*/ 5831812 h 5963547"/>
              <a:gd name="connsiteX1" fmla="*/ 4231131 w 5426043"/>
              <a:gd name="connsiteY1" fmla="*/ 5215361 h 5963547"/>
              <a:gd name="connsiteX2" fmla="*/ 4333623 w 5426043"/>
              <a:gd name="connsiteY2" fmla="*/ 4952955 h 5963547"/>
              <a:gd name="connsiteX3" fmla="*/ 4631881 w 5426043"/>
              <a:gd name="connsiteY3" fmla="*/ 4611012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469964 w 5426043"/>
              <a:gd name="connsiteY0" fmla="*/ 5831812 h 5963547"/>
              <a:gd name="connsiteX1" fmla="*/ 4231131 w 5426043"/>
              <a:gd name="connsiteY1" fmla="*/ 5215361 h 5963547"/>
              <a:gd name="connsiteX2" fmla="*/ 4333623 w 5426043"/>
              <a:gd name="connsiteY2" fmla="*/ 4952955 h 5963547"/>
              <a:gd name="connsiteX3" fmla="*/ 4689326 w 5426043"/>
              <a:gd name="connsiteY3" fmla="*/ 4520699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469964 w 5426043"/>
              <a:gd name="connsiteY0" fmla="*/ 5831812 h 5963547"/>
              <a:gd name="connsiteX1" fmla="*/ 4231131 w 5426043"/>
              <a:gd name="connsiteY1" fmla="*/ 5215361 h 5963547"/>
              <a:gd name="connsiteX2" fmla="*/ 4286673 w 5426043"/>
              <a:gd name="connsiteY2" fmla="*/ 4899675 h 5963547"/>
              <a:gd name="connsiteX3" fmla="*/ 4689326 w 5426043"/>
              <a:gd name="connsiteY3" fmla="*/ 4520699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361304 w 5426043"/>
              <a:gd name="connsiteY0" fmla="*/ 5609304 h 5963547"/>
              <a:gd name="connsiteX1" fmla="*/ 4231131 w 5426043"/>
              <a:gd name="connsiteY1" fmla="*/ 5215361 h 5963547"/>
              <a:gd name="connsiteX2" fmla="*/ 4286673 w 5426043"/>
              <a:gd name="connsiteY2" fmla="*/ 4899675 h 5963547"/>
              <a:gd name="connsiteX3" fmla="*/ 4689326 w 5426043"/>
              <a:gd name="connsiteY3" fmla="*/ 4520699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384948 w 5426043"/>
              <a:gd name="connsiteY44" fmla="*/ 5409188 h 5806634"/>
              <a:gd name="connsiteX45" fmla="*/ 3500869 w 5426043"/>
              <a:gd name="connsiteY45" fmla="*/ 5482329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30503 w 5426043"/>
              <a:gd name="connsiteY44" fmla="*/ 5381381 h 5806634"/>
              <a:gd name="connsiteX45" fmla="*/ 3500869 w 5426043"/>
              <a:gd name="connsiteY45" fmla="*/ 5482329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30503 w 5426043"/>
              <a:gd name="connsiteY44" fmla="*/ 5381381 h 5806634"/>
              <a:gd name="connsiteX45" fmla="*/ 3394077 w 5426043"/>
              <a:gd name="connsiteY45" fmla="*/ 5495193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30503 w 5426043"/>
              <a:gd name="connsiteY44" fmla="*/ 5381381 h 5806634"/>
              <a:gd name="connsiteX45" fmla="*/ 3457681 w 5426043"/>
              <a:gd name="connsiteY45" fmla="*/ 5473536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42901 w 5426043"/>
              <a:gd name="connsiteY44" fmla="*/ 5427626 h 5806634"/>
              <a:gd name="connsiteX45" fmla="*/ 3457681 w 5426043"/>
              <a:gd name="connsiteY45" fmla="*/ 5473536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42901 w 5426043"/>
              <a:gd name="connsiteY44" fmla="*/ 5427626 h 5806634"/>
              <a:gd name="connsiteX45" fmla="*/ 3409946 w 5426043"/>
              <a:gd name="connsiteY45" fmla="*/ 5523928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42901 w 5426043"/>
              <a:gd name="connsiteY44" fmla="*/ 5427626 h 5806634"/>
              <a:gd name="connsiteX45" fmla="*/ 3409946 w 5426043"/>
              <a:gd name="connsiteY45" fmla="*/ 5523928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42901 w 5426043"/>
              <a:gd name="connsiteY44" fmla="*/ 5427626 h 5806634"/>
              <a:gd name="connsiteX45" fmla="*/ 3409946 w 5426043"/>
              <a:gd name="connsiteY45" fmla="*/ 5523928 h 5806634"/>
              <a:gd name="connsiteX46" fmla="*/ 3504890 w 5426043"/>
              <a:gd name="connsiteY46" fmla="*/ 5806634 h 5806634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286673 w 5426043"/>
              <a:gd name="connsiteY2" fmla="*/ 4899675 h 5820250"/>
              <a:gd name="connsiteX3" fmla="*/ 4689326 w 5426043"/>
              <a:gd name="connsiteY3" fmla="*/ 452069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286673 w 5426043"/>
              <a:gd name="connsiteY2" fmla="*/ 4899675 h 5820250"/>
              <a:gd name="connsiteX3" fmla="*/ 4689326 w 5426043"/>
              <a:gd name="connsiteY3" fmla="*/ 452069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340194 w 5426043"/>
              <a:gd name="connsiteY2" fmla="*/ 4947008 h 5820250"/>
              <a:gd name="connsiteX3" fmla="*/ 4689326 w 5426043"/>
              <a:gd name="connsiteY3" fmla="*/ 452069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385780 w 5426043"/>
              <a:gd name="connsiteY2" fmla="*/ 4979973 h 5820250"/>
              <a:gd name="connsiteX3" fmla="*/ 4689326 w 5426043"/>
              <a:gd name="connsiteY3" fmla="*/ 452069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689326 w 5426043"/>
              <a:gd name="connsiteY3" fmla="*/ 452069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689326 w 5426043"/>
              <a:gd name="connsiteY3" fmla="*/ 452069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779546 w 5426043"/>
              <a:gd name="connsiteY3" fmla="*/ 449170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779546 w 5426043"/>
              <a:gd name="connsiteY3" fmla="*/ 449170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4040534 w 5426043"/>
              <a:gd name="connsiteY8" fmla="*/ 4135949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779546 w 5426043"/>
              <a:gd name="connsiteY3" fmla="*/ 449170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4046069 w 5426043"/>
              <a:gd name="connsiteY8" fmla="*/ 4126147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779546 w 5426043"/>
              <a:gd name="connsiteY3" fmla="*/ 449170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4046069 w 5426043"/>
              <a:gd name="connsiteY8" fmla="*/ 4126147 h 5820250"/>
              <a:gd name="connsiteX9" fmla="*/ 4099905 w 5426043"/>
              <a:gd name="connsiteY9" fmla="*/ 329878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779546 w 5426043"/>
              <a:gd name="connsiteY3" fmla="*/ 449170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4046069 w 5426043"/>
              <a:gd name="connsiteY8" fmla="*/ 4126147 h 5820250"/>
              <a:gd name="connsiteX9" fmla="*/ 4099905 w 5426043"/>
              <a:gd name="connsiteY9" fmla="*/ 329878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311855 w 5426043"/>
              <a:gd name="connsiteY16" fmla="*/ 3851780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486 w 5426225"/>
              <a:gd name="connsiteY0" fmla="*/ 5609304 h 5820250"/>
              <a:gd name="connsiteX1" fmla="*/ 4231313 w 5426225"/>
              <a:gd name="connsiteY1" fmla="*/ 5215361 h 5820250"/>
              <a:gd name="connsiteX2" fmla="*/ 4436133 w 5426225"/>
              <a:gd name="connsiteY2" fmla="*/ 4908219 h 5820250"/>
              <a:gd name="connsiteX3" fmla="*/ 4779728 w 5426225"/>
              <a:gd name="connsiteY3" fmla="*/ 4491709 h 5820250"/>
              <a:gd name="connsiteX4" fmla="*/ 5058808 w 5426225"/>
              <a:gd name="connsiteY4" fmla="*/ 3564787 h 5820250"/>
              <a:gd name="connsiteX5" fmla="*/ 5417026 w 5426225"/>
              <a:gd name="connsiteY5" fmla="*/ 2499558 h 5820250"/>
              <a:gd name="connsiteX6" fmla="*/ 5253934 w 5426225"/>
              <a:gd name="connsiteY6" fmla="*/ 2511758 h 5820250"/>
              <a:gd name="connsiteX7" fmla="*/ 4564682 w 5426225"/>
              <a:gd name="connsiteY7" fmla="*/ 3073666 h 5820250"/>
              <a:gd name="connsiteX8" fmla="*/ 4046251 w 5426225"/>
              <a:gd name="connsiteY8" fmla="*/ 4126147 h 5820250"/>
              <a:gd name="connsiteX9" fmla="*/ 4100087 w 5426225"/>
              <a:gd name="connsiteY9" fmla="*/ 3298781 h 5820250"/>
              <a:gd name="connsiteX10" fmla="*/ 4281942 w 5426225"/>
              <a:gd name="connsiteY10" fmla="*/ 1853260 h 5820250"/>
              <a:gd name="connsiteX11" fmla="*/ 4417055 w 5426225"/>
              <a:gd name="connsiteY11" fmla="*/ 1147576 h 5820250"/>
              <a:gd name="connsiteX12" fmla="*/ 4484715 w 5426225"/>
              <a:gd name="connsiteY12" fmla="*/ 653647 h 5820250"/>
              <a:gd name="connsiteX13" fmla="*/ 4063573 w 5426225"/>
              <a:gd name="connsiteY13" fmla="*/ 1013087 h 5820250"/>
              <a:gd name="connsiteX14" fmla="*/ 3488190 w 5426225"/>
              <a:gd name="connsiteY14" fmla="*/ 2079410 h 5820250"/>
              <a:gd name="connsiteX15" fmla="*/ 3287385 w 5426225"/>
              <a:gd name="connsiteY15" fmla="*/ 3173083 h 5820250"/>
              <a:gd name="connsiteX16" fmla="*/ 3312037 w 5426225"/>
              <a:gd name="connsiteY16" fmla="*/ 3851780 h 5820250"/>
              <a:gd name="connsiteX17" fmla="*/ 3192988 w 5426225"/>
              <a:gd name="connsiteY17" fmla="*/ 3606624 h 5820250"/>
              <a:gd name="connsiteX18" fmla="*/ 2932655 w 5426225"/>
              <a:gd name="connsiteY18" fmla="*/ 2724036 h 5820250"/>
              <a:gd name="connsiteX19" fmla="*/ 2399564 w 5426225"/>
              <a:gd name="connsiteY19" fmla="*/ 1393179 h 5820250"/>
              <a:gd name="connsiteX20" fmla="*/ 1918243 w 5426225"/>
              <a:gd name="connsiteY20" fmla="*/ 334605 h 5820250"/>
              <a:gd name="connsiteX21" fmla="*/ 1759882 w 5426225"/>
              <a:gd name="connsiteY21" fmla="*/ 46327 h 5820250"/>
              <a:gd name="connsiteX22" fmla="*/ 1504903 w 5426225"/>
              <a:gd name="connsiteY22" fmla="*/ 1179806 h 5820250"/>
              <a:gd name="connsiteX23" fmla="*/ 1919682 w 5426225"/>
              <a:gd name="connsiteY23" fmla="*/ 2508985 h 5820250"/>
              <a:gd name="connsiteX24" fmla="*/ 2511961 w 5426225"/>
              <a:gd name="connsiteY24" fmla="*/ 3676696 h 5820250"/>
              <a:gd name="connsiteX25" fmla="*/ 2507464 w 5426225"/>
              <a:gd name="connsiteY25" fmla="*/ 3842847 h 5820250"/>
              <a:gd name="connsiteX26" fmla="*/ 1259806 w 5426225"/>
              <a:gd name="connsiteY26" fmla="*/ 2329876 h 5820250"/>
              <a:gd name="connsiteX27" fmla="*/ 760185 w 5426225"/>
              <a:gd name="connsiteY27" fmla="*/ 1783121 h 5820250"/>
              <a:gd name="connsiteX28" fmla="*/ 213430 w 5426225"/>
              <a:gd name="connsiteY28" fmla="*/ 1274074 h 5820250"/>
              <a:gd name="connsiteX29" fmla="*/ 213430 w 5426225"/>
              <a:gd name="connsiteY29" fmla="*/ 1406049 h 5820250"/>
              <a:gd name="connsiteX30" fmla="*/ 694197 w 5426225"/>
              <a:gd name="connsiteY30" fmla="*/ 2744655 h 5820250"/>
              <a:gd name="connsiteX31" fmla="*/ 1253462 w 5426225"/>
              <a:gd name="connsiteY31" fmla="*/ 3774615 h 5820250"/>
              <a:gd name="connsiteX32" fmla="*/ 2015897 w 5426225"/>
              <a:gd name="connsiteY32" fmla="*/ 4415917 h 5820250"/>
              <a:gd name="connsiteX33" fmla="*/ 2631489 w 5426225"/>
              <a:gd name="connsiteY33" fmla="*/ 4738370 h 5820250"/>
              <a:gd name="connsiteX34" fmla="*/ 2175396 w 5426225"/>
              <a:gd name="connsiteY34" fmla="*/ 4769173 h 5820250"/>
              <a:gd name="connsiteX35" fmla="*/ 1502450 w 5426225"/>
              <a:gd name="connsiteY35" fmla="*/ 4555140 h 5820250"/>
              <a:gd name="connsiteX36" fmla="*/ 760185 w 5426225"/>
              <a:gd name="connsiteY36" fmla="*/ 3951286 h 5820250"/>
              <a:gd name="connsiteX37" fmla="*/ 260564 w 5426225"/>
              <a:gd name="connsiteY37" fmla="*/ 3055740 h 5820250"/>
              <a:gd name="connsiteX38" fmla="*/ 6041 w 5426225"/>
              <a:gd name="connsiteY38" fmla="*/ 2688094 h 5820250"/>
              <a:gd name="connsiteX39" fmla="*/ 109736 w 5426225"/>
              <a:gd name="connsiteY39" fmla="*/ 3281983 h 5820250"/>
              <a:gd name="connsiteX40" fmla="*/ 437514 w 5426225"/>
              <a:gd name="connsiteY40" fmla="*/ 4566106 h 5820250"/>
              <a:gd name="connsiteX41" fmla="*/ 967843 w 5426225"/>
              <a:gd name="connsiteY41" fmla="*/ 5270028 h 5820250"/>
              <a:gd name="connsiteX42" fmla="*/ 1523756 w 5426225"/>
              <a:gd name="connsiteY42" fmla="*/ 5525562 h 5820250"/>
              <a:gd name="connsiteX43" fmla="*/ 2471455 w 5426225"/>
              <a:gd name="connsiteY43" fmla="*/ 5605714 h 5820250"/>
              <a:gd name="connsiteX44" fmla="*/ 3243083 w 5426225"/>
              <a:gd name="connsiteY44" fmla="*/ 5427626 h 5820250"/>
              <a:gd name="connsiteX45" fmla="*/ 3410128 w 5426225"/>
              <a:gd name="connsiteY45" fmla="*/ 5523928 h 5820250"/>
              <a:gd name="connsiteX46" fmla="*/ 3455644 w 5426225"/>
              <a:gd name="connsiteY46" fmla="*/ 5820249 h 5820250"/>
              <a:gd name="connsiteX0" fmla="*/ 4361486 w 5426225"/>
              <a:gd name="connsiteY0" fmla="*/ 5609304 h 5820250"/>
              <a:gd name="connsiteX1" fmla="*/ 4231313 w 5426225"/>
              <a:gd name="connsiteY1" fmla="*/ 5215361 h 5820250"/>
              <a:gd name="connsiteX2" fmla="*/ 4436133 w 5426225"/>
              <a:gd name="connsiteY2" fmla="*/ 4908219 h 5820250"/>
              <a:gd name="connsiteX3" fmla="*/ 4779728 w 5426225"/>
              <a:gd name="connsiteY3" fmla="*/ 4491709 h 5820250"/>
              <a:gd name="connsiteX4" fmla="*/ 5058808 w 5426225"/>
              <a:gd name="connsiteY4" fmla="*/ 3564787 h 5820250"/>
              <a:gd name="connsiteX5" fmla="*/ 5417026 w 5426225"/>
              <a:gd name="connsiteY5" fmla="*/ 2499558 h 5820250"/>
              <a:gd name="connsiteX6" fmla="*/ 5253934 w 5426225"/>
              <a:gd name="connsiteY6" fmla="*/ 2511758 h 5820250"/>
              <a:gd name="connsiteX7" fmla="*/ 4564682 w 5426225"/>
              <a:gd name="connsiteY7" fmla="*/ 3073666 h 5820250"/>
              <a:gd name="connsiteX8" fmla="*/ 4046251 w 5426225"/>
              <a:gd name="connsiteY8" fmla="*/ 4126147 h 5820250"/>
              <a:gd name="connsiteX9" fmla="*/ 4100087 w 5426225"/>
              <a:gd name="connsiteY9" fmla="*/ 3298781 h 5820250"/>
              <a:gd name="connsiteX10" fmla="*/ 4281942 w 5426225"/>
              <a:gd name="connsiteY10" fmla="*/ 1853260 h 5820250"/>
              <a:gd name="connsiteX11" fmla="*/ 4417055 w 5426225"/>
              <a:gd name="connsiteY11" fmla="*/ 1147576 h 5820250"/>
              <a:gd name="connsiteX12" fmla="*/ 4484715 w 5426225"/>
              <a:gd name="connsiteY12" fmla="*/ 653647 h 5820250"/>
              <a:gd name="connsiteX13" fmla="*/ 4063573 w 5426225"/>
              <a:gd name="connsiteY13" fmla="*/ 1013087 h 5820250"/>
              <a:gd name="connsiteX14" fmla="*/ 3488190 w 5426225"/>
              <a:gd name="connsiteY14" fmla="*/ 2079410 h 5820250"/>
              <a:gd name="connsiteX15" fmla="*/ 3287385 w 5426225"/>
              <a:gd name="connsiteY15" fmla="*/ 3173083 h 5820250"/>
              <a:gd name="connsiteX16" fmla="*/ 3312037 w 5426225"/>
              <a:gd name="connsiteY16" fmla="*/ 3851780 h 5820250"/>
              <a:gd name="connsiteX17" fmla="*/ 3192988 w 5426225"/>
              <a:gd name="connsiteY17" fmla="*/ 3606624 h 5820250"/>
              <a:gd name="connsiteX18" fmla="*/ 2932655 w 5426225"/>
              <a:gd name="connsiteY18" fmla="*/ 2724036 h 5820250"/>
              <a:gd name="connsiteX19" fmla="*/ 2399564 w 5426225"/>
              <a:gd name="connsiteY19" fmla="*/ 1393179 h 5820250"/>
              <a:gd name="connsiteX20" fmla="*/ 1918243 w 5426225"/>
              <a:gd name="connsiteY20" fmla="*/ 334605 h 5820250"/>
              <a:gd name="connsiteX21" fmla="*/ 1759882 w 5426225"/>
              <a:gd name="connsiteY21" fmla="*/ 46327 h 5820250"/>
              <a:gd name="connsiteX22" fmla="*/ 1504903 w 5426225"/>
              <a:gd name="connsiteY22" fmla="*/ 1179806 h 5820250"/>
              <a:gd name="connsiteX23" fmla="*/ 1919682 w 5426225"/>
              <a:gd name="connsiteY23" fmla="*/ 2508985 h 5820250"/>
              <a:gd name="connsiteX24" fmla="*/ 2511961 w 5426225"/>
              <a:gd name="connsiteY24" fmla="*/ 3676696 h 5820250"/>
              <a:gd name="connsiteX25" fmla="*/ 2507464 w 5426225"/>
              <a:gd name="connsiteY25" fmla="*/ 3842847 h 5820250"/>
              <a:gd name="connsiteX26" fmla="*/ 1259806 w 5426225"/>
              <a:gd name="connsiteY26" fmla="*/ 2329876 h 5820250"/>
              <a:gd name="connsiteX27" fmla="*/ 760185 w 5426225"/>
              <a:gd name="connsiteY27" fmla="*/ 1783121 h 5820250"/>
              <a:gd name="connsiteX28" fmla="*/ 213430 w 5426225"/>
              <a:gd name="connsiteY28" fmla="*/ 1274074 h 5820250"/>
              <a:gd name="connsiteX29" fmla="*/ 213430 w 5426225"/>
              <a:gd name="connsiteY29" fmla="*/ 1406049 h 5820250"/>
              <a:gd name="connsiteX30" fmla="*/ 694197 w 5426225"/>
              <a:gd name="connsiteY30" fmla="*/ 2744655 h 5820250"/>
              <a:gd name="connsiteX31" fmla="*/ 1253462 w 5426225"/>
              <a:gd name="connsiteY31" fmla="*/ 3774615 h 5820250"/>
              <a:gd name="connsiteX32" fmla="*/ 2015897 w 5426225"/>
              <a:gd name="connsiteY32" fmla="*/ 4415917 h 5820250"/>
              <a:gd name="connsiteX33" fmla="*/ 2631489 w 5426225"/>
              <a:gd name="connsiteY33" fmla="*/ 4738370 h 5820250"/>
              <a:gd name="connsiteX34" fmla="*/ 2175396 w 5426225"/>
              <a:gd name="connsiteY34" fmla="*/ 4769173 h 5820250"/>
              <a:gd name="connsiteX35" fmla="*/ 1502450 w 5426225"/>
              <a:gd name="connsiteY35" fmla="*/ 4555140 h 5820250"/>
              <a:gd name="connsiteX36" fmla="*/ 760185 w 5426225"/>
              <a:gd name="connsiteY36" fmla="*/ 3951286 h 5820250"/>
              <a:gd name="connsiteX37" fmla="*/ 260564 w 5426225"/>
              <a:gd name="connsiteY37" fmla="*/ 3055740 h 5820250"/>
              <a:gd name="connsiteX38" fmla="*/ 6041 w 5426225"/>
              <a:gd name="connsiteY38" fmla="*/ 2688094 h 5820250"/>
              <a:gd name="connsiteX39" fmla="*/ 109736 w 5426225"/>
              <a:gd name="connsiteY39" fmla="*/ 3281983 h 5820250"/>
              <a:gd name="connsiteX40" fmla="*/ 437514 w 5426225"/>
              <a:gd name="connsiteY40" fmla="*/ 4566106 h 5820250"/>
              <a:gd name="connsiteX41" fmla="*/ 1523756 w 5426225"/>
              <a:gd name="connsiteY41" fmla="*/ 5525562 h 5820250"/>
              <a:gd name="connsiteX42" fmla="*/ 2471455 w 5426225"/>
              <a:gd name="connsiteY42" fmla="*/ 5605714 h 5820250"/>
              <a:gd name="connsiteX43" fmla="*/ 3243083 w 5426225"/>
              <a:gd name="connsiteY43" fmla="*/ 5427626 h 5820250"/>
              <a:gd name="connsiteX44" fmla="*/ 3410128 w 5426225"/>
              <a:gd name="connsiteY44" fmla="*/ 5523928 h 5820250"/>
              <a:gd name="connsiteX45" fmla="*/ 3455644 w 5426225"/>
              <a:gd name="connsiteY45" fmla="*/ 5820249 h 58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26225" h="5820250">
                <a:moveTo>
                  <a:pt x="4361486" y="5609304"/>
                </a:moveTo>
                <a:cubicBezTo>
                  <a:pt x="4290845" y="5425964"/>
                  <a:pt x="4218872" y="5332208"/>
                  <a:pt x="4231313" y="5215361"/>
                </a:cubicBezTo>
                <a:cubicBezTo>
                  <a:pt x="4243754" y="5098514"/>
                  <a:pt x="4344731" y="5028828"/>
                  <a:pt x="4436133" y="4908219"/>
                </a:cubicBezTo>
                <a:cubicBezTo>
                  <a:pt x="4527536" y="4787610"/>
                  <a:pt x="4675949" y="4715614"/>
                  <a:pt x="4779728" y="4491709"/>
                </a:cubicBezTo>
                <a:cubicBezTo>
                  <a:pt x="4883507" y="4267804"/>
                  <a:pt x="4952592" y="3896812"/>
                  <a:pt x="5058808" y="3564787"/>
                </a:cubicBezTo>
                <a:cubicBezTo>
                  <a:pt x="5165024" y="3232762"/>
                  <a:pt x="5384505" y="2675063"/>
                  <a:pt x="5417026" y="2499558"/>
                </a:cubicBezTo>
                <a:cubicBezTo>
                  <a:pt x="5449547" y="2324053"/>
                  <a:pt x="5395991" y="2416073"/>
                  <a:pt x="5253934" y="2511758"/>
                </a:cubicBezTo>
                <a:cubicBezTo>
                  <a:pt x="5111877" y="2607443"/>
                  <a:pt x="4765963" y="2804601"/>
                  <a:pt x="4564682" y="3073666"/>
                </a:cubicBezTo>
                <a:cubicBezTo>
                  <a:pt x="4363402" y="3342731"/>
                  <a:pt x="4123683" y="4088628"/>
                  <a:pt x="4046251" y="4126147"/>
                </a:cubicBezTo>
                <a:cubicBezTo>
                  <a:pt x="3968819" y="4163666"/>
                  <a:pt x="4060805" y="3677596"/>
                  <a:pt x="4100087" y="3298781"/>
                </a:cubicBezTo>
                <a:cubicBezTo>
                  <a:pt x="4139369" y="2919967"/>
                  <a:pt x="4229114" y="2211794"/>
                  <a:pt x="4281942" y="1853260"/>
                </a:cubicBezTo>
                <a:cubicBezTo>
                  <a:pt x="4334770" y="1494726"/>
                  <a:pt x="4383260" y="1347511"/>
                  <a:pt x="4417055" y="1147576"/>
                </a:cubicBezTo>
                <a:cubicBezTo>
                  <a:pt x="4450850" y="947641"/>
                  <a:pt x="4543629" y="676062"/>
                  <a:pt x="4484715" y="653647"/>
                </a:cubicBezTo>
                <a:cubicBezTo>
                  <a:pt x="4425801" y="631232"/>
                  <a:pt x="4229660" y="775460"/>
                  <a:pt x="4063573" y="1013087"/>
                </a:cubicBezTo>
                <a:cubicBezTo>
                  <a:pt x="3897486" y="1250714"/>
                  <a:pt x="3617555" y="1719411"/>
                  <a:pt x="3488190" y="2079410"/>
                </a:cubicBezTo>
                <a:cubicBezTo>
                  <a:pt x="3358825" y="2439409"/>
                  <a:pt x="3316744" y="2877688"/>
                  <a:pt x="3287385" y="3173083"/>
                </a:cubicBezTo>
                <a:cubicBezTo>
                  <a:pt x="3258026" y="3468478"/>
                  <a:pt x="3327770" y="3779523"/>
                  <a:pt x="3312037" y="3851780"/>
                </a:cubicBezTo>
                <a:cubicBezTo>
                  <a:pt x="3296304" y="3924037"/>
                  <a:pt x="3256218" y="3794581"/>
                  <a:pt x="3192988" y="3606624"/>
                </a:cubicBezTo>
                <a:cubicBezTo>
                  <a:pt x="3129758" y="3418667"/>
                  <a:pt x="3064892" y="3092943"/>
                  <a:pt x="2932655" y="2724036"/>
                </a:cubicBezTo>
                <a:cubicBezTo>
                  <a:pt x="2800418" y="2355129"/>
                  <a:pt x="2568633" y="1791418"/>
                  <a:pt x="2399564" y="1393179"/>
                </a:cubicBezTo>
                <a:cubicBezTo>
                  <a:pt x="2230495" y="994941"/>
                  <a:pt x="2024857" y="559080"/>
                  <a:pt x="1918243" y="334605"/>
                </a:cubicBezTo>
                <a:cubicBezTo>
                  <a:pt x="1811629" y="110130"/>
                  <a:pt x="1828772" y="-94540"/>
                  <a:pt x="1759882" y="46327"/>
                </a:cubicBezTo>
                <a:cubicBezTo>
                  <a:pt x="1690992" y="187194"/>
                  <a:pt x="1478270" y="769363"/>
                  <a:pt x="1504903" y="1179806"/>
                </a:cubicBezTo>
                <a:cubicBezTo>
                  <a:pt x="1531536" y="1590249"/>
                  <a:pt x="1751839" y="2092837"/>
                  <a:pt x="1919682" y="2508985"/>
                </a:cubicBezTo>
                <a:cubicBezTo>
                  <a:pt x="2087525" y="2925133"/>
                  <a:pt x="2413997" y="3454386"/>
                  <a:pt x="2511961" y="3676696"/>
                </a:cubicBezTo>
                <a:cubicBezTo>
                  <a:pt x="2609925" y="3899006"/>
                  <a:pt x="2640198" y="3976933"/>
                  <a:pt x="2507464" y="3842847"/>
                </a:cubicBezTo>
                <a:cubicBezTo>
                  <a:pt x="2374730" y="3708761"/>
                  <a:pt x="1551019" y="2673164"/>
                  <a:pt x="1259806" y="2329876"/>
                </a:cubicBezTo>
                <a:cubicBezTo>
                  <a:pt x="968593" y="1986588"/>
                  <a:pt x="934581" y="1959088"/>
                  <a:pt x="760185" y="1783121"/>
                </a:cubicBezTo>
                <a:cubicBezTo>
                  <a:pt x="585789" y="1607154"/>
                  <a:pt x="304556" y="1336919"/>
                  <a:pt x="213430" y="1274074"/>
                </a:cubicBezTo>
                <a:cubicBezTo>
                  <a:pt x="122304" y="1211229"/>
                  <a:pt x="133302" y="1160952"/>
                  <a:pt x="213430" y="1406049"/>
                </a:cubicBezTo>
                <a:cubicBezTo>
                  <a:pt x="293558" y="1651146"/>
                  <a:pt x="520858" y="2349894"/>
                  <a:pt x="694197" y="2744655"/>
                </a:cubicBezTo>
                <a:cubicBezTo>
                  <a:pt x="867536" y="3139416"/>
                  <a:pt x="1033179" y="3496071"/>
                  <a:pt x="1253462" y="3774615"/>
                </a:cubicBezTo>
                <a:cubicBezTo>
                  <a:pt x="1473745" y="4053159"/>
                  <a:pt x="1786226" y="4255291"/>
                  <a:pt x="2015897" y="4415917"/>
                </a:cubicBezTo>
                <a:cubicBezTo>
                  <a:pt x="2245568" y="4576543"/>
                  <a:pt x="2599073" y="4704664"/>
                  <a:pt x="2631489" y="4738370"/>
                </a:cubicBezTo>
                <a:cubicBezTo>
                  <a:pt x="2663905" y="4772076"/>
                  <a:pt x="2363569" y="4799711"/>
                  <a:pt x="2175396" y="4769173"/>
                </a:cubicBezTo>
                <a:cubicBezTo>
                  <a:pt x="1987223" y="4738635"/>
                  <a:pt x="1738318" y="4691454"/>
                  <a:pt x="1502450" y="4555140"/>
                </a:cubicBezTo>
                <a:cubicBezTo>
                  <a:pt x="1266582" y="4418826"/>
                  <a:pt x="967166" y="4201186"/>
                  <a:pt x="760185" y="3951286"/>
                </a:cubicBezTo>
                <a:cubicBezTo>
                  <a:pt x="553204" y="3701386"/>
                  <a:pt x="386255" y="3266272"/>
                  <a:pt x="260564" y="3055740"/>
                </a:cubicBezTo>
                <a:cubicBezTo>
                  <a:pt x="134873" y="2845208"/>
                  <a:pt x="31179" y="2650387"/>
                  <a:pt x="6041" y="2688094"/>
                </a:cubicBezTo>
                <a:cubicBezTo>
                  <a:pt x="-19097" y="2725801"/>
                  <a:pt x="37824" y="2968981"/>
                  <a:pt x="109736" y="3281983"/>
                </a:cubicBezTo>
                <a:cubicBezTo>
                  <a:pt x="181648" y="3594985"/>
                  <a:pt x="201844" y="4192176"/>
                  <a:pt x="437514" y="4566106"/>
                </a:cubicBezTo>
                <a:cubicBezTo>
                  <a:pt x="673184" y="4940036"/>
                  <a:pt x="1184766" y="5352294"/>
                  <a:pt x="1523756" y="5525562"/>
                </a:cubicBezTo>
                <a:cubicBezTo>
                  <a:pt x="1862746" y="5698830"/>
                  <a:pt x="2184900" y="5622037"/>
                  <a:pt x="2471455" y="5605714"/>
                </a:cubicBezTo>
                <a:cubicBezTo>
                  <a:pt x="2758010" y="5589391"/>
                  <a:pt x="3144000" y="5442008"/>
                  <a:pt x="3243083" y="5427626"/>
                </a:cubicBezTo>
                <a:cubicBezTo>
                  <a:pt x="3342166" y="5413244"/>
                  <a:pt x="3406420" y="5413989"/>
                  <a:pt x="3410128" y="5523928"/>
                </a:cubicBezTo>
                <a:cubicBezTo>
                  <a:pt x="3413836" y="5633867"/>
                  <a:pt x="3448772" y="5675021"/>
                  <a:pt x="3455644" y="5820249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AF2824-9327-8847-7361-737A1A329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292771">
            <a:off x="7926230" y="-331535"/>
            <a:ext cx="1255755" cy="1173836"/>
          </a:xfrm>
          <a:custGeom>
            <a:avLst/>
            <a:gdLst>
              <a:gd name="connsiteX0" fmla="*/ 1255755 w 1255755"/>
              <a:gd name="connsiteY0" fmla="*/ 385218 h 1173836"/>
              <a:gd name="connsiteX1" fmla="*/ 365831 w 1255755"/>
              <a:gd name="connsiteY1" fmla="*/ 1173836 h 1173836"/>
              <a:gd name="connsiteX2" fmla="*/ 329676 w 1255755"/>
              <a:gd name="connsiteY2" fmla="*/ 1139254 h 1173836"/>
              <a:gd name="connsiteX3" fmla="*/ 48865 w 1255755"/>
              <a:gd name="connsiteY3" fmla="*/ 740502 h 1173836"/>
              <a:gd name="connsiteX4" fmla="*/ 79173 w 1255755"/>
              <a:gd name="connsiteY4" fmla="*/ 0 h 1173836"/>
              <a:gd name="connsiteX5" fmla="*/ 1118536 w 1255755"/>
              <a:gd name="connsiteY5" fmla="*/ 310268 h 11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5755" h="1173836">
                <a:moveTo>
                  <a:pt x="1255755" y="385218"/>
                </a:moveTo>
                <a:lnTo>
                  <a:pt x="365831" y="1173836"/>
                </a:lnTo>
                <a:lnTo>
                  <a:pt x="329676" y="1139254"/>
                </a:lnTo>
                <a:cubicBezTo>
                  <a:pt x="184580" y="996948"/>
                  <a:pt x="152717" y="936388"/>
                  <a:pt x="48865" y="740502"/>
                </a:cubicBezTo>
                <a:cubicBezTo>
                  <a:pt x="-58562" y="527670"/>
                  <a:pt x="38779" y="101488"/>
                  <a:pt x="79173" y="0"/>
                </a:cubicBezTo>
                <a:cubicBezTo>
                  <a:pt x="285025" y="58693"/>
                  <a:pt x="757596" y="137240"/>
                  <a:pt x="1118536" y="31026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0D3FC3-2F3C-1C0F-73EB-15AA17C7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66692" flipH="1" flipV="1">
            <a:off x="-155284" y="1550916"/>
            <a:ext cx="1165013" cy="1468632"/>
          </a:xfrm>
          <a:custGeom>
            <a:avLst/>
            <a:gdLst>
              <a:gd name="connsiteX0" fmla="*/ 1004921 w 1165013"/>
              <a:gd name="connsiteY0" fmla="*/ 0 h 1468632"/>
              <a:gd name="connsiteX1" fmla="*/ 1127607 w 1165013"/>
              <a:gd name="connsiteY1" fmla="*/ 601856 h 1468632"/>
              <a:gd name="connsiteX2" fmla="*/ 1164992 w 1165013"/>
              <a:gd name="connsiteY2" fmla="*/ 913920 h 1468632"/>
              <a:gd name="connsiteX3" fmla="*/ 1029152 w 1165013"/>
              <a:gd name="connsiteY3" fmla="*/ 1295618 h 1468632"/>
              <a:gd name="connsiteX4" fmla="*/ 735765 w 1165013"/>
              <a:gd name="connsiteY4" fmla="*/ 1454250 h 1468632"/>
              <a:gd name="connsiteX5" fmla="*/ 279407 w 1165013"/>
              <a:gd name="connsiteY5" fmla="*/ 1406860 h 1468632"/>
              <a:gd name="connsiteX6" fmla="*/ 59400 w 1165013"/>
              <a:gd name="connsiteY6" fmla="*/ 974092 h 1468632"/>
              <a:gd name="connsiteX7" fmla="*/ 3062 w 1165013"/>
              <a:gd name="connsiteY7" fmla="*/ 722165 h 1468632"/>
              <a:gd name="connsiteX8" fmla="*/ 0 w 1165013"/>
              <a:gd name="connsiteY8" fmla="*/ 707229 h 1468632"/>
              <a:gd name="connsiteX9" fmla="*/ 246541 w 1165013"/>
              <a:gd name="connsiteY9" fmla="*/ 465419 h 1468632"/>
              <a:gd name="connsiteX10" fmla="*/ 252602 w 1165013"/>
              <a:gd name="connsiteY10" fmla="*/ 472419 h 1468632"/>
              <a:gd name="connsiteX11" fmla="*/ 629072 w 1165013"/>
              <a:gd name="connsiteY11" fmla="*/ 965282 h 14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013" h="1468632">
                <a:moveTo>
                  <a:pt x="1004921" y="0"/>
                </a:moveTo>
                <a:cubicBezTo>
                  <a:pt x="1055419" y="254754"/>
                  <a:pt x="1103259" y="367035"/>
                  <a:pt x="1127607" y="601856"/>
                </a:cubicBezTo>
                <a:lnTo>
                  <a:pt x="1164992" y="913920"/>
                </a:lnTo>
                <a:cubicBezTo>
                  <a:pt x="1165934" y="1121761"/>
                  <a:pt x="1136859" y="1174491"/>
                  <a:pt x="1029152" y="1295618"/>
                </a:cubicBezTo>
                <a:cubicBezTo>
                  <a:pt x="963802" y="1377754"/>
                  <a:pt x="860723" y="1435710"/>
                  <a:pt x="735765" y="1454250"/>
                </a:cubicBezTo>
                <a:cubicBezTo>
                  <a:pt x="610808" y="1472790"/>
                  <a:pt x="392134" y="1486886"/>
                  <a:pt x="279407" y="1406860"/>
                </a:cubicBezTo>
                <a:cubicBezTo>
                  <a:pt x="166679" y="1326834"/>
                  <a:pt x="80494" y="1073644"/>
                  <a:pt x="59400" y="974092"/>
                </a:cubicBezTo>
                <a:cubicBezTo>
                  <a:pt x="44261" y="911974"/>
                  <a:pt x="24083" y="822380"/>
                  <a:pt x="3062" y="722165"/>
                </a:cubicBezTo>
                <a:lnTo>
                  <a:pt x="0" y="707229"/>
                </a:lnTo>
                <a:lnTo>
                  <a:pt x="246541" y="465419"/>
                </a:lnTo>
                <a:lnTo>
                  <a:pt x="252602" y="472419"/>
                </a:lnTo>
                <a:cubicBezTo>
                  <a:pt x="382453" y="631736"/>
                  <a:pt x="518006" y="829560"/>
                  <a:pt x="629072" y="96528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A2258C7-9B88-A72A-E975-4AA02215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141555">
            <a:off x="435817" y="3826082"/>
            <a:ext cx="1770305" cy="645935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8945" h="1887171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2950902" y="1184005"/>
                  <a:pt x="3028945" y="1271362"/>
                </a:cubicBezTo>
                <a:cubicBezTo>
                  <a:pt x="3020964" y="1405371"/>
                  <a:pt x="2978356" y="1906629"/>
                  <a:pt x="2950602" y="1886587"/>
                </a:cubicBezTo>
                <a:cubicBezTo>
                  <a:pt x="2885143" y="1892656"/>
                  <a:pt x="1496153" y="1670208"/>
                  <a:pt x="1107928" y="1443866"/>
                </a:cubicBezTo>
                <a:cubicBezTo>
                  <a:pt x="663959" y="1309296"/>
                  <a:pt x="281635" y="1245592"/>
                  <a:pt x="32339" y="112742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56CEA10-A0EA-554B-1EC9-4A75D3F8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111881">
            <a:off x="2098201" y="4327895"/>
            <a:ext cx="443638" cy="437609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73396" h="3096776">
                <a:moveTo>
                  <a:pt x="663919" y="130849"/>
                </a:moveTo>
                <a:cubicBezTo>
                  <a:pt x="323278" y="330934"/>
                  <a:pt x="101029" y="937367"/>
                  <a:pt x="31428" y="1337983"/>
                </a:cubicBezTo>
                <a:cubicBezTo>
                  <a:pt x="-38173" y="1738599"/>
                  <a:pt x="-2865" y="2241842"/>
                  <a:pt x="246311" y="2534547"/>
                </a:cubicBezTo>
                <a:cubicBezTo>
                  <a:pt x="495487" y="2827252"/>
                  <a:pt x="891046" y="3127696"/>
                  <a:pt x="1526486" y="3094213"/>
                </a:cubicBezTo>
                <a:cubicBezTo>
                  <a:pt x="1731471" y="3089067"/>
                  <a:pt x="2336190" y="2949236"/>
                  <a:pt x="2574413" y="2610685"/>
                </a:cubicBezTo>
                <a:cubicBezTo>
                  <a:pt x="2812636" y="2272134"/>
                  <a:pt x="3039016" y="1475109"/>
                  <a:pt x="2955826" y="1062907"/>
                </a:cubicBezTo>
                <a:cubicBezTo>
                  <a:pt x="2872636" y="650705"/>
                  <a:pt x="2346825" y="316009"/>
                  <a:pt x="2075275" y="137475"/>
                </a:cubicBezTo>
                <a:cubicBezTo>
                  <a:pt x="1693290" y="-17868"/>
                  <a:pt x="1004560" y="-69236"/>
                  <a:pt x="663919" y="1308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40E8F0D-8315-5872-28DD-EB71136A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358500" flipV="1">
            <a:off x="2455938" y="5267752"/>
            <a:ext cx="1156709" cy="2171664"/>
          </a:xfrm>
          <a:custGeom>
            <a:avLst/>
            <a:gdLst>
              <a:gd name="connsiteX0" fmla="*/ 429670 w 1245366"/>
              <a:gd name="connsiteY0" fmla="*/ 94323 h 2338113"/>
              <a:gd name="connsiteX1" fmla="*/ 210325 w 1245366"/>
              <a:gd name="connsiteY1" fmla="*/ 366133 h 2338113"/>
              <a:gd name="connsiteX2" fmla="*/ 78185 w 1245366"/>
              <a:gd name="connsiteY2" fmla="*/ 727483 h 2338113"/>
              <a:gd name="connsiteX3" fmla="*/ 349 w 1245366"/>
              <a:gd name="connsiteY3" fmla="*/ 1325781 h 2338113"/>
              <a:gd name="connsiteX4" fmla="*/ 55138 w 1245366"/>
              <a:gd name="connsiteY4" fmla="*/ 2112766 h 2338113"/>
              <a:gd name="connsiteX5" fmla="*/ 84088 w 1245366"/>
              <a:gd name="connsiteY5" fmla="*/ 2251624 h 2338113"/>
              <a:gd name="connsiteX6" fmla="*/ 111115 w 1245366"/>
              <a:gd name="connsiteY6" fmla="*/ 2338113 h 2338113"/>
              <a:gd name="connsiteX7" fmla="*/ 314694 w 1245366"/>
              <a:gd name="connsiteY7" fmla="*/ 2163059 h 2338113"/>
              <a:gd name="connsiteX8" fmla="*/ 291933 w 1245366"/>
              <a:gd name="connsiteY8" fmla="*/ 2074720 h 2338113"/>
              <a:gd name="connsiteX9" fmla="*/ 255012 w 1245366"/>
              <a:gd name="connsiteY9" fmla="*/ 1898078 h 2338113"/>
              <a:gd name="connsiteX10" fmla="*/ 220932 w 1245366"/>
              <a:gd name="connsiteY10" fmla="*/ 1568302 h 2338113"/>
              <a:gd name="connsiteX11" fmla="*/ 243708 w 1245366"/>
              <a:gd name="connsiteY11" fmla="*/ 1527933 h 2338113"/>
              <a:gd name="connsiteX12" fmla="*/ 440453 w 1245366"/>
              <a:gd name="connsiteY12" fmla="*/ 1634907 h 2338113"/>
              <a:gd name="connsiteX13" fmla="*/ 755427 w 1245366"/>
              <a:gd name="connsiteY13" fmla="*/ 1690542 h 2338113"/>
              <a:gd name="connsiteX14" fmla="*/ 858064 w 1245366"/>
              <a:gd name="connsiteY14" fmla="*/ 1672755 h 2338113"/>
              <a:gd name="connsiteX15" fmla="*/ 897561 w 1245366"/>
              <a:gd name="connsiteY15" fmla="*/ 1661861 h 2338113"/>
              <a:gd name="connsiteX16" fmla="*/ 1245366 w 1245366"/>
              <a:gd name="connsiteY16" fmla="*/ 1362790 h 2338113"/>
              <a:gd name="connsiteX17" fmla="*/ 1224941 w 1245366"/>
              <a:gd name="connsiteY17" fmla="*/ 1355725 h 2338113"/>
              <a:gd name="connsiteX18" fmla="*/ 973876 w 1245366"/>
              <a:gd name="connsiteY18" fmla="*/ 1302459 h 2338113"/>
              <a:gd name="connsiteX19" fmla="*/ 444407 w 1245366"/>
              <a:gd name="connsiteY19" fmla="*/ 1302459 h 2338113"/>
              <a:gd name="connsiteX20" fmla="*/ 383100 w 1245366"/>
              <a:gd name="connsiteY20" fmla="*/ 1302459 h 2338113"/>
              <a:gd name="connsiteX21" fmla="*/ 693692 w 1245366"/>
              <a:gd name="connsiteY21" fmla="*/ 1145645 h 2338113"/>
              <a:gd name="connsiteX22" fmla="*/ 908892 w 1245366"/>
              <a:gd name="connsiteY22" fmla="*/ 963724 h 2338113"/>
              <a:gd name="connsiteX23" fmla="*/ 1078367 w 1245366"/>
              <a:gd name="connsiteY23" fmla="*/ 738997 h 2338113"/>
              <a:gd name="connsiteX24" fmla="*/ 1116669 w 1245366"/>
              <a:gd name="connsiteY24" fmla="*/ 571589 h 2338113"/>
              <a:gd name="connsiteX25" fmla="*/ 739416 w 1245366"/>
              <a:gd name="connsiteY25" fmla="*/ 657465 h 2338113"/>
              <a:gd name="connsiteX26" fmla="*/ 418597 w 1245366"/>
              <a:gd name="connsiteY26" fmla="*/ 838628 h 2338113"/>
              <a:gd name="connsiteX27" fmla="*/ 416701 w 1245366"/>
              <a:gd name="connsiteY27" fmla="*/ 804866 h 2338113"/>
              <a:gd name="connsiteX28" fmla="*/ 623890 w 1245366"/>
              <a:gd name="connsiteY28" fmla="*/ 443040 h 2338113"/>
              <a:gd name="connsiteX29" fmla="*/ 606689 w 1245366"/>
              <a:gd name="connsiteY29" fmla="*/ 0 h 2338113"/>
              <a:gd name="connsiteX30" fmla="*/ 429670 w 1245366"/>
              <a:gd name="connsiteY30" fmla="*/ 94323 h 23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45366" h="2338113">
                <a:moveTo>
                  <a:pt x="429670" y="94323"/>
                </a:moveTo>
                <a:cubicBezTo>
                  <a:pt x="363610" y="155345"/>
                  <a:pt x="284303" y="249514"/>
                  <a:pt x="210325" y="366133"/>
                </a:cubicBezTo>
                <a:cubicBezTo>
                  <a:pt x="156932" y="469662"/>
                  <a:pt x="111028" y="567220"/>
                  <a:pt x="78185" y="727483"/>
                </a:cubicBezTo>
                <a:cubicBezTo>
                  <a:pt x="45342" y="887745"/>
                  <a:pt x="4191" y="1094901"/>
                  <a:pt x="349" y="1325781"/>
                </a:cubicBezTo>
                <a:cubicBezTo>
                  <a:pt x="-3492" y="1556661"/>
                  <a:pt x="24914" y="1911805"/>
                  <a:pt x="55138" y="2112766"/>
                </a:cubicBezTo>
                <a:cubicBezTo>
                  <a:pt x="62694" y="2163006"/>
                  <a:pt x="72793" y="2209252"/>
                  <a:pt x="84088" y="2251624"/>
                </a:cubicBezTo>
                <a:lnTo>
                  <a:pt x="111115" y="2338113"/>
                </a:lnTo>
                <a:lnTo>
                  <a:pt x="314694" y="2163059"/>
                </a:lnTo>
                <a:lnTo>
                  <a:pt x="291933" y="2074720"/>
                </a:lnTo>
                <a:cubicBezTo>
                  <a:pt x="277567" y="2014687"/>
                  <a:pt x="264811" y="1955345"/>
                  <a:pt x="255012" y="1898078"/>
                </a:cubicBezTo>
                <a:cubicBezTo>
                  <a:pt x="235415" y="1783544"/>
                  <a:pt x="222816" y="1629992"/>
                  <a:pt x="220932" y="1568302"/>
                </a:cubicBezTo>
                <a:cubicBezTo>
                  <a:pt x="219048" y="1506612"/>
                  <a:pt x="212315" y="1505146"/>
                  <a:pt x="243708" y="1527933"/>
                </a:cubicBezTo>
                <a:cubicBezTo>
                  <a:pt x="275101" y="1550721"/>
                  <a:pt x="355167" y="1607806"/>
                  <a:pt x="440453" y="1634907"/>
                </a:cubicBezTo>
                <a:cubicBezTo>
                  <a:pt x="525739" y="1662008"/>
                  <a:pt x="633291" y="1701577"/>
                  <a:pt x="755427" y="1690542"/>
                </a:cubicBezTo>
                <a:cubicBezTo>
                  <a:pt x="785960" y="1687783"/>
                  <a:pt x="821042" y="1681414"/>
                  <a:pt x="858064" y="1672755"/>
                </a:cubicBezTo>
                <a:lnTo>
                  <a:pt x="897561" y="1661861"/>
                </a:lnTo>
                <a:lnTo>
                  <a:pt x="1245366" y="1362790"/>
                </a:lnTo>
                <a:lnTo>
                  <a:pt x="1224941" y="1355725"/>
                </a:lnTo>
                <a:cubicBezTo>
                  <a:pt x="1162329" y="1334989"/>
                  <a:pt x="1078377" y="1311515"/>
                  <a:pt x="973876" y="1302459"/>
                </a:cubicBezTo>
                <a:cubicBezTo>
                  <a:pt x="834541" y="1290383"/>
                  <a:pt x="542869" y="1302459"/>
                  <a:pt x="444407" y="1302459"/>
                </a:cubicBezTo>
                <a:cubicBezTo>
                  <a:pt x="444407" y="1302459"/>
                  <a:pt x="341552" y="1328594"/>
                  <a:pt x="383100" y="1302459"/>
                </a:cubicBezTo>
                <a:cubicBezTo>
                  <a:pt x="424647" y="1276324"/>
                  <a:pt x="606060" y="1202101"/>
                  <a:pt x="693692" y="1145645"/>
                </a:cubicBezTo>
                <a:cubicBezTo>
                  <a:pt x="781324" y="1089189"/>
                  <a:pt x="844779" y="1031499"/>
                  <a:pt x="908892" y="963724"/>
                </a:cubicBezTo>
                <a:cubicBezTo>
                  <a:pt x="973005" y="895949"/>
                  <a:pt x="1043738" y="804352"/>
                  <a:pt x="1078367" y="738997"/>
                </a:cubicBezTo>
                <a:cubicBezTo>
                  <a:pt x="1112997" y="673641"/>
                  <a:pt x="1151086" y="574789"/>
                  <a:pt x="1116669" y="571589"/>
                </a:cubicBezTo>
                <a:cubicBezTo>
                  <a:pt x="1082252" y="568390"/>
                  <a:pt x="855761" y="612959"/>
                  <a:pt x="739416" y="657465"/>
                </a:cubicBezTo>
                <a:cubicBezTo>
                  <a:pt x="623070" y="701972"/>
                  <a:pt x="472383" y="814061"/>
                  <a:pt x="418597" y="838628"/>
                </a:cubicBezTo>
                <a:cubicBezTo>
                  <a:pt x="364812" y="863195"/>
                  <a:pt x="382485" y="870798"/>
                  <a:pt x="416701" y="804866"/>
                </a:cubicBezTo>
                <a:cubicBezTo>
                  <a:pt x="450917" y="738935"/>
                  <a:pt x="589875" y="547209"/>
                  <a:pt x="623890" y="443040"/>
                </a:cubicBezTo>
                <a:cubicBezTo>
                  <a:pt x="674761" y="287250"/>
                  <a:pt x="656224" y="159047"/>
                  <a:pt x="606689" y="0"/>
                </a:cubicBezTo>
                <a:cubicBezTo>
                  <a:pt x="584427" y="2802"/>
                  <a:pt x="485736" y="50551"/>
                  <a:pt x="429670" y="9432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7D96C7A-A756-1A1C-1E37-64357A27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733626">
            <a:off x="9458166" y="4314768"/>
            <a:ext cx="2099748" cy="1098931"/>
          </a:xfrm>
          <a:custGeom>
            <a:avLst/>
            <a:gdLst>
              <a:gd name="connsiteX0" fmla="*/ 9881 w 1739875"/>
              <a:gd name="connsiteY0" fmla="*/ 509263 h 754659"/>
              <a:gd name="connsiteX1" fmla="*/ 497935 w 1739875"/>
              <a:gd name="connsiteY1" fmla="*/ 71697 h 754659"/>
              <a:gd name="connsiteX2" fmla="*/ 1120625 w 1739875"/>
              <a:gd name="connsiteY2" fmla="*/ 43648 h 754659"/>
              <a:gd name="connsiteX3" fmla="*/ 1608679 w 1739875"/>
              <a:gd name="connsiteY3" fmla="*/ 503653 h 754659"/>
              <a:gd name="connsiteX4" fmla="*/ 1737705 w 1739875"/>
              <a:gd name="connsiteY4" fmla="*/ 744875 h 754659"/>
              <a:gd name="connsiteX5" fmla="*/ 1535751 w 1739875"/>
              <a:gd name="connsiteY5" fmla="*/ 711216 h 754659"/>
              <a:gd name="connsiteX6" fmla="*/ 284762 w 1739875"/>
              <a:gd name="connsiteY6" fmla="*/ 559751 h 754659"/>
              <a:gd name="connsiteX7" fmla="*/ 9881 w 1739875"/>
              <a:gd name="connsiteY7" fmla="*/ 509263 h 754659"/>
              <a:gd name="connsiteX0" fmla="*/ 9881 w 1745871"/>
              <a:gd name="connsiteY0" fmla="*/ 509263 h 755689"/>
              <a:gd name="connsiteX1" fmla="*/ 497935 w 1745871"/>
              <a:gd name="connsiteY1" fmla="*/ 71697 h 755689"/>
              <a:gd name="connsiteX2" fmla="*/ 1120625 w 1745871"/>
              <a:gd name="connsiteY2" fmla="*/ 43648 h 755689"/>
              <a:gd name="connsiteX3" fmla="*/ 1608679 w 1745871"/>
              <a:gd name="connsiteY3" fmla="*/ 503653 h 755689"/>
              <a:gd name="connsiteX4" fmla="*/ 1737705 w 1745871"/>
              <a:gd name="connsiteY4" fmla="*/ 744875 h 755689"/>
              <a:gd name="connsiteX5" fmla="*/ 1426819 w 1745871"/>
              <a:gd name="connsiteY5" fmla="*/ 716950 h 755689"/>
              <a:gd name="connsiteX6" fmla="*/ 284762 w 1745871"/>
              <a:gd name="connsiteY6" fmla="*/ 559751 h 755689"/>
              <a:gd name="connsiteX7" fmla="*/ 9881 w 1745871"/>
              <a:gd name="connsiteY7" fmla="*/ 509263 h 755689"/>
              <a:gd name="connsiteX0" fmla="*/ 9881 w 1864671"/>
              <a:gd name="connsiteY0" fmla="*/ 509263 h 855937"/>
              <a:gd name="connsiteX1" fmla="*/ 497935 w 1864671"/>
              <a:gd name="connsiteY1" fmla="*/ 71697 h 855937"/>
              <a:gd name="connsiteX2" fmla="*/ 1120625 w 1864671"/>
              <a:gd name="connsiteY2" fmla="*/ 43648 h 855937"/>
              <a:gd name="connsiteX3" fmla="*/ 1608679 w 1864671"/>
              <a:gd name="connsiteY3" fmla="*/ 503653 h 855937"/>
              <a:gd name="connsiteX4" fmla="*/ 1860911 w 1864671"/>
              <a:gd name="connsiteY4" fmla="*/ 851040 h 855937"/>
              <a:gd name="connsiteX5" fmla="*/ 1426819 w 1864671"/>
              <a:gd name="connsiteY5" fmla="*/ 716950 h 855937"/>
              <a:gd name="connsiteX6" fmla="*/ 284762 w 1864671"/>
              <a:gd name="connsiteY6" fmla="*/ 559751 h 855937"/>
              <a:gd name="connsiteX7" fmla="*/ 9881 w 1864671"/>
              <a:gd name="connsiteY7" fmla="*/ 509263 h 855937"/>
              <a:gd name="connsiteX0" fmla="*/ 9881 w 1876754"/>
              <a:gd name="connsiteY0" fmla="*/ 501512 h 853026"/>
              <a:gd name="connsiteX1" fmla="*/ 497935 w 1876754"/>
              <a:gd name="connsiteY1" fmla="*/ 63946 h 853026"/>
              <a:gd name="connsiteX2" fmla="*/ 1120625 w 1876754"/>
              <a:gd name="connsiteY2" fmla="*/ 35897 h 853026"/>
              <a:gd name="connsiteX3" fmla="*/ 1718468 w 1876754"/>
              <a:gd name="connsiteY3" fmla="*/ 385272 h 853026"/>
              <a:gd name="connsiteX4" fmla="*/ 1860911 w 1876754"/>
              <a:gd name="connsiteY4" fmla="*/ 843289 h 853026"/>
              <a:gd name="connsiteX5" fmla="*/ 1426819 w 1876754"/>
              <a:gd name="connsiteY5" fmla="*/ 709199 h 853026"/>
              <a:gd name="connsiteX6" fmla="*/ 284762 w 1876754"/>
              <a:gd name="connsiteY6" fmla="*/ 552000 h 853026"/>
              <a:gd name="connsiteX7" fmla="*/ 9881 w 1876754"/>
              <a:gd name="connsiteY7" fmla="*/ 501512 h 853026"/>
              <a:gd name="connsiteX0" fmla="*/ 9881 w 1874221"/>
              <a:gd name="connsiteY0" fmla="*/ 623010 h 974525"/>
              <a:gd name="connsiteX1" fmla="*/ 497935 w 1874221"/>
              <a:gd name="connsiteY1" fmla="*/ 185444 h 974525"/>
              <a:gd name="connsiteX2" fmla="*/ 1272410 w 1874221"/>
              <a:gd name="connsiteY2" fmla="*/ 12874 h 974525"/>
              <a:gd name="connsiteX3" fmla="*/ 1718468 w 1874221"/>
              <a:gd name="connsiteY3" fmla="*/ 506770 h 974525"/>
              <a:gd name="connsiteX4" fmla="*/ 1860911 w 1874221"/>
              <a:gd name="connsiteY4" fmla="*/ 964787 h 974525"/>
              <a:gd name="connsiteX5" fmla="*/ 1426819 w 1874221"/>
              <a:gd name="connsiteY5" fmla="*/ 830697 h 974525"/>
              <a:gd name="connsiteX6" fmla="*/ 284762 w 1874221"/>
              <a:gd name="connsiteY6" fmla="*/ 673498 h 974525"/>
              <a:gd name="connsiteX7" fmla="*/ 9881 w 1874221"/>
              <a:gd name="connsiteY7" fmla="*/ 623010 h 974525"/>
              <a:gd name="connsiteX0" fmla="*/ 4712 w 1869052"/>
              <a:gd name="connsiteY0" fmla="*/ 633304 h 984819"/>
              <a:gd name="connsiteX1" fmla="*/ 402385 w 1869052"/>
              <a:gd name="connsiteY1" fmla="*/ 137323 h 984819"/>
              <a:gd name="connsiteX2" fmla="*/ 1267241 w 1869052"/>
              <a:gd name="connsiteY2" fmla="*/ 23168 h 984819"/>
              <a:gd name="connsiteX3" fmla="*/ 1713299 w 1869052"/>
              <a:gd name="connsiteY3" fmla="*/ 517064 h 984819"/>
              <a:gd name="connsiteX4" fmla="*/ 1855742 w 1869052"/>
              <a:gd name="connsiteY4" fmla="*/ 975081 h 984819"/>
              <a:gd name="connsiteX5" fmla="*/ 1421650 w 1869052"/>
              <a:gd name="connsiteY5" fmla="*/ 840991 h 984819"/>
              <a:gd name="connsiteX6" fmla="*/ 279593 w 1869052"/>
              <a:gd name="connsiteY6" fmla="*/ 683792 h 984819"/>
              <a:gd name="connsiteX7" fmla="*/ 4712 w 1869052"/>
              <a:gd name="connsiteY7" fmla="*/ 633304 h 984819"/>
              <a:gd name="connsiteX0" fmla="*/ 4712 w 1870440"/>
              <a:gd name="connsiteY0" fmla="*/ 633304 h 991310"/>
              <a:gd name="connsiteX1" fmla="*/ 402385 w 1870440"/>
              <a:gd name="connsiteY1" fmla="*/ 137323 h 991310"/>
              <a:gd name="connsiteX2" fmla="*/ 1267241 w 1870440"/>
              <a:gd name="connsiteY2" fmla="*/ 23168 h 991310"/>
              <a:gd name="connsiteX3" fmla="*/ 1713299 w 1870440"/>
              <a:gd name="connsiteY3" fmla="*/ 517064 h 991310"/>
              <a:gd name="connsiteX4" fmla="*/ 1855742 w 1870440"/>
              <a:gd name="connsiteY4" fmla="*/ 975081 h 991310"/>
              <a:gd name="connsiteX5" fmla="*/ 1399477 w 1870440"/>
              <a:gd name="connsiteY5" fmla="*/ 896414 h 991310"/>
              <a:gd name="connsiteX6" fmla="*/ 279593 w 1870440"/>
              <a:gd name="connsiteY6" fmla="*/ 683792 h 991310"/>
              <a:gd name="connsiteX7" fmla="*/ 4712 w 1870440"/>
              <a:gd name="connsiteY7" fmla="*/ 633304 h 991310"/>
              <a:gd name="connsiteX0" fmla="*/ 44 w 1865772"/>
              <a:gd name="connsiteY0" fmla="*/ 633304 h 991310"/>
              <a:gd name="connsiteX1" fmla="*/ 397717 w 1865772"/>
              <a:gd name="connsiteY1" fmla="*/ 137323 h 991310"/>
              <a:gd name="connsiteX2" fmla="*/ 1262573 w 1865772"/>
              <a:gd name="connsiteY2" fmla="*/ 23168 h 991310"/>
              <a:gd name="connsiteX3" fmla="*/ 1708631 w 1865772"/>
              <a:gd name="connsiteY3" fmla="*/ 517064 h 991310"/>
              <a:gd name="connsiteX4" fmla="*/ 1851074 w 1865772"/>
              <a:gd name="connsiteY4" fmla="*/ 975081 h 991310"/>
              <a:gd name="connsiteX5" fmla="*/ 1394809 w 1865772"/>
              <a:gd name="connsiteY5" fmla="*/ 896414 h 991310"/>
              <a:gd name="connsiteX6" fmla="*/ 417748 w 1865772"/>
              <a:gd name="connsiteY6" fmla="*/ 716201 h 991310"/>
              <a:gd name="connsiteX7" fmla="*/ 44 w 1865772"/>
              <a:gd name="connsiteY7" fmla="*/ 633304 h 991310"/>
              <a:gd name="connsiteX0" fmla="*/ 44 w 1865772"/>
              <a:gd name="connsiteY0" fmla="*/ 633304 h 991310"/>
              <a:gd name="connsiteX1" fmla="*/ 397717 w 1865772"/>
              <a:gd name="connsiteY1" fmla="*/ 137323 h 991310"/>
              <a:gd name="connsiteX2" fmla="*/ 1262573 w 1865772"/>
              <a:gd name="connsiteY2" fmla="*/ 23168 h 991310"/>
              <a:gd name="connsiteX3" fmla="*/ 1708631 w 1865772"/>
              <a:gd name="connsiteY3" fmla="*/ 517064 h 991310"/>
              <a:gd name="connsiteX4" fmla="*/ 1851074 w 1865772"/>
              <a:gd name="connsiteY4" fmla="*/ 975081 h 991310"/>
              <a:gd name="connsiteX5" fmla="*/ 1394809 w 1865772"/>
              <a:gd name="connsiteY5" fmla="*/ 896414 h 991310"/>
              <a:gd name="connsiteX6" fmla="*/ 417748 w 1865772"/>
              <a:gd name="connsiteY6" fmla="*/ 716201 h 991310"/>
              <a:gd name="connsiteX7" fmla="*/ 44 w 1865772"/>
              <a:gd name="connsiteY7" fmla="*/ 633304 h 991310"/>
              <a:gd name="connsiteX0" fmla="*/ 46 w 1853519"/>
              <a:gd name="connsiteY0" fmla="*/ 578483 h 990076"/>
              <a:gd name="connsiteX1" fmla="*/ 385464 w 1853519"/>
              <a:gd name="connsiteY1" fmla="*/ 136089 h 990076"/>
              <a:gd name="connsiteX2" fmla="*/ 1250320 w 1853519"/>
              <a:gd name="connsiteY2" fmla="*/ 21934 h 990076"/>
              <a:gd name="connsiteX3" fmla="*/ 1696378 w 1853519"/>
              <a:gd name="connsiteY3" fmla="*/ 515830 h 990076"/>
              <a:gd name="connsiteX4" fmla="*/ 1838821 w 1853519"/>
              <a:gd name="connsiteY4" fmla="*/ 973847 h 990076"/>
              <a:gd name="connsiteX5" fmla="*/ 1382556 w 1853519"/>
              <a:gd name="connsiteY5" fmla="*/ 895180 h 990076"/>
              <a:gd name="connsiteX6" fmla="*/ 405495 w 1853519"/>
              <a:gd name="connsiteY6" fmla="*/ 714967 h 990076"/>
              <a:gd name="connsiteX7" fmla="*/ 46 w 1853519"/>
              <a:gd name="connsiteY7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591 w 1887615"/>
              <a:gd name="connsiteY6" fmla="*/ 714967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756 w 1887615"/>
              <a:gd name="connsiteY6" fmla="*/ 726636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756 w 1887615"/>
              <a:gd name="connsiteY6" fmla="*/ 726636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93656"/>
              <a:gd name="connsiteY0" fmla="*/ 578887 h 990125"/>
              <a:gd name="connsiteX1" fmla="*/ 419560 w 1893656"/>
              <a:gd name="connsiteY1" fmla="*/ 136493 h 990125"/>
              <a:gd name="connsiteX2" fmla="*/ 1284416 w 1893656"/>
              <a:gd name="connsiteY2" fmla="*/ 22338 h 990125"/>
              <a:gd name="connsiteX3" fmla="*/ 1761977 w 1893656"/>
              <a:gd name="connsiteY3" fmla="*/ 522071 h 990125"/>
              <a:gd name="connsiteX4" fmla="*/ 1872917 w 1893656"/>
              <a:gd name="connsiteY4" fmla="*/ 974251 h 990125"/>
              <a:gd name="connsiteX5" fmla="*/ 1416652 w 1893656"/>
              <a:gd name="connsiteY5" fmla="*/ 895584 h 990125"/>
              <a:gd name="connsiteX6" fmla="*/ 439756 w 1893656"/>
              <a:gd name="connsiteY6" fmla="*/ 727040 h 990125"/>
              <a:gd name="connsiteX7" fmla="*/ 64968 w 1893656"/>
              <a:gd name="connsiteY7" fmla="*/ 667118 h 990125"/>
              <a:gd name="connsiteX8" fmla="*/ 34142 w 1893656"/>
              <a:gd name="connsiteY8" fmla="*/ 578887 h 990125"/>
              <a:gd name="connsiteX0" fmla="*/ 34142 w 1890318"/>
              <a:gd name="connsiteY0" fmla="*/ 578887 h 990125"/>
              <a:gd name="connsiteX1" fmla="*/ 419560 w 1890318"/>
              <a:gd name="connsiteY1" fmla="*/ 136493 h 990125"/>
              <a:gd name="connsiteX2" fmla="*/ 1284416 w 1890318"/>
              <a:gd name="connsiteY2" fmla="*/ 22338 h 990125"/>
              <a:gd name="connsiteX3" fmla="*/ 1761977 w 1890318"/>
              <a:gd name="connsiteY3" fmla="*/ 522071 h 990125"/>
              <a:gd name="connsiteX4" fmla="*/ 1872917 w 1890318"/>
              <a:gd name="connsiteY4" fmla="*/ 974251 h 990125"/>
              <a:gd name="connsiteX5" fmla="*/ 1416652 w 1890318"/>
              <a:gd name="connsiteY5" fmla="*/ 895584 h 990125"/>
              <a:gd name="connsiteX6" fmla="*/ 439756 w 1890318"/>
              <a:gd name="connsiteY6" fmla="*/ 727040 h 990125"/>
              <a:gd name="connsiteX7" fmla="*/ 64968 w 1890318"/>
              <a:gd name="connsiteY7" fmla="*/ 667118 h 990125"/>
              <a:gd name="connsiteX8" fmla="*/ 34142 w 1890318"/>
              <a:gd name="connsiteY8" fmla="*/ 578887 h 990125"/>
              <a:gd name="connsiteX0" fmla="*/ 34142 w 1874108"/>
              <a:gd name="connsiteY0" fmla="*/ 578887 h 987469"/>
              <a:gd name="connsiteX1" fmla="*/ 419560 w 1874108"/>
              <a:gd name="connsiteY1" fmla="*/ 136493 h 987469"/>
              <a:gd name="connsiteX2" fmla="*/ 1284416 w 1874108"/>
              <a:gd name="connsiteY2" fmla="*/ 22338 h 987469"/>
              <a:gd name="connsiteX3" fmla="*/ 1761977 w 1874108"/>
              <a:gd name="connsiteY3" fmla="*/ 522071 h 987469"/>
              <a:gd name="connsiteX4" fmla="*/ 1872917 w 1874108"/>
              <a:gd name="connsiteY4" fmla="*/ 974251 h 987469"/>
              <a:gd name="connsiteX5" fmla="*/ 1416652 w 1874108"/>
              <a:gd name="connsiteY5" fmla="*/ 895584 h 987469"/>
              <a:gd name="connsiteX6" fmla="*/ 439756 w 1874108"/>
              <a:gd name="connsiteY6" fmla="*/ 727040 h 987469"/>
              <a:gd name="connsiteX7" fmla="*/ 64968 w 1874108"/>
              <a:gd name="connsiteY7" fmla="*/ 667118 h 987469"/>
              <a:gd name="connsiteX8" fmla="*/ 34142 w 1874108"/>
              <a:gd name="connsiteY8" fmla="*/ 578887 h 987469"/>
              <a:gd name="connsiteX0" fmla="*/ 34142 w 1874269"/>
              <a:gd name="connsiteY0" fmla="*/ 578887 h 980571"/>
              <a:gd name="connsiteX1" fmla="*/ 419560 w 1874269"/>
              <a:gd name="connsiteY1" fmla="*/ 136493 h 980571"/>
              <a:gd name="connsiteX2" fmla="*/ 1284416 w 1874269"/>
              <a:gd name="connsiteY2" fmla="*/ 22338 h 980571"/>
              <a:gd name="connsiteX3" fmla="*/ 1761977 w 1874269"/>
              <a:gd name="connsiteY3" fmla="*/ 522071 h 980571"/>
              <a:gd name="connsiteX4" fmla="*/ 1872917 w 1874269"/>
              <a:gd name="connsiteY4" fmla="*/ 974251 h 980571"/>
              <a:gd name="connsiteX5" fmla="*/ 1416652 w 1874269"/>
              <a:gd name="connsiteY5" fmla="*/ 895584 h 980571"/>
              <a:gd name="connsiteX6" fmla="*/ 439756 w 1874269"/>
              <a:gd name="connsiteY6" fmla="*/ 727040 h 980571"/>
              <a:gd name="connsiteX7" fmla="*/ 64968 w 1874269"/>
              <a:gd name="connsiteY7" fmla="*/ 667118 h 980571"/>
              <a:gd name="connsiteX8" fmla="*/ 34142 w 1874269"/>
              <a:gd name="connsiteY8" fmla="*/ 578887 h 980571"/>
              <a:gd name="connsiteX0" fmla="*/ 34142 w 1888716"/>
              <a:gd name="connsiteY0" fmla="*/ 578887 h 993099"/>
              <a:gd name="connsiteX1" fmla="*/ 419560 w 1888716"/>
              <a:gd name="connsiteY1" fmla="*/ 136493 h 993099"/>
              <a:gd name="connsiteX2" fmla="*/ 1284416 w 1888716"/>
              <a:gd name="connsiteY2" fmla="*/ 22338 h 993099"/>
              <a:gd name="connsiteX3" fmla="*/ 1761977 w 1888716"/>
              <a:gd name="connsiteY3" fmla="*/ 522071 h 993099"/>
              <a:gd name="connsiteX4" fmla="*/ 1872917 w 1888716"/>
              <a:gd name="connsiteY4" fmla="*/ 974251 h 993099"/>
              <a:gd name="connsiteX5" fmla="*/ 1441154 w 1888716"/>
              <a:gd name="connsiteY5" fmla="*/ 914086 h 993099"/>
              <a:gd name="connsiteX6" fmla="*/ 439756 w 1888716"/>
              <a:gd name="connsiteY6" fmla="*/ 727040 h 993099"/>
              <a:gd name="connsiteX7" fmla="*/ 64968 w 1888716"/>
              <a:gd name="connsiteY7" fmla="*/ 667118 h 993099"/>
              <a:gd name="connsiteX8" fmla="*/ 34142 w 1888716"/>
              <a:gd name="connsiteY8" fmla="*/ 578887 h 993099"/>
              <a:gd name="connsiteX0" fmla="*/ 34142 w 1910942"/>
              <a:gd name="connsiteY0" fmla="*/ 578887 h 974312"/>
              <a:gd name="connsiteX1" fmla="*/ 419560 w 1910942"/>
              <a:gd name="connsiteY1" fmla="*/ 136493 h 974312"/>
              <a:gd name="connsiteX2" fmla="*/ 1284416 w 1910942"/>
              <a:gd name="connsiteY2" fmla="*/ 22338 h 974312"/>
              <a:gd name="connsiteX3" fmla="*/ 1761977 w 1910942"/>
              <a:gd name="connsiteY3" fmla="*/ 522071 h 974312"/>
              <a:gd name="connsiteX4" fmla="*/ 1876694 w 1910942"/>
              <a:gd name="connsiteY4" fmla="*/ 900322 h 974312"/>
              <a:gd name="connsiteX5" fmla="*/ 1872917 w 1910942"/>
              <a:gd name="connsiteY5" fmla="*/ 974251 h 974312"/>
              <a:gd name="connsiteX6" fmla="*/ 1441154 w 1910942"/>
              <a:gd name="connsiteY6" fmla="*/ 914086 h 974312"/>
              <a:gd name="connsiteX7" fmla="*/ 439756 w 1910942"/>
              <a:gd name="connsiteY7" fmla="*/ 727040 h 974312"/>
              <a:gd name="connsiteX8" fmla="*/ 64968 w 1910942"/>
              <a:gd name="connsiteY8" fmla="*/ 667118 h 974312"/>
              <a:gd name="connsiteX9" fmla="*/ 34142 w 1910942"/>
              <a:gd name="connsiteY9" fmla="*/ 578887 h 974312"/>
              <a:gd name="connsiteX0" fmla="*/ 34142 w 1899488"/>
              <a:gd name="connsiteY0" fmla="*/ 578887 h 989383"/>
              <a:gd name="connsiteX1" fmla="*/ 419560 w 1899488"/>
              <a:gd name="connsiteY1" fmla="*/ 136493 h 989383"/>
              <a:gd name="connsiteX2" fmla="*/ 1284416 w 1899488"/>
              <a:gd name="connsiteY2" fmla="*/ 22338 h 989383"/>
              <a:gd name="connsiteX3" fmla="*/ 1761977 w 1899488"/>
              <a:gd name="connsiteY3" fmla="*/ 522071 h 989383"/>
              <a:gd name="connsiteX4" fmla="*/ 1876694 w 1899488"/>
              <a:gd name="connsiteY4" fmla="*/ 900322 h 989383"/>
              <a:gd name="connsiteX5" fmla="*/ 1853831 w 1899488"/>
              <a:gd name="connsiteY5" fmla="*/ 989334 h 989383"/>
              <a:gd name="connsiteX6" fmla="*/ 1441154 w 1899488"/>
              <a:gd name="connsiteY6" fmla="*/ 914086 h 989383"/>
              <a:gd name="connsiteX7" fmla="*/ 439756 w 1899488"/>
              <a:gd name="connsiteY7" fmla="*/ 727040 h 989383"/>
              <a:gd name="connsiteX8" fmla="*/ 64968 w 1899488"/>
              <a:gd name="connsiteY8" fmla="*/ 667118 h 989383"/>
              <a:gd name="connsiteX9" fmla="*/ 34142 w 1899488"/>
              <a:gd name="connsiteY9" fmla="*/ 578887 h 989383"/>
              <a:gd name="connsiteX0" fmla="*/ 34142 w 1890632"/>
              <a:gd name="connsiteY0" fmla="*/ 578887 h 993703"/>
              <a:gd name="connsiteX1" fmla="*/ 419560 w 1890632"/>
              <a:gd name="connsiteY1" fmla="*/ 136493 h 993703"/>
              <a:gd name="connsiteX2" fmla="*/ 1284416 w 1890632"/>
              <a:gd name="connsiteY2" fmla="*/ 22338 h 993703"/>
              <a:gd name="connsiteX3" fmla="*/ 1761977 w 1890632"/>
              <a:gd name="connsiteY3" fmla="*/ 522071 h 993703"/>
              <a:gd name="connsiteX4" fmla="*/ 1876694 w 1890632"/>
              <a:gd name="connsiteY4" fmla="*/ 900322 h 993703"/>
              <a:gd name="connsiteX5" fmla="*/ 1853831 w 1890632"/>
              <a:gd name="connsiteY5" fmla="*/ 989334 h 993703"/>
              <a:gd name="connsiteX6" fmla="*/ 1441154 w 1890632"/>
              <a:gd name="connsiteY6" fmla="*/ 914086 h 993703"/>
              <a:gd name="connsiteX7" fmla="*/ 439756 w 1890632"/>
              <a:gd name="connsiteY7" fmla="*/ 727040 h 993703"/>
              <a:gd name="connsiteX8" fmla="*/ 64968 w 1890632"/>
              <a:gd name="connsiteY8" fmla="*/ 667118 h 993703"/>
              <a:gd name="connsiteX9" fmla="*/ 34142 w 1890632"/>
              <a:gd name="connsiteY9" fmla="*/ 578887 h 993703"/>
              <a:gd name="connsiteX0" fmla="*/ 34142 w 1890632"/>
              <a:gd name="connsiteY0" fmla="*/ 578887 h 993703"/>
              <a:gd name="connsiteX1" fmla="*/ 419560 w 1890632"/>
              <a:gd name="connsiteY1" fmla="*/ 136493 h 993703"/>
              <a:gd name="connsiteX2" fmla="*/ 1284416 w 1890632"/>
              <a:gd name="connsiteY2" fmla="*/ 22338 h 993703"/>
              <a:gd name="connsiteX3" fmla="*/ 1761977 w 1890632"/>
              <a:gd name="connsiteY3" fmla="*/ 522071 h 993703"/>
              <a:gd name="connsiteX4" fmla="*/ 1876694 w 1890632"/>
              <a:gd name="connsiteY4" fmla="*/ 900322 h 993703"/>
              <a:gd name="connsiteX5" fmla="*/ 1853831 w 1890632"/>
              <a:gd name="connsiteY5" fmla="*/ 989334 h 993703"/>
              <a:gd name="connsiteX6" fmla="*/ 1441154 w 1890632"/>
              <a:gd name="connsiteY6" fmla="*/ 914086 h 993703"/>
              <a:gd name="connsiteX7" fmla="*/ 439756 w 1890632"/>
              <a:gd name="connsiteY7" fmla="*/ 727040 h 993703"/>
              <a:gd name="connsiteX8" fmla="*/ 64968 w 1890632"/>
              <a:gd name="connsiteY8" fmla="*/ 667118 h 993703"/>
              <a:gd name="connsiteX9" fmla="*/ 34142 w 1890632"/>
              <a:gd name="connsiteY9" fmla="*/ 578887 h 993703"/>
              <a:gd name="connsiteX0" fmla="*/ 15545 w 1872035"/>
              <a:gd name="connsiteY0" fmla="*/ 578887 h 993703"/>
              <a:gd name="connsiteX1" fmla="*/ 400963 w 1872035"/>
              <a:gd name="connsiteY1" fmla="*/ 136493 h 993703"/>
              <a:gd name="connsiteX2" fmla="*/ 1265819 w 1872035"/>
              <a:gd name="connsiteY2" fmla="*/ 22338 h 993703"/>
              <a:gd name="connsiteX3" fmla="*/ 1743380 w 1872035"/>
              <a:gd name="connsiteY3" fmla="*/ 522071 h 993703"/>
              <a:gd name="connsiteX4" fmla="*/ 1858097 w 1872035"/>
              <a:gd name="connsiteY4" fmla="*/ 900322 h 993703"/>
              <a:gd name="connsiteX5" fmla="*/ 1835234 w 1872035"/>
              <a:gd name="connsiteY5" fmla="*/ 989334 h 993703"/>
              <a:gd name="connsiteX6" fmla="*/ 1422557 w 1872035"/>
              <a:gd name="connsiteY6" fmla="*/ 914086 h 993703"/>
              <a:gd name="connsiteX7" fmla="*/ 421159 w 1872035"/>
              <a:gd name="connsiteY7" fmla="*/ 727040 h 993703"/>
              <a:gd name="connsiteX8" fmla="*/ 109376 w 1872035"/>
              <a:gd name="connsiteY8" fmla="*/ 678789 h 993703"/>
              <a:gd name="connsiteX9" fmla="*/ 15545 w 1872035"/>
              <a:gd name="connsiteY9" fmla="*/ 578887 h 993703"/>
              <a:gd name="connsiteX0" fmla="*/ 21358 w 1843514"/>
              <a:gd name="connsiteY0" fmla="*/ 594911 h 994056"/>
              <a:gd name="connsiteX1" fmla="*/ 372442 w 1843514"/>
              <a:gd name="connsiteY1" fmla="*/ 136846 h 994056"/>
              <a:gd name="connsiteX2" fmla="*/ 1237298 w 1843514"/>
              <a:gd name="connsiteY2" fmla="*/ 22691 h 994056"/>
              <a:gd name="connsiteX3" fmla="*/ 1714859 w 1843514"/>
              <a:gd name="connsiteY3" fmla="*/ 522424 h 994056"/>
              <a:gd name="connsiteX4" fmla="*/ 1829576 w 1843514"/>
              <a:gd name="connsiteY4" fmla="*/ 900675 h 994056"/>
              <a:gd name="connsiteX5" fmla="*/ 1806713 w 1843514"/>
              <a:gd name="connsiteY5" fmla="*/ 989687 h 994056"/>
              <a:gd name="connsiteX6" fmla="*/ 1394036 w 1843514"/>
              <a:gd name="connsiteY6" fmla="*/ 914439 h 994056"/>
              <a:gd name="connsiteX7" fmla="*/ 392638 w 1843514"/>
              <a:gd name="connsiteY7" fmla="*/ 727393 h 994056"/>
              <a:gd name="connsiteX8" fmla="*/ 80855 w 1843514"/>
              <a:gd name="connsiteY8" fmla="*/ 679142 h 994056"/>
              <a:gd name="connsiteX9" fmla="*/ 21358 w 1843514"/>
              <a:gd name="connsiteY9" fmla="*/ 594911 h 994056"/>
              <a:gd name="connsiteX0" fmla="*/ 21358 w 1843514"/>
              <a:gd name="connsiteY0" fmla="*/ 597202 h 996347"/>
              <a:gd name="connsiteX1" fmla="*/ 372442 w 1843514"/>
              <a:gd name="connsiteY1" fmla="*/ 139137 h 996347"/>
              <a:gd name="connsiteX2" fmla="*/ 1237298 w 1843514"/>
              <a:gd name="connsiteY2" fmla="*/ 24982 h 996347"/>
              <a:gd name="connsiteX3" fmla="*/ 1714859 w 1843514"/>
              <a:gd name="connsiteY3" fmla="*/ 524715 h 996347"/>
              <a:gd name="connsiteX4" fmla="*/ 1829576 w 1843514"/>
              <a:gd name="connsiteY4" fmla="*/ 902966 h 996347"/>
              <a:gd name="connsiteX5" fmla="*/ 1806713 w 1843514"/>
              <a:gd name="connsiteY5" fmla="*/ 991978 h 996347"/>
              <a:gd name="connsiteX6" fmla="*/ 1394036 w 1843514"/>
              <a:gd name="connsiteY6" fmla="*/ 916730 h 996347"/>
              <a:gd name="connsiteX7" fmla="*/ 392638 w 1843514"/>
              <a:gd name="connsiteY7" fmla="*/ 729684 h 996347"/>
              <a:gd name="connsiteX8" fmla="*/ 80855 w 1843514"/>
              <a:gd name="connsiteY8" fmla="*/ 681433 h 996347"/>
              <a:gd name="connsiteX9" fmla="*/ 21358 w 1843514"/>
              <a:gd name="connsiteY9" fmla="*/ 597202 h 996347"/>
              <a:gd name="connsiteX0" fmla="*/ 21358 w 1843514"/>
              <a:gd name="connsiteY0" fmla="*/ 597202 h 996347"/>
              <a:gd name="connsiteX1" fmla="*/ 372442 w 1843514"/>
              <a:gd name="connsiteY1" fmla="*/ 139137 h 996347"/>
              <a:gd name="connsiteX2" fmla="*/ 1237298 w 1843514"/>
              <a:gd name="connsiteY2" fmla="*/ 24982 h 996347"/>
              <a:gd name="connsiteX3" fmla="*/ 1714859 w 1843514"/>
              <a:gd name="connsiteY3" fmla="*/ 524715 h 996347"/>
              <a:gd name="connsiteX4" fmla="*/ 1829576 w 1843514"/>
              <a:gd name="connsiteY4" fmla="*/ 902966 h 996347"/>
              <a:gd name="connsiteX5" fmla="*/ 1806713 w 1843514"/>
              <a:gd name="connsiteY5" fmla="*/ 991978 h 996347"/>
              <a:gd name="connsiteX6" fmla="*/ 1394036 w 1843514"/>
              <a:gd name="connsiteY6" fmla="*/ 916730 h 996347"/>
              <a:gd name="connsiteX7" fmla="*/ 392638 w 1843514"/>
              <a:gd name="connsiteY7" fmla="*/ 729684 h 996347"/>
              <a:gd name="connsiteX8" fmla="*/ 80855 w 1843514"/>
              <a:gd name="connsiteY8" fmla="*/ 681433 h 996347"/>
              <a:gd name="connsiteX9" fmla="*/ 21358 w 1843514"/>
              <a:gd name="connsiteY9" fmla="*/ 597202 h 996347"/>
              <a:gd name="connsiteX0" fmla="*/ 9840 w 1948135"/>
              <a:gd name="connsiteY0" fmla="*/ 573511 h 993588"/>
              <a:gd name="connsiteX1" fmla="*/ 477063 w 1948135"/>
              <a:gd name="connsiteY1" fmla="*/ 136378 h 993588"/>
              <a:gd name="connsiteX2" fmla="*/ 1341919 w 1948135"/>
              <a:gd name="connsiteY2" fmla="*/ 22223 h 993588"/>
              <a:gd name="connsiteX3" fmla="*/ 1819480 w 1948135"/>
              <a:gd name="connsiteY3" fmla="*/ 521956 h 993588"/>
              <a:gd name="connsiteX4" fmla="*/ 1934197 w 1948135"/>
              <a:gd name="connsiteY4" fmla="*/ 900207 h 993588"/>
              <a:gd name="connsiteX5" fmla="*/ 1911334 w 1948135"/>
              <a:gd name="connsiteY5" fmla="*/ 989219 h 993588"/>
              <a:gd name="connsiteX6" fmla="*/ 1498657 w 1948135"/>
              <a:gd name="connsiteY6" fmla="*/ 913971 h 993588"/>
              <a:gd name="connsiteX7" fmla="*/ 497259 w 1948135"/>
              <a:gd name="connsiteY7" fmla="*/ 726925 h 993588"/>
              <a:gd name="connsiteX8" fmla="*/ 185476 w 1948135"/>
              <a:gd name="connsiteY8" fmla="*/ 678674 h 993588"/>
              <a:gd name="connsiteX9" fmla="*/ 9840 w 1948135"/>
              <a:gd name="connsiteY9" fmla="*/ 573511 h 993588"/>
              <a:gd name="connsiteX0" fmla="*/ 45764 w 1984059"/>
              <a:gd name="connsiteY0" fmla="*/ 573511 h 993588"/>
              <a:gd name="connsiteX1" fmla="*/ 512987 w 1984059"/>
              <a:gd name="connsiteY1" fmla="*/ 136378 h 993588"/>
              <a:gd name="connsiteX2" fmla="*/ 1377843 w 1984059"/>
              <a:gd name="connsiteY2" fmla="*/ 22223 h 993588"/>
              <a:gd name="connsiteX3" fmla="*/ 1855404 w 1984059"/>
              <a:gd name="connsiteY3" fmla="*/ 521956 h 993588"/>
              <a:gd name="connsiteX4" fmla="*/ 1970121 w 1984059"/>
              <a:gd name="connsiteY4" fmla="*/ 900207 h 993588"/>
              <a:gd name="connsiteX5" fmla="*/ 1947258 w 1984059"/>
              <a:gd name="connsiteY5" fmla="*/ 989219 h 993588"/>
              <a:gd name="connsiteX6" fmla="*/ 1534581 w 1984059"/>
              <a:gd name="connsiteY6" fmla="*/ 913971 h 993588"/>
              <a:gd name="connsiteX7" fmla="*/ 533183 w 1984059"/>
              <a:gd name="connsiteY7" fmla="*/ 726925 h 993588"/>
              <a:gd name="connsiteX8" fmla="*/ 72744 w 1984059"/>
              <a:gd name="connsiteY8" fmla="*/ 645571 h 993588"/>
              <a:gd name="connsiteX9" fmla="*/ 45764 w 1984059"/>
              <a:gd name="connsiteY9" fmla="*/ 573511 h 993588"/>
              <a:gd name="connsiteX0" fmla="*/ 45764 w 1984059"/>
              <a:gd name="connsiteY0" fmla="*/ 534317 h 954394"/>
              <a:gd name="connsiteX1" fmla="*/ 512987 w 1984059"/>
              <a:gd name="connsiteY1" fmla="*/ 97184 h 954394"/>
              <a:gd name="connsiteX2" fmla="*/ 1338355 w 1984059"/>
              <a:gd name="connsiteY2" fmla="*/ 29812 h 954394"/>
              <a:gd name="connsiteX3" fmla="*/ 1855404 w 1984059"/>
              <a:gd name="connsiteY3" fmla="*/ 482762 h 954394"/>
              <a:gd name="connsiteX4" fmla="*/ 1970121 w 1984059"/>
              <a:gd name="connsiteY4" fmla="*/ 861013 h 954394"/>
              <a:gd name="connsiteX5" fmla="*/ 1947258 w 1984059"/>
              <a:gd name="connsiteY5" fmla="*/ 950025 h 954394"/>
              <a:gd name="connsiteX6" fmla="*/ 1534581 w 1984059"/>
              <a:gd name="connsiteY6" fmla="*/ 874777 h 954394"/>
              <a:gd name="connsiteX7" fmla="*/ 533183 w 1984059"/>
              <a:gd name="connsiteY7" fmla="*/ 687731 h 954394"/>
              <a:gd name="connsiteX8" fmla="*/ 72744 w 1984059"/>
              <a:gd name="connsiteY8" fmla="*/ 606377 h 954394"/>
              <a:gd name="connsiteX9" fmla="*/ 45764 w 1984059"/>
              <a:gd name="connsiteY9" fmla="*/ 534317 h 954394"/>
              <a:gd name="connsiteX0" fmla="*/ 45764 w 1984059"/>
              <a:gd name="connsiteY0" fmla="*/ 534317 h 954394"/>
              <a:gd name="connsiteX1" fmla="*/ 512987 w 1984059"/>
              <a:gd name="connsiteY1" fmla="*/ 97184 h 954394"/>
              <a:gd name="connsiteX2" fmla="*/ 1338355 w 1984059"/>
              <a:gd name="connsiteY2" fmla="*/ 29812 h 954394"/>
              <a:gd name="connsiteX3" fmla="*/ 1855404 w 1984059"/>
              <a:gd name="connsiteY3" fmla="*/ 482762 h 954394"/>
              <a:gd name="connsiteX4" fmla="*/ 1970121 w 1984059"/>
              <a:gd name="connsiteY4" fmla="*/ 861013 h 954394"/>
              <a:gd name="connsiteX5" fmla="*/ 1947258 w 1984059"/>
              <a:gd name="connsiteY5" fmla="*/ 950025 h 954394"/>
              <a:gd name="connsiteX6" fmla="*/ 1534581 w 1984059"/>
              <a:gd name="connsiteY6" fmla="*/ 874777 h 954394"/>
              <a:gd name="connsiteX7" fmla="*/ 533183 w 1984059"/>
              <a:gd name="connsiteY7" fmla="*/ 687731 h 954394"/>
              <a:gd name="connsiteX8" fmla="*/ 72744 w 1984059"/>
              <a:gd name="connsiteY8" fmla="*/ 606377 h 954394"/>
              <a:gd name="connsiteX9" fmla="*/ 45764 w 1984059"/>
              <a:gd name="connsiteY9" fmla="*/ 534317 h 954394"/>
              <a:gd name="connsiteX0" fmla="*/ 45764 w 2006048"/>
              <a:gd name="connsiteY0" fmla="*/ 534317 h 965213"/>
              <a:gd name="connsiteX1" fmla="*/ 512987 w 2006048"/>
              <a:gd name="connsiteY1" fmla="*/ 97184 h 965213"/>
              <a:gd name="connsiteX2" fmla="*/ 1338355 w 2006048"/>
              <a:gd name="connsiteY2" fmla="*/ 29812 h 965213"/>
              <a:gd name="connsiteX3" fmla="*/ 1855404 w 2006048"/>
              <a:gd name="connsiteY3" fmla="*/ 482762 h 965213"/>
              <a:gd name="connsiteX4" fmla="*/ 1991773 w 2006048"/>
              <a:gd name="connsiteY4" fmla="*/ 918378 h 965213"/>
              <a:gd name="connsiteX5" fmla="*/ 1947258 w 2006048"/>
              <a:gd name="connsiteY5" fmla="*/ 950025 h 965213"/>
              <a:gd name="connsiteX6" fmla="*/ 1534581 w 2006048"/>
              <a:gd name="connsiteY6" fmla="*/ 874777 h 965213"/>
              <a:gd name="connsiteX7" fmla="*/ 533183 w 2006048"/>
              <a:gd name="connsiteY7" fmla="*/ 687731 h 965213"/>
              <a:gd name="connsiteX8" fmla="*/ 72744 w 2006048"/>
              <a:gd name="connsiteY8" fmla="*/ 606377 h 965213"/>
              <a:gd name="connsiteX9" fmla="*/ 45764 w 2006048"/>
              <a:gd name="connsiteY9" fmla="*/ 534317 h 965213"/>
              <a:gd name="connsiteX0" fmla="*/ 45764 w 2000586"/>
              <a:gd name="connsiteY0" fmla="*/ 534317 h 953030"/>
              <a:gd name="connsiteX1" fmla="*/ 512987 w 2000586"/>
              <a:gd name="connsiteY1" fmla="*/ 97184 h 953030"/>
              <a:gd name="connsiteX2" fmla="*/ 1338355 w 2000586"/>
              <a:gd name="connsiteY2" fmla="*/ 29812 h 953030"/>
              <a:gd name="connsiteX3" fmla="*/ 1855404 w 2000586"/>
              <a:gd name="connsiteY3" fmla="*/ 482762 h 953030"/>
              <a:gd name="connsiteX4" fmla="*/ 1991773 w 2000586"/>
              <a:gd name="connsiteY4" fmla="*/ 918378 h 953030"/>
              <a:gd name="connsiteX5" fmla="*/ 1947258 w 2000586"/>
              <a:gd name="connsiteY5" fmla="*/ 950025 h 953030"/>
              <a:gd name="connsiteX6" fmla="*/ 1534581 w 2000586"/>
              <a:gd name="connsiteY6" fmla="*/ 874777 h 953030"/>
              <a:gd name="connsiteX7" fmla="*/ 533183 w 2000586"/>
              <a:gd name="connsiteY7" fmla="*/ 687731 h 953030"/>
              <a:gd name="connsiteX8" fmla="*/ 72744 w 2000586"/>
              <a:gd name="connsiteY8" fmla="*/ 606377 h 953030"/>
              <a:gd name="connsiteX9" fmla="*/ 45764 w 2000586"/>
              <a:gd name="connsiteY9" fmla="*/ 534317 h 953030"/>
              <a:gd name="connsiteX0" fmla="*/ 45764 w 2000586"/>
              <a:gd name="connsiteY0" fmla="*/ 539083 h 957796"/>
              <a:gd name="connsiteX1" fmla="*/ 512987 w 2000586"/>
              <a:gd name="connsiteY1" fmla="*/ 101950 h 957796"/>
              <a:gd name="connsiteX2" fmla="*/ 1302659 w 2000586"/>
              <a:gd name="connsiteY2" fmla="*/ 28602 h 957796"/>
              <a:gd name="connsiteX3" fmla="*/ 1855404 w 2000586"/>
              <a:gd name="connsiteY3" fmla="*/ 487528 h 957796"/>
              <a:gd name="connsiteX4" fmla="*/ 1991773 w 2000586"/>
              <a:gd name="connsiteY4" fmla="*/ 923144 h 957796"/>
              <a:gd name="connsiteX5" fmla="*/ 1947258 w 2000586"/>
              <a:gd name="connsiteY5" fmla="*/ 954791 h 957796"/>
              <a:gd name="connsiteX6" fmla="*/ 1534581 w 2000586"/>
              <a:gd name="connsiteY6" fmla="*/ 879543 h 957796"/>
              <a:gd name="connsiteX7" fmla="*/ 533183 w 2000586"/>
              <a:gd name="connsiteY7" fmla="*/ 692497 h 957796"/>
              <a:gd name="connsiteX8" fmla="*/ 72744 w 2000586"/>
              <a:gd name="connsiteY8" fmla="*/ 611143 h 957796"/>
              <a:gd name="connsiteX9" fmla="*/ 45764 w 2000586"/>
              <a:gd name="connsiteY9" fmla="*/ 539083 h 957796"/>
              <a:gd name="connsiteX0" fmla="*/ 45764 w 2006017"/>
              <a:gd name="connsiteY0" fmla="*/ 538435 h 970879"/>
              <a:gd name="connsiteX1" fmla="*/ 512987 w 2006017"/>
              <a:gd name="connsiteY1" fmla="*/ 101302 h 970879"/>
              <a:gd name="connsiteX2" fmla="*/ 1302659 w 2006017"/>
              <a:gd name="connsiteY2" fmla="*/ 27954 h 970879"/>
              <a:gd name="connsiteX3" fmla="*/ 1836757 w 2006017"/>
              <a:gd name="connsiteY3" fmla="*/ 478081 h 970879"/>
              <a:gd name="connsiteX4" fmla="*/ 1991773 w 2006017"/>
              <a:gd name="connsiteY4" fmla="*/ 922496 h 970879"/>
              <a:gd name="connsiteX5" fmla="*/ 1947258 w 2006017"/>
              <a:gd name="connsiteY5" fmla="*/ 954143 h 970879"/>
              <a:gd name="connsiteX6" fmla="*/ 1534581 w 2006017"/>
              <a:gd name="connsiteY6" fmla="*/ 878895 h 970879"/>
              <a:gd name="connsiteX7" fmla="*/ 533183 w 2006017"/>
              <a:gd name="connsiteY7" fmla="*/ 691849 h 970879"/>
              <a:gd name="connsiteX8" fmla="*/ 72744 w 2006017"/>
              <a:gd name="connsiteY8" fmla="*/ 610495 h 970879"/>
              <a:gd name="connsiteX9" fmla="*/ 45764 w 2006017"/>
              <a:gd name="connsiteY9" fmla="*/ 538435 h 970879"/>
              <a:gd name="connsiteX0" fmla="*/ 45764 w 2001312"/>
              <a:gd name="connsiteY0" fmla="*/ 538435 h 968966"/>
              <a:gd name="connsiteX1" fmla="*/ 512987 w 2001312"/>
              <a:gd name="connsiteY1" fmla="*/ 101302 h 968966"/>
              <a:gd name="connsiteX2" fmla="*/ 1302659 w 2001312"/>
              <a:gd name="connsiteY2" fmla="*/ 27954 h 968966"/>
              <a:gd name="connsiteX3" fmla="*/ 1836757 w 2001312"/>
              <a:gd name="connsiteY3" fmla="*/ 478081 h 968966"/>
              <a:gd name="connsiteX4" fmla="*/ 1991773 w 2001312"/>
              <a:gd name="connsiteY4" fmla="*/ 922496 h 968966"/>
              <a:gd name="connsiteX5" fmla="*/ 1947258 w 2001312"/>
              <a:gd name="connsiteY5" fmla="*/ 954143 h 968966"/>
              <a:gd name="connsiteX6" fmla="*/ 1534581 w 2001312"/>
              <a:gd name="connsiteY6" fmla="*/ 878895 h 968966"/>
              <a:gd name="connsiteX7" fmla="*/ 533183 w 2001312"/>
              <a:gd name="connsiteY7" fmla="*/ 691849 h 968966"/>
              <a:gd name="connsiteX8" fmla="*/ 72744 w 2001312"/>
              <a:gd name="connsiteY8" fmla="*/ 610495 h 968966"/>
              <a:gd name="connsiteX9" fmla="*/ 45764 w 2001312"/>
              <a:gd name="connsiteY9" fmla="*/ 538435 h 968966"/>
              <a:gd name="connsiteX0" fmla="*/ 45764 w 1997670"/>
              <a:gd name="connsiteY0" fmla="*/ 538435 h 954720"/>
              <a:gd name="connsiteX1" fmla="*/ 512987 w 1997670"/>
              <a:gd name="connsiteY1" fmla="*/ 101302 h 954720"/>
              <a:gd name="connsiteX2" fmla="*/ 1302659 w 1997670"/>
              <a:gd name="connsiteY2" fmla="*/ 27954 h 954720"/>
              <a:gd name="connsiteX3" fmla="*/ 1836757 w 1997670"/>
              <a:gd name="connsiteY3" fmla="*/ 478081 h 954720"/>
              <a:gd name="connsiteX4" fmla="*/ 1991773 w 1997670"/>
              <a:gd name="connsiteY4" fmla="*/ 922496 h 954720"/>
              <a:gd name="connsiteX5" fmla="*/ 1947258 w 1997670"/>
              <a:gd name="connsiteY5" fmla="*/ 954143 h 954720"/>
              <a:gd name="connsiteX6" fmla="*/ 1534581 w 1997670"/>
              <a:gd name="connsiteY6" fmla="*/ 878895 h 954720"/>
              <a:gd name="connsiteX7" fmla="*/ 533183 w 1997670"/>
              <a:gd name="connsiteY7" fmla="*/ 691849 h 954720"/>
              <a:gd name="connsiteX8" fmla="*/ 72744 w 1997670"/>
              <a:gd name="connsiteY8" fmla="*/ 610495 h 954720"/>
              <a:gd name="connsiteX9" fmla="*/ 45764 w 1997670"/>
              <a:gd name="connsiteY9" fmla="*/ 538435 h 954720"/>
              <a:gd name="connsiteX0" fmla="*/ 44343 w 1996249"/>
              <a:gd name="connsiteY0" fmla="*/ 538435 h 954720"/>
              <a:gd name="connsiteX1" fmla="*/ 511566 w 1996249"/>
              <a:gd name="connsiteY1" fmla="*/ 101302 h 954720"/>
              <a:gd name="connsiteX2" fmla="*/ 1301238 w 1996249"/>
              <a:gd name="connsiteY2" fmla="*/ 27954 h 954720"/>
              <a:gd name="connsiteX3" fmla="*/ 1835336 w 1996249"/>
              <a:gd name="connsiteY3" fmla="*/ 478081 h 954720"/>
              <a:gd name="connsiteX4" fmla="*/ 1990352 w 1996249"/>
              <a:gd name="connsiteY4" fmla="*/ 922496 h 954720"/>
              <a:gd name="connsiteX5" fmla="*/ 1945837 w 1996249"/>
              <a:gd name="connsiteY5" fmla="*/ 954143 h 954720"/>
              <a:gd name="connsiteX6" fmla="*/ 1533160 w 1996249"/>
              <a:gd name="connsiteY6" fmla="*/ 878895 h 954720"/>
              <a:gd name="connsiteX7" fmla="*/ 531762 w 1996249"/>
              <a:gd name="connsiteY7" fmla="*/ 691849 h 954720"/>
              <a:gd name="connsiteX8" fmla="*/ 71323 w 1996249"/>
              <a:gd name="connsiteY8" fmla="*/ 610495 h 954720"/>
              <a:gd name="connsiteX9" fmla="*/ 44343 w 1996249"/>
              <a:gd name="connsiteY9" fmla="*/ 538435 h 954720"/>
              <a:gd name="connsiteX0" fmla="*/ 38388 w 1990294"/>
              <a:gd name="connsiteY0" fmla="*/ 538435 h 954720"/>
              <a:gd name="connsiteX1" fmla="*/ 505611 w 1990294"/>
              <a:gd name="connsiteY1" fmla="*/ 101302 h 954720"/>
              <a:gd name="connsiteX2" fmla="*/ 1295283 w 1990294"/>
              <a:gd name="connsiteY2" fmla="*/ 27954 h 954720"/>
              <a:gd name="connsiteX3" fmla="*/ 1829381 w 1990294"/>
              <a:gd name="connsiteY3" fmla="*/ 478081 h 954720"/>
              <a:gd name="connsiteX4" fmla="*/ 1984397 w 1990294"/>
              <a:gd name="connsiteY4" fmla="*/ 922496 h 954720"/>
              <a:gd name="connsiteX5" fmla="*/ 1939882 w 1990294"/>
              <a:gd name="connsiteY5" fmla="*/ 954143 h 954720"/>
              <a:gd name="connsiteX6" fmla="*/ 1527205 w 1990294"/>
              <a:gd name="connsiteY6" fmla="*/ 878895 h 954720"/>
              <a:gd name="connsiteX7" fmla="*/ 525807 w 1990294"/>
              <a:gd name="connsiteY7" fmla="*/ 691849 h 954720"/>
              <a:gd name="connsiteX8" fmla="*/ 65368 w 1990294"/>
              <a:gd name="connsiteY8" fmla="*/ 610495 h 954720"/>
              <a:gd name="connsiteX9" fmla="*/ 38388 w 1990294"/>
              <a:gd name="connsiteY9" fmla="*/ 538435 h 954720"/>
              <a:gd name="connsiteX0" fmla="*/ 33188 w 1985094"/>
              <a:gd name="connsiteY0" fmla="*/ 538435 h 954720"/>
              <a:gd name="connsiteX1" fmla="*/ 500411 w 1985094"/>
              <a:gd name="connsiteY1" fmla="*/ 101302 h 954720"/>
              <a:gd name="connsiteX2" fmla="*/ 1290083 w 1985094"/>
              <a:gd name="connsiteY2" fmla="*/ 27954 h 954720"/>
              <a:gd name="connsiteX3" fmla="*/ 1824181 w 1985094"/>
              <a:gd name="connsiteY3" fmla="*/ 478081 h 954720"/>
              <a:gd name="connsiteX4" fmla="*/ 1979197 w 1985094"/>
              <a:gd name="connsiteY4" fmla="*/ 922496 h 954720"/>
              <a:gd name="connsiteX5" fmla="*/ 1934682 w 1985094"/>
              <a:gd name="connsiteY5" fmla="*/ 954143 h 954720"/>
              <a:gd name="connsiteX6" fmla="*/ 1522005 w 1985094"/>
              <a:gd name="connsiteY6" fmla="*/ 878895 h 954720"/>
              <a:gd name="connsiteX7" fmla="*/ 520607 w 1985094"/>
              <a:gd name="connsiteY7" fmla="*/ 691849 h 954720"/>
              <a:gd name="connsiteX8" fmla="*/ 60168 w 1985094"/>
              <a:gd name="connsiteY8" fmla="*/ 610495 h 954720"/>
              <a:gd name="connsiteX9" fmla="*/ 33188 w 1985094"/>
              <a:gd name="connsiteY9" fmla="*/ 538435 h 95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5094" h="954720">
                <a:moveTo>
                  <a:pt x="33188" y="538435"/>
                </a:moveTo>
                <a:cubicBezTo>
                  <a:pt x="88814" y="464808"/>
                  <a:pt x="290929" y="186382"/>
                  <a:pt x="500411" y="101302"/>
                </a:cubicBezTo>
                <a:cubicBezTo>
                  <a:pt x="709894" y="16222"/>
                  <a:pt x="1069455" y="-34842"/>
                  <a:pt x="1290083" y="27954"/>
                </a:cubicBezTo>
                <a:cubicBezTo>
                  <a:pt x="1510711" y="90750"/>
                  <a:pt x="1709329" y="328991"/>
                  <a:pt x="1824181" y="478081"/>
                </a:cubicBezTo>
                <a:cubicBezTo>
                  <a:pt x="1939033" y="627171"/>
                  <a:pt x="1968978" y="889429"/>
                  <a:pt x="1979197" y="922496"/>
                </a:cubicBezTo>
                <a:cubicBezTo>
                  <a:pt x="1989416" y="955563"/>
                  <a:pt x="1992690" y="955931"/>
                  <a:pt x="1934682" y="954143"/>
                </a:cubicBezTo>
                <a:cubicBezTo>
                  <a:pt x="1876674" y="952355"/>
                  <a:pt x="1522005" y="878895"/>
                  <a:pt x="1522005" y="878895"/>
                </a:cubicBezTo>
                <a:lnTo>
                  <a:pt x="520607" y="691849"/>
                </a:lnTo>
                <a:cubicBezTo>
                  <a:pt x="296090" y="649646"/>
                  <a:pt x="124891" y="627844"/>
                  <a:pt x="60168" y="610495"/>
                </a:cubicBezTo>
                <a:cubicBezTo>
                  <a:pt x="-4555" y="593146"/>
                  <a:pt x="-22438" y="612062"/>
                  <a:pt x="33188" y="5384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9BC4EBD-20FC-7FE9-963C-F1CBBCA5C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11206406" y="3649627"/>
            <a:ext cx="467130" cy="481539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0044" h="4964273">
                <a:moveTo>
                  <a:pt x="2649000" y="326"/>
                </a:moveTo>
                <a:cubicBezTo>
                  <a:pt x="3190766" y="-12684"/>
                  <a:pt x="3631137" y="366356"/>
                  <a:pt x="3964140" y="591130"/>
                </a:cubicBezTo>
                <a:cubicBezTo>
                  <a:pt x="4381335" y="1033016"/>
                  <a:pt x="4495620" y="1155441"/>
                  <a:pt x="4735908" y="1906232"/>
                </a:cubicBezTo>
                <a:cubicBezTo>
                  <a:pt x="4821021" y="2488865"/>
                  <a:pt x="4670370" y="3319588"/>
                  <a:pt x="4451030" y="3809413"/>
                </a:cubicBezTo>
                <a:cubicBezTo>
                  <a:pt x="4231690" y="4299238"/>
                  <a:pt x="3732691" y="4730212"/>
                  <a:pt x="3419865" y="4845181"/>
                </a:cubicBezTo>
                <a:cubicBezTo>
                  <a:pt x="2709019" y="5066246"/>
                  <a:pt x="1638953" y="4965760"/>
                  <a:pt x="1074535" y="4657562"/>
                </a:cubicBezTo>
                <a:cubicBezTo>
                  <a:pt x="510117" y="4349364"/>
                  <a:pt x="145196" y="3625226"/>
                  <a:pt x="33359" y="2995991"/>
                </a:cubicBezTo>
                <a:cubicBezTo>
                  <a:pt x="-94426" y="2318909"/>
                  <a:pt x="156197" y="1305459"/>
                  <a:pt x="592137" y="806182"/>
                </a:cubicBezTo>
                <a:cubicBezTo>
                  <a:pt x="1028077" y="306905"/>
                  <a:pt x="1996327" y="31074"/>
                  <a:pt x="2649000" y="3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25456E-350A-4E3C-3ED5-C6ED42679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798913">
            <a:off x="-357241" y="5435178"/>
            <a:ext cx="1351070" cy="902635"/>
          </a:xfrm>
          <a:custGeom>
            <a:avLst/>
            <a:gdLst>
              <a:gd name="connsiteX0" fmla="*/ 1351070 w 1351070"/>
              <a:gd name="connsiteY0" fmla="*/ 899615 h 902635"/>
              <a:gd name="connsiteX1" fmla="*/ 1194587 w 1351070"/>
              <a:gd name="connsiteY1" fmla="*/ 902619 h 902635"/>
              <a:gd name="connsiteX2" fmla="*/ 0 w 1351070"/>
              <a:gd name="connsiteY2" fmla="*/ 882637 h 902635"/>
              <a:gd name="connsiteX3" fmla="*/ 134004 w 1351070"/>
              <a:gd name="connsiteY3" fmla="*/ 382079 h 902635"/>
              <a:gd name="connsiteX4" fmla="*/ 545642 w 1351070"/>
              <a:gd name="connsiteY4" fmla="*/ 29637 h 902635"/>
              <a:gd name="connsiteX5" fmla="*/ 689188 w 1351070"/>
              <a:gd name="connsiteY5" fmla="*/ 3311 h 902635"/>
              <a:gd name="connsiteX6" fmla="*/ 759791 w 1351070"/>
              <a:gd name="connsiteY6" fmla="*/ 0 h 90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1070" h="902635">
                <a:moveTo>
                  <a:pt x="1351070" y="899615"/>
                </a:moveTo>
                <a:lnTo>
                  <a:pt x="1194587" y="902619"/>
                </a:lnTo>
                <a:cubicBezTo>
                  <a:pt x="789274" y="903245"/>
                  <a:pt x="401754" y="885654"/>
                  <a:pt x="0" y="882637"/>
                </a:cubicBezTo>
                <a:cubicBezTo>
                  <a:pt x="18401" y="693649"/>
                  <a:pt x="43064" y="524246"/>
                  <a:pt x="134004" y="382079"/>
                </a:cubicBezTo>
                <a:cubicBezTo>
                  <a:pt x="224944" y="239913"/>
                  <a:pt x="348741" y="84704"/>
                  <a:pt x="545642" y="29637"/>
                </a:cubicBezTo>
                <a:cubicBezTo>
                  <a:pt x="588715" y="17592"/>
                  <a:pt x="637260" y="8898"/>
                  <a:pt x="689188" y="3311"/>
                </a:cubicBezTo>
                <a:lnTo>
                  <a:pt x="75979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5C76F06-A9EC-F4BC-2AB1-C7DF08F86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798913">
            <a:off x="-357241" y="5435178"/>
            <a:ext cx="1351070" cy="902635"/>
          </a:xfrm>
          <a:custGeom>
            <a:avLst/>
            <a:gdLst>
              <a:gd name="connsiteX0" fmla="*/ 1351070 w 1351070"/>
              <a:gd name="connsiteY0" fmla="*/ 899615 h 902635"/>
              <a:gd name="connsiteX1" fmla="*/ 1194587 w 1351070"/>
              <a:gd name="connsiteY1" fmla="*/ 902619 h 902635"/>
              <a:gd name="connsiteX2" fmla="*/ 0 w 1351070"/>
              <a:gd name="connsiteY2" fmla="*/ 882637 h 902635"/>
              <a:gd name="connsiteX3" fmla="*/ 134004 w 1351070"/>
              <a:gd name="connsiteY3" fmla="*/ 382079 h 902635"/>
              <a:gd name="connsiteX4" fmla="*/ 545642 w 1351070"/>
              <a:gd name="connsiteY4" fmla="*/ 29637 h 902635"/>
              <a:gd name="connsiteX5" fmla="*/ 689188 w 1351070"/>
              <a:gd name="connsiteY5" fmla="*/ 3311 h 902635"/>
              <a:gd name="connsiteX6" fmla="*/ 759791 w 1351070"/>
              <a:gd name="connsiteY6" fmla="*/ 0 h 90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1070" h="902635">
                <a:moveTo>
                  <a:pt x="1351070" y="899615"/>
                </a:moveTo>
                <a:lnTo>
                  <a:pt x="1194587" y="902619"/>
                </a:lnTo>
                <a:cubicBezTo>
                  <a:pt x="789274" y="903245"/>
                  <a:pt x="401754" y="885654"/>
                  <a:pt x="0" y="882637"/>
                </a:cubicBezTo>
                <a:cubicBezTo>
                  <a:pt x="18401" y="693649"/>
                  <a:pt x="43064" y="524246"/>
                  <a:pt x="134004" y="382079"/>
                </a:cubicBezTo>
                <a:cubicBezTo>
                  <a:pt x="224944" y="239913"/>
                  <a:pt x="348741" y="84704"/>
                  <a:pt x="545642" y="29637"/>
                </a:cubicBezTo>
                <a:cubicBezTo>
                  <a:pt x="588715" y="17592"/>
                  <a:pt x="637260" y="8898"/>
                  <a:pt x="689188" y="3311"/>
                </a:cubicBezTo>
                <a:lnTo>
                  <a:pt x="75979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064EF8D-DC92-D150-04A6-4E890ADD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358500" flipV="1">
            <a:off x="2455938" y="5267751"/>
            <a:ext cx="1156709" cy="2171664"/>
          </a:xfrm>
          <a:custGeom>
            <a:avLst/>
            <a:gdLst>
              <a:gd name="connsiteX0" fmla="*/ 429670 w 1245366"/>
              <a:gd name="connsiteY0" fmla="*/ 94323 h 2338113"/>
              <a:gd name="connsiteX1" fmla="*/ 210325 w 1245366"/>
              <a:gd name="connsiteY1" fmla="*/ 366133 h 2338113"/>
              <a:gd name="connsiteX2" fmla="*/ 78185 w 1245366"/>
              <a:gd name="connsiteY2" fmla="*/ 727483 h 2338113"/>
              <a:gd name="connsiteX3" fmla="*/ 349 w 1245366"/>
              <a:gd name="connsiteY3" fmla="*/ 1325781 h 2338113"/>
              <a:gd name="connsiteX4" fmla="*/ 55138 w 1245366"/>
              <a:gd name="connsiteY4" fmla="*/ 2112766 h 2338113"/>
              <a:gd name="connsiteX5" fmla="*/ 84088 w 1245366"/>
              <a:gd name="connsiteY5" fmla="*/ 2251624 h 2338113"/>
              <a:gd name="connsiteX6" fmla="*/ 111115 w 1245366"/>
              <a:gd name="connsiteY6" fmla="*/ 2338113 h 2338113"/>
              <a:gd name="connsiteX7" fmla="*/ 314694 w 1245366"/>
              <a:gd name="connsiteY7" fmla="*/ 2163059 h 2338113"/>
              <a:gd name="connsiteX8" fmla="*/ 291933 w 1245366"/>
              <a:gd name="connsiteY8" fmla="*/ 2074720 h 2338113"/>
              <a:gd name="connsiteX9" fmla="*/ 255012 w 1245366"/>
              <a:gd name="connsiteY9" fmla="*/ 1898078 h 2338113"/>
              <a:gd name="connsiteX10" fmla="*/ 220932 w 1245366"/>
              <a:gd name="connsiteY10" fmla="*/ 1568302 h 2338113"/>
              <a:gd name="connsiteX11" fmla="*/ 243708 w 1245366"/>
              <a:gd name="connsiteY11" fmla="*/ 1527933 h 2338113"/>
              <a:gd name="connsiteX12" fmla="*/ 440453 w 1245366"/>
              <a:gd name="connsiteY12" fmla="*/ 1634907 h 2338113"/>
              <a:gd name="connsiteX13" fmla="*/ 755427 w 1245366"/>
              <a:gd name="connsiteY13" fmla="*/ 1690542 h 2338113"/>
              <a:gd name="connsiteX14" fmla="*/ 858064 w 1245366"/>
              <a:gd name="connsiteY14" fmla="*/ 1672755 h 2338113"/>
              <a:gd name="connsiteX15" fmla="*/ 897561 w 1245366"/>
              <a:gd name="connsiteY15" fmla="*/ 1661861 h 2338113"/>
              <a:gd name="connsiteX16" fmla="*/ 1245366 w 1245366"/>
              <a:gd name="connsiteY16" fmla="*/ 1362790 h 2338113"/>
              <a:gd name="connsiteX17" fmla="*/ 1224941 w 1245366"/>
              <a:gd name="connsiteY17" fmla="*/ 1355725 h 2338113"/>
              <a:gd name="connsiteX18" fmla="*/ 973876 w 1245366"/>
              <a:gd name="connsiteY18" fmla="*/ 1302459 h 2338113"/>
              <a:gd name="connsiteX19" fmla="*/ 444407 w 1245366"/>
              <a:gd name="connsiteY19" fmla="*/ 1302459 h 2338113"/>
              <a:gd name="connsiteX20" fmla="*/ 383100 w 1245366"/>
              <a:gd name="connsiteY20" fmla="*/ 1302459 h 2338113"/>
              <a:gd name="connsiteX21" fmla="*/ 693692 w 1245366"/>
              <a:gd name="connsiteY21" fmla="*/ 1145645 h 2338113"/>
              <a:gd name="connsiteX22" fmla="*/ 908892 w 1245366"/>
              <a:gd name="connsiteY22" fmla="*/ 963724 h 2338113"/>
              <a:gd name="connsiteX23" fmla="*/ 1078367 w 1245366"/>
              <a:gd name="connsiteY23" fmla="*/ 738997 h 2338113"/>
              <a:gd name="connsiteX24" fmla="*/ 1116669 w 1245366"/>
              <a:gd name="connsiteY24" fmla="*/ 571589 h 2338113"/>
              <a:gd name="connsiteX25" fmla="*/ 739416 w 1245366"/>
              <a:gd name="connsiteY25" fmla="*/ 657465 h 2338113"/>
              <a:gd name="connsiteX26" fmla="*/ 418597 w 1245366"/>
              <a:gd name="connsiteY26" fmla="*/ 838628 h 2338113"/>
              <a:gd name="connsiteX27" fmla="*/ 416701 w 1245366"/>
              <a:gd name="connsiteY27" fmla="*/ 804866 h 2338113"/>
              <a:gd name="connsiteX28" fmla="*/ 623890 w 1245366"/>
              <a:gd name="connsiteY28" fmla="*/ 443040 h 2338113"/>
              <a:gd name="connsiteX29" fmla="*/ 606689 w 1245366"/>
              <a:gd name="connsiteY29" fmla="*/ 0 h 2338113"/>
              <a:gd name="connsiteX30" fmla="*/ 429670 w 1245366"/>
              <a:gd name="connsiteY30" fmla="*/ 94323 h 23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45366" h="2338113">
                <a:moveTo>
                  <a:pt x="429670" y="94323"/>
                </a:moveTo>
                <a:cubicBezTo>
                  <a:pt x="363610" y="155345"/>
                  <a:pt x="284303" y="249514"/>
                  <a:pt x="210325" y="366133"/>
                </a:cubicBezTo>
                <a:cubicBezTo>
                  <a:pt x="156932" y="469662"/>
                  <a:pt x="111028" y="567220"/>
                  <a:pt x="78185" y="727483"/>
                </a:cubicBezTo>
                <a:cubicBezTo>
                  <a:pt x="45342" y="887745"/>
                  <a:pt x="4191" y="1094901"/>
                  <a:pt x="349" y="1325781"/>
                </a:cubicBezTo>
                <a:cubicBezTo>
                  <a:pt x="-3492" y="1556661"/>
                  <a:pt x="24914" y="1911805"/>
                  <a:pt x="55138" y="2112766"/>
                </a:cubicBezTo>
                <a:cubicBezTo>
                  <a:pt x="62694" y="2163006"/>
                  <a:pt x="72793" y="2209252"/>
                  <a:pt x="84088" y="2251624"/>
                </a:cubicBezTo>
                <a:lnTo>
                  <a:pt x="111115" y="2338113"/>
                </a:lnTo>
                <a:lnTo>
                  <a:pt x="314694" y="2163059"/>
                </a:lnTo>
                <a:lnTo>
                  <a:pt x="291933" y="2074720"/>
                </a:lnTo>
                <a:cubicBezTo>
                  <a:pt x="277567" y="2014687"/>
                  <a:pt x="264811" y="1955345"/>
                  <a:pt x="255012" y="1898078"/>
                </a:cubicBezTo>
                <a:cubicBezTo>
                  <a:pt x="235415" y="1783544"/>
                  <a:pt x="222816" y="1629992"/>
                  <a:pt x="220932" y="1568302"/>
                </a:cubicBezTo>
                <a:cubicBezTo>
                  <a:pt x="219048" y="1506612"/>
                  <a:pt x="212315" y="1505146"/>
                  <a:pt x="243708" y="1527933"/>
                </a:cubicBezTo>
                <a:cubicBezTo>
                  <a:pt x="275101" y="1550721"/>
                  <a:pt x="355167" y="1607806"/>
                  <a:pt x="440453" y="1634907"/>
                </a:cubicBezTo>
                <a:cubicBezTo>
                  <a:pt x="525739" y="1662008"/>
                  <a:pt x="633291" y="1701577"/>
                  <a:pt x="755427" y="1690542"/>
                </a:cubicBezTo>
                <a:cubicBezTo>
                  <a:pt x="785960" y="1687783"/>
                  <a:pt x="821042" y="1681414"/>
                  <a:pt x="858064" y="1672755"/>
                </a:cubicBezTo>
                <a:lnTo>
                  <a:pt x="897561" y="1661861"/>
                </a:lnTo>
                <a:lnTo>
                  <a:pt x="1245366" y="1362790"/>
                </a:lnTo>
                <a:lnTo>
                  <a:pt x="1224941" y="1355725"/>
                </a:lnTo>
                <a:cubicBezTo>
                  <a:pt x="1162329" y="1334989"/>
                  <a:pt x="1078377" y="1311515"/>
                  <a:pt x="973876" y="1302459"/>
                </a:cubicBezTo>
                <a:cubicBezTo>
                  <a:pt x="834541" y="1290383"/>
                  <a:pt x="542869" y="1302459"/>
                  <a:pt x="444407" y="1302459"/>
                </a:cubicBezTo>
                <a:cubicBezTo>
                  <a:pt x="444407" y="1302459"/>
                  <a:pt x="341552" y="1328594"/>
                  <a:pt x="383100" y="1302459"/>
                </a:cubicBezTo>
                <a:cubicBezTo>
                  <a:pt x="424647" y="1276324"/>
                  <a:pt x="606060" y="1202101"/>
                  <a:pt x="693692" y="1145645"/>
                </a:cubicBezTo>
                <a:cubicBezTo>
                  <a:pt x="781324" y="1089189"/>
                  <a:pt x="844779" y="1031499"/>
                  <a:pt x="908892" y="963724"/>
                </a:cubicBezTo>
                <a:cubicBezTo>
                  <a:pt x="973005" y="895949"/>
                  <a:pt x="1043738" y="804352"/>
                  <a:pt x="1078367" y="738997"/>
                </a:cubicBezTo>
                <a:cubicBezTo>
                  <a:pt x="1112997" y="673641"/>
                  <a:pt x="1151086" y="574789"/>
                  <a:pt x="1116669" y="571589"/>
                </a:cubicBezTo>
                <a:cubicBezTo>
                  <a:pt x="1082252" y="568390"/>
                  <a:pt x="855761" y="612959"/>
                  <a:pt x="739416" y="657465"/>
                </a:cubicBezTo>
                <a:cubicBezTo>
                  <a:pt x="623070" y="701972"/>
                  <a:pt x="472383" y="814061"/>
                  <a:pt x="418597" y="838628"/>
                </a:cubicBezTo>
                <a:cubicBezTo>
                  <a:pt x="364812" y="863195"/>
                  <a:pt x="382485" y="870798"/>
                  <a:pt x="416701" y="804866"/>
                </a:cubicBezTo>
                <a:cubicBezTo>
                  <a:pt x="450917" y="738935"/>
                  <a:pt x="589875" y="547209"/>
                  <a:pt x="623890" y="443040"/>
                </a:cubicBezTo>
                <a:cubicBezTo>
                  <a:pt x="674761" y="287250"/>
                  <a:pt x="656224" y="159047"/>
                  <a:pt x="606689" y="0"/>
                </a:cubicBezTo>
                <a:cubicBezTo>
                  <a:pt x="584427" y="2802"/>
                  <a:pt x="485736" y="50551"/>
                  <a:pt x="429670" y="9432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6D2BC0-A5A7-2F2B-CFCA-DE23A557E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605101" flipH="1" flipV="1">
            <a:off x="7903543" y="5781768"/>
            <a:ext cx="1580808" cy="1017786"/>
          </a:xfrm>
          <a:custGeom>
            <a:avLst/>
            <a:gdLst>
              <a:gd name="connsiteX0" fmla="*/ 1135350 w 1580808"/>
              <a:gd name="connsiteY0" fmla="*/ 38149 h 1017786"/>
              <a:gd name="connsiteX1" fmla="*/ 1230391 w 1580808"/>
              <a:gd name="connsiteY1" fmla="*/ 76282 h 1017786"/>
              <a:gd name="connsiteX2" fmla="*/ 1278269 w 1580808"/>
              <a:gd name="connsiteY2" fmla="*/ 106872 h 1017786"/>
              <a:gd name="connsiteX3" fmla="*/ 1442105 w 1580808"/>
              <a:gd name="connsiteY3" fmla="*/ 283626 h 1017786"/>
              <a:gd name="connsiteX4" fmla="*/ 1552363 w 1580808"/>
              <a:gd name="connsiteY4" fmla="*/ 547283 h 1017786"/>
              <a:gd name="connsiteX5" fmla="*/ 1580802 w 1580808"/>
              <a:gd name="connsiteY5" fmla="*/ 832484 h 1017786"/>
              <a:gd name="connsiteX6" fmla="*/ 1580808 w 1580808"/>
              <a:gd name="connsiteY6" fmla="*/ 988747 h 1017786"/>
              <a:gd name="connsiteX7" fmla="*/ 1224538 w 1580808"/>
              <a:gd name="connsiteY7" fmla="*/ 1017786 h 1017786"/>
              <a:gd name="connsiteX8" fmla="*/ 1224105 w 1580808"/>
              <a:gd name="connsiteY8" fmla="*/ 1001841 h 1017786"/>
              <a:gd name="connsiteX9" fmla="*/ 1216053 w 1580808"/>
              <a:gd name="connsiteY9" fmla="*/ 883897 h 1017786"/>
              <a:gd name="connsiteX10" fmla="*/ 1144033 w 1580808"/>
              <a:gd name="connsiteY10" fmla="*/ 557722 h 1017786"/>
              <a:gd name="connsiteX11" fmla="*/ 948311 w 1580808"/>
              <a:gd name="connsiteY11" fmla="*/ 388728 h 1017786"/>
              <a:gd name="connsiteX12" fmla="*/ 501222 w 1580808"/>
              <a:gd name="connsiteY12" fmla="*/ 437192 h 1017786"/>
              <a:gd name="connsiteX13" fmla="*/ 357584 w 1580808"/>
              <a:gd name="connsiteY13" fmla="*/ 921440 h 1017786"/>
              <a:gd name="connsiteX14" fmla="*/ 353936 w 1580808"/>
              <a:gd name="connsiteY14" fmla="*/ 954188 h 1017786"/>
              <a:gd name="connsiteX15" fmla="*/ 0 w 1580808"/>
              <a:gd name="connsiteY15" fmla="*/ 825961 h 1017786"/>
              <a:gd name="connsiteX16" fmla="*/ 16731 w 1580808"/>
              <a:gd name="connsiteY16" fmla="*/ 713788 h 1017786"/>
              <a:gd name="connsiteX17" fmla="*/ 210476 w 1580808"/>
              <a:gd name="connsiteY17" fmla="*/ 192677 h 1017786"/>
              <a:gd name="connsiteX18" fmla="*/ 834190 w 1580808"/>
              <a:gd name="connsiteY18" fmla="*/ 536 h 1017786"/>
              <a:gd name="connsiteX19" fmla="*/ 1135350 w 1580808"/>
              <a:gd name="connsiteY19" fmla="*/ 38149 h 101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80808" h="1017786">
                <a:moveTo>
                  <a:pt x="1135350" y="38149"/>
                </a:moveTo>
                <a:cubicBezTo>
                  <a:pt x="1168750" y="47983"/>
                  <a:pt x="1200855" y="60446"/>
                  <a:pt x="1230391" y="76282"/>
                </a:cubicBezTo>
                <a:cubicBezTo>
                  <a:pt x="1247268" y="85331"/>
                  <a:pt x="1263307" y="95481"/>
                  <a:pt x="1278269" y="106872"/>
                </a:cubicBezTo>
                <a:cubicBezTo>
                  <a:pt x="1338116" y="152434"/>
                  <a:pt x="1394574" y="210787"/>
                  <a:pt x="1442105" y="283626"/>
                </a:cubicBezTo>
                <a:cubicBezTo>
                  <a:pt x="1489634" y="356463"/>
                  <a:pt x="1528233" y="443784"/>
                  <a:pt x="1552363" y="547283"/>
                </a:cubicBezTo>
                <a:cubicBezTo>
                  <a:pt x="1570460" y="624907"/>
                  <a:pt x="1578406" y="725361"/>
                  <a:pt x="1580802" y="832484"/>
                </a:cubicBezTo>
                <a:lnTo>
                  <a:pt x="1580808" y="988747"/>
                </a:lnTo>
                <a:lnTo>
                  <a:pt x="1224538" y="1017786"/>
                </a:lnTo>
                <a:lnTo>
                  <a:pt x="1224105" y="1001841"/>
                </a:lnTo>
                <a:cubicBezTo>
                  <a:pt x="1222316" y="958451"/>
                  <a:pt x="1219798" y="917959"/>
                  <a:pt x="1216053" y="883897"/>
                </a:cubicBezTo>
                <a:cubicBezTo>
                  <a:pt x="1201072" y="747648"/>
                  <a:pt x="1188657" y="640250"/>
                  <a:pt x="1144033" y="557722"/>
                </a:cubicBezTo>
                <a:cubicBezTo>
                  <a:pt x="1099410" y="475193"/>
                  <a:pt x="1055446" y="408816"/>
                  <a:pt x="948311" y="388728"/>
                </a:cubicBezTo>
                <a:cubicBezTo>
                  <a:pt x="841177" y="368640"/>
                  <a:pt x="599677" y="348407"/>
                  <a:pt x="501222" y="437192"/>
                </a:cubicBezTo>
                <a:cubicBezTo>
                  <a:pt x="402768" y="525979"/>
                  <a:pt x="385287" y="746632"/>
                  <a:pt x="357584" y="921440"/>
                </a:cubicBezTo>
                <a:lnTo>
                  <a:pt x="353936" y="954188"/>
                </a:lnTo>
                <a:lnTo>
                  <a:pt x="0" y="825961"/>
                </a:lnTo>
                <a:lnTo>
                  <a:pt x="16731" y="713788"/>
                </a:lnTo>
                <a:cubicBezTo>
                  <a:pt x="50120" y="517857"/>
                  <a:pt x="103008" y="311848"/>
                  <a:pt x="210476" y="192677"/>
                </a:cubicBezTo>
                <a:cubicBezTo>
                  <a:pt x="370116" y="37079"/>
                  <a:pt x="446839" y="-5432"/>
                  <a:pt x="834190" y="536"/>
                </a:cubicBezTo>
                <a:cubicBezTo>
                  <a:pt x="923297" y="2806"/>
                  <a:pt x="1035151" y="8648"/>
                  <a:pt x="1135350" y="3814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2B57BD8-B4E8-E625-0826-80346E063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733626">
            <a:off x="9458166" y="4314767"/>
            <a:ext cx="2099748" cy="1098931"/>
          </a:xfrm>
          <a:custGeom>
            <a:avLst/>
            <a:gdLst>
              <a:gd name="connsiteX0" fmla="*/ 9881 w 1739875"/>
              <a:gd name="connsiteY0" fmla="*/ 509263 h 754659"/>
              <a:gd name="connsiteX1" fmla="*/ 497935 w 1739875"/>
              <a:gd name="connsiteY1" fmla="*/ 71697 h 754659"/>
              <a:gd name="connsiteX2" fmla="*/ 1120625 w 1739875"/>
              <a:gd name="connsiteY2" fmla="*/ 43648 h 754659"/>
              <a:gd name="connsiteX3" fmla="*/ 1608679 w 1739875"/>
              <a:gd name="connsiteY3" fmla="*/ 503653 h 754659"/>
              <a:gd name="connsiteX4" fmla="*/ 1737705 w 1739875"/>
              <a:gd name="connsiteY4" fmla="*/ 744875 h 754659"/>
              <a:gd name="connsiteX5" fmla="*/ 1535751 w 1739875"/>
              <a:gd name="connsiteY5" fmla="*/ 711216 h 754659"/>
              <a:gd name="connsiteX6" fmla="*/ 284762 w 1739875"/>
              <a:gd name="connsiteY6" fmla="*/ 559751 h 754659"/>
              <a:gd name="connsiteX7" fmla="*/ 9881 w 1739875"/>
              <a:gd name="connsiteY7" fmla="*/ 509263 h 754659"/>
              <a:gd name="connsiteX0" fmla="*/ 9881 w 1745871"/>
              <a:gd name="connsiteY0" fmla="*/ 509263 h 755689"/>
              <a:gd name="connsiteX1" fmla="*/ 497935 w 1745871"/>
              <a:gd name="connsiteY1" fmla="*/ 71697 h 755689"/>
              <a:gd name="connsiteX2" fmla="*/ 1120625 w 1745871"/>
              <a:gd name="connsiteY2" fmla="*/ 43648 h 755689"/>
              <a:gd name="connsiteX3" fmla="*/ 1608679 w 1745871"/>
              <a:gd name="connsiteY3" fmla="*/ 503653 h 755689"/>
              <a:gd name="connsiteX4" fmla="*/ 1737705 w 1745871"/>
              <a:gd name="connsiteY4" fmla="*/ 744875 h 755689"/>
              <a:gd name="connsiteX5" fmla="*/ 1426819 w 1745871"/>
              <a:gd name="connsiteY5" fmla="*/ 716950 h 755689"/>
              <a:gd name="connsiteX6" fmla="*/ 284762 w 1745871"/>
              <a:gd name="connsiteY6" fmla="*/ 559751 h 755689"/>
              <a:gd name="connsiteX7" fmla="*/ 9881 w 1745871"/>
              <a:gd name="connsiteY7" fmla="*/ 509263 h 755689"/>
              <a:gd name="connsiteX0" fmla="*/ 9881 w 1864671"/>
              <a:gd name="connsiteY0" fmla="*/ 509263 h 855937"/>
              <a:gd name="connsiteX1" fmla="*/ 497935 w 1864671"/>
              <a:gd name="connsiteY1" fmla="*/ 71697 h 855937"/>
              <a:gd name="connsiteX2" fmla="*/ 1120625 w 1864671"/>
              <a:gd name="connsiteY2" fmla="*/ 43648 h 855937"/>
              <a:gd name="connsiteX3" fmla="*/ 1608679 w 1864671"/>
              <a:gd name="connsiteY3" fmla="*/ 503653 h 855937"/>
              <a:gd name="connsiteX4" fmla="*/ 1860911 w 1864671"/>
              <a:gd name="connsiteY4" fmla="*/ 851040 h 855937"/>
              <a:gd name="connsiteX5" fmla="*/ 1426819 w 1864671"/>
              <a:gd name="connsiteY5" fmla="*/ 716950 h 855937"/>
              <a:gd name="connsiteX6" fmla="*/ 284762 w 1864671"/>
              <a:gd name="connsiteY6" fmla="*/ 559751 h 855937"/>
              <a:gd name="connsiteX7" fmla="*/ 9881 w 1864671"/>
              <a:gd name="connsiteY7" fmla="*/ 509263 h 855937"/>
              <a:gd name="connsiteX0" fmla="*/ 9881 w 1876754"/>
              <a:gd name="connsiteY0" fmla="*/ 501512 h 853026"/>
              <a:gd name="connsiteX1" fmla="*/ 497935 w 1876754"/>
              <a:gd name="connsiteY1" fmla="*/ 63946 h 853026"/>
              <a:gd name="connsiteX2" fmla="*/ 1120625 w 1876754"/>
              <a:gd name="connsiteY2" fmla="*/ 35897 h 853026"/>
              <a:gd name="connsiteX3" fmla="*/ 1718468 w 1876754"/>
              <a:gd name="connsiteY3" fmla="*/ 385272 h 853026"/>
              <a:gd name="connsiteX4" fmla="*/ 1860911 w 1876754"/>
              <a:gd name="connsiteY4" fmla="*/ 843289 h 853026"/>
              <a:gd name="connsiteX5" fmla="*/ 1426819 w 1876754"/>
              <a:gd name="connsiteY5" fmla="*/ 709199 h 853026"/>
              <a:gd name="connsiteX6" fmla="*/ 284762 w 1876754"/>
              <a:gd name="connsiteY6" fmla="*/ 552000 h 853026"/>
              <a:gd name="connsiteX7" fmla="*/ 9881 w 1876754"/>
              <a:gd name="connsiteY7" fmla="*/ 501512 h 853026"/>
              <a:gd name="connsiteX0" fmla="*/ 9881 w 1874221"/>
              <a:gd name="connsiteY0" fmla="*/ 623010 h 974525"/>
              <a:gd name="connsiteX1" fmla="*/ 497935 w 1874221"/>
              <a:gd name="connsiteY1" fmla="*/ 185444 h 974525"/>
              <a:gd name="connsiteX2" fmla="*/ 1272410 w 1874221"/>
              <a:gd name="connsiteY2" fmla="*/ 12874 h 974525"/>
              <a:gd name="connsiteX3" fmla="*/ 1718468 w 1874221"/>
              <a:gd name="connsiteY3" fmla="*/ 506770 h 974525"/>
              <a:gd name="connsiteX4" fmla="*/ 1860911 w 1874221"/>
              <a:gd name="connsiteY4" fmla="*/ 964787 h 974525"/>
              <a:gd name="connsiteX5" fmla="*/ 1426819 w 1874221"/>
              <a:gd name="connsiteY5" fmla="*/ 830697 h 974525"/>
              <a:gd name="connsiteX6" fmla="*/ 284762 w 1874221"/>
              <a:gd name="connsiteY6" fmla="*/ 673498 h 974525"/>
              <a:gd name="connsiteX7" fmla="*/ 9881 w 1874221"/>
              <a:gd name="connsiteY7" fmla="*/ 623010 h 974525"/>
              <a:gd name="connsiteX0" fmla="*/ 4712 w 1869052"/>
              <a:gd name="connsiteY0" fmla="*/ 633304 h 984819"/>
              <a:gd name="connsiteX1" fmla="*/ 402385 w 1869052"/>
              <a:gd name="connsiteY1" fmla="*/ 137323 h 984819"/>
              <a:gd name="connsiteX2" fmla="*/ 1267241 w 1869052"/>
              <a:gd name="connsiteY2" fmla="*/ 23168 h 984819"/>
              <a:gd name="connsiteX3" fmla="*/ 1713299 w 1869052"/>
              <a:gd name="connsiteY3" fmla="*/ 517064 h 984819"/>
              <a:gd name="connsiteX4" fmla="*/ 1855742 w 1869052"/>
              <a:gd name="connsiteY4" fmla="*/ 975081 h 984819"/>
              <a:gd name="connsiteX5" fmla="*/ 1421650 w 1869052"/>
              <a:gd name="connsiteY5" fmla="*/ 840991 h 984819"/>
              <a:gd name="connsiteX6" fmla="*/ 279593 w 1869052"/>
              <a:gd name="connsiteY6" fmla="*/ 683792 h 984819"/>
              <a:gd name="connsiteX7" fmla="*/ 4712 w 1869052"/>
              <a:gd name="connsiteY7" fmla="*/ 633304 h 984819"/>
              <a:gd name="connsiteX0" fmla="*/ 4712 w 1870440"/>
              <a:gd name="connsiteY0" fmla="*/ 633304 h 991310"/>
              <a:gd name="connsiteX1" fmla="*/ 402385 w 1870440"/>
              <a:gd name="connsiteY1" fmla="*/ 137323 h 991310"/>
              <a:gd name="connsiteX2" fmla="*/ 1267241 w 1870440"/>
              <a:gd name="connsiteY2" fmla="*/ 23168 h 991310"/>
              <a:gd name="connsiteX3" fmla="*/ 1713299 w 1870440"/>
              <a:gd name="connsiteY3" fmla="*/ 517064 h 991310"/>
              <a:gd name="connsiteX4" fmla="*/ 1855742 w 1870440"/>
              <a:gd name="connsiteY4" fmla="*/ 975081 h 991310"/>
              <a:gd name="connsiteX5" fmla="*/ 1399477 w 1870440"/>
              <a:gd name="connsiteY5" fmla="*/ 896414 h 991310"/>
              <a:gd name="connsiteX6" fmla="*/ 279593 w 1870440"/>
              <a:gd name="connsiteY6" fmla="*/ 683792 h 991310"/>
              <a:gd name="connsiteX7" fmla="*/ 4712 w 1870440"/>
              <a:gd name="connsiteY7" fmla="*/ 633304 h 991310"/>
              <a:gd name="connsiteX0" fmla="*/ 44 w 1865772"/>
              <a:gd name="connsiteY0" fmla="*/ 633304 h 991310"/>
              <a:gd name="connsiteX1" fmla="*/ 397717 w 1865772"/>
              <a:gd name="connsiteY1" fmla="*/ 137323 h 991310"/>
              <a:gd name="connsiteX2" fmla="*/ 1262573 w 1865772"/>
              <a:gd name="connsiteY2" fmla="*/ 23168 h 991310"/>
              <a:gd name="connsiteX3" fmla="*/ 1708631 w 1865772"/>
              <a:gd name="connsiteY3" fmla="*/ 517064 h 991310"/>
              <a:gd name="connsiteX4" fmla="*/ 1851074 w 1865772"/>
              <a:gd name="connsiteY4" fmla="*/ 975081 h 991310"/>
              <a:gd name="connsiteX5" fmla="*/ 1394809 w 1865772"/>
              <a:gd name="connsiteY5" fmla="*/ 896414 h 991310"/>
              <a:gd name="connsiteX6" fmla="*/ 417748 w 1865772"/>
              <a:gd name="connsiteY6" fmla="*/ 716201 h 991310"/>
              <a:gd name="connsiteX7" fmla="*/ 44 w 1865772"/>
              <a:gd name="connsiteY7" fmla="*/ 633304 h 991310"/>
              <a:gd name="connsiteX0" fmla="*/ 44 w 1865772"/>
              <a:gd name="connsiteY0" fmla="*/ 633304 h 991310"/>
              <a:gd name="connsiteX1" fmla="*/ 397717 w 1865772"/>
              <a:gd name="connsiteY1" fmla="*/ 137323 h 991310"/>
              <a:gd name="connsiteX2" fmla="*/ 1262573 w 1865772"/>
              <a:gd name="connsiteY2" fmla="*/ 23168 h 991310"/>
              <a:gd name="connsiteX3" fmla="*/ 1708631 w 1865772"/>
              <a:gd name="connsiteY3" fmla="*/ 517064 h 991310"/>
              <a:gd name="connsiteX4" fmla="*/ 1851074 w 1865772"/>
              <a:gd name="connsiteY4" fmla="*/ 975081 h 991310"/>
              <a:gd name="connsiteX5" fmla="*/ 1394809 w 1865772"/>
              <a:gd name="connsiteY5" fmla="*/ 896414 h 991310"/>
              <a:gd name="connsiteX6" fmla="*/ 417748 w 1865772"/>
              <a:gd name="connsiteY6" fmla="*/ 716201 h 991310"/>
              <a:gd name="connsiteX7" fmla="*/ 44 w 1865772"/>
              <a:gd name="connsiteY7" fmla="*/ 633304 h 991310"/>
              <a:gd name="connsiteX0" fmla="*/ 46 w 1853519"/>
              <a:gd name="connsiteY0" fmla="*/ 578483 h 990076"/>
              <a:gd name="connsiteX1" fmla="*/ 385464 w 1853519"/>
              <a:gd name="connsiteY1" fmla="*/ 136089 h 990076"/>
              <a:gd name="connsiteX2" fmla="*/ 1250320 w 1853519"/>
              <a:gd name="connsiteY2" fmla="*/ 21934 h 990076"/>
              <a:gd name="connsiteX3" fmla="*/ 1696378 w 1853519"/>
              <a:gd name="connsiteY3" fmla="*/ 515830 h 990076"/>
              <a:gd name="connsiteX4" fmla="*/ 1838821 w 1853519"/>
              <a:gd name="connsiteY4" fmla="*/ 973847 h 990076"/>
              <a:gd name="connsiteX5" fmla="*/ 1382556 w 1853519"/>
              <a:gd name="connsiteY5" fmla="*/ 895180 h 990076"/>
              <a:gd name="connsiteX6" fmla="*/ 405495 w 1853519"/>
              <a:gd name="connsiteY6" fmla="*/ 714967 h 990076"/>
              <a:gd name="connsiteX7" fmla="*/ 46 w 1853519"/>
              <a:gd name="connsiteY7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591 w 1887615"/>
              <a:gd name="connsiteY6" fmla="*/ 714967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756 w 1887615"/>
              <a:gd name="connsiteY6" fmla="*/ 726636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756 w 1887615"/>
              <a:gd name="connsiteY6" fmla="*/ 726636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93656"/>
              <a:gd name="connsiteY0" fmla="*/ 578887 h 990125"/>
              <a:gd name="connsiteX1" fmla="*/ 419560 w 1893656"/>
              <a:gd name="connsiteY1" fmla="*/ 136493 h 990125"/>
              <a:gd name="connsiteX2" fmla="*/ 1284416 w 1893656"/>
              <a:gd name="connsiteY2" fmla="*/ 22338 h 990125"/>
              <a:gd name="connsiteX3" fmla="*/ 1761977 w 1893656"/>
              <a:gd name="connsiteY3" fmla="*/ 522071 h 990125"/>
              <a:gd name="connsiteX4" fmla="*/ 1872917 w 1893656"/>
              <a:gd name="connsiteY4" fmla="*/ 974251 h 990125"/>
              <a:gd name="connsiteX5" fmla="*/ 1416652 w 1893656"/>
              <a:gd name="connsiteY5" fmla="*/ 895584 h 990125"/>
              <a:gd name="connsiteX6" fmla="*/ 439756 w 1893656"/>
              <a:gd name="connsiteY6" fmla="*/ 727040 h 990125"/>
              <a:gd name="connsiteX7" fmla="*/ 64968 w 1893656"/>
              <a:gd name="connsiteY7" fmla="*/ 667118 h 990125"/>
              <a:gd name="connsiteX8" fmla="*/ 34142 w 1893656"/>
              <a:gd name="connsiteY8" fmla="*/ 578887 h 990125"/>
              <a:gd name="connsiteX0" fmla="*/ 34142 w 1890318"/>
              <a:gd name="connsiteY0" fmla="*/ 578887 h 990125"/>
              <a:gd name="connsiteX1" fmla="*/ 419560 w 1890318"/>
              <a:gd name="connsiteY1" fmla="*/ 136493 h 990125"/>
              <a:gd name="connsiteX2" fmla="*/ 1284416 w 1890318"/>
              <a:gd name="connsiteY2" fmla="*/ 22338 h 990125"/>
              <a:gd name="connsiteX3" fmla="*/ 1761977 w 1890318"/>
              <a:gd name="connsiteY3" fmla="*/ 522071 h 990125"/>
              <a:gd name="connsiteX4" fmla="*/ 1872917 w 1890318"/>
              <a:gd name="connsiteY4" fmla="*/ 974251 h 990125"/>
              <a:gd name="connsiteX5" fmla="*/ 1416652 w 1890318"/>
              <a:gd name="connsiteY5" fmla="*/ 895584 h 990125"/>
              <a:gd name="connsiteX6" fmla="*/ 439756 w 1890318"/>
              <a:gd name="connsiteY6" fmla="*/ 727040 h 990125"/>
              <a:gd name="connsiteX7" fmla="*/ 64968 w 1890318"/>
              <a:gd name="connsiteY7" fmla="*/ 667118 h 990125"/>
              <a:gd name="connsiteX8" fmla="*/ 34142 w 1890318"/>
              <a:gd name="connsiteY8" fmla="*/ 578887 h 990125"/>
              <a:gd name="connsiteX0" fmla="*/ 34142 w 1874108"/>
              <a:gd name="connsiteY0" fmla="*/ 578887 h 987469"/>
              <a:gd name="connsiteX1" fmla="*/ 419560 w 1874108"/>
              <a:gd name="connsiteY1" fmla="*/ 136493 h 987469"/>
              <a:gd name="connsiteX2" fmla="*/ 1284416 w 1874108"/>
              <a:gd name="connsiteY2" fmla="*/ 22338 h 987469"/>
              <a:gd name="connsiteX3" fmla="*/ 1761977 w 1874108"/>
              <a:gd name="connsiteY3" fmla="*/ 522071 h 987469"/>
              <a:gd name="connsiteX4" fmla="*/ 1872917 w 1874108"/>
              <a:gd name="connsiteY4" fmla="*/ 974251 h 987469"/>
              <a:gd name="connsiteX5" fmla="*/ 1416652 w 1874108"/>
              <a:gd name="connsiteY5" fmla="*/ 895584 h 987469"/>
              <a:gd name="connsiteX6" fmla="*/ 439756 w 1874108"/>
              <a:gd name="connsiteY6" fmla="*/ 727040 h 987469"/>
              <a:gd name="connsiteX7" fmla="*/ 64968 w 1874108"/>
              <a:gd name="connsiteY7" fmla="*/ 667118 h 987469"/>
              <a:gd name="connsiteX8" fmla="*/ 34142 w 1874108"/>
              <a:gd name="connsiteY8" fmla="*/ 578887 h 987469"/>
              <a:gd name="connsiteX0" fmla="*/ 34142 w 1874269"/>
              <a:gd name="connsiteY0" fmla="*/ 578887 h 980571"/>
              <a:gd name="connsiteX1" fmla="*/ 419560 w 1874269"/>
              <a:gd name="connsiteY1" fmla="*/ 136493 h 980571"/>
              <a:gd name="connsiteX2" fmla="*/ 1284416 w 1874269"/>
              <a:gd name="connsiteY2" fmla="*/ 22338 h 980571"/>
              <a:gd name="connsiteX3" fmla="*/ 1761977 w 1874269"/>
              <a:gd name="connsiteY3" fmla="*/ 522071 h 980571"/>
              <a:gd name="connsiteX4" fmla="*/ 1872917 w 1874269"/>
              <a:gd name="connsiteY4" fmla="*/ 974251 h 980571"/>
              <a:gd name="connsiteX5" fmla="*/ 1416652 w 1874269"/>
              <a:gd name="connsiteY5" fmla="*/ 895584 h 980571"/>
              <a:gd name="connsiteX6" fmla="*/ 439756 w 1874269"/>
              <a:gd name="connsiteY6" fmla="*/ 727040 h 980571"/>
              <a:gd name="connsiteX7" fmla="*/ 64968 w 1874269"/>
              <a:gd name="connsiteY7" fmla="*/ 667118 h 980571"/>
              <a:gd name="connsiteX8" fmla="*/ 34142 w 1874269"/>
              <a:gd name="connsiteY8" fmla="*/ 578887 h 980571"/>
              <a:gd name="connsiteX0" fmla="*/ 34142 w 1888716"/>
              <a:gd name="connsiteY0" fmla="*/ 578887 h 993099"/>
              <a:gd name="connsiteX1" fmla="*/ 419560 w 1888716"/>
              <a:gd name="connsiteY1" fmla="*/ 136493 h 993099"/>
              <a:gd name="connsiteX2" fmla="*/ 1284416 w 1888716"/>
              <a:gd name="connsiteY2" fmla="*/ 22338 h 993099"/>
              <a:gd name="connsiteX3" fmla="*/ 1761977 w 1888716"/>
              <a:gd name="connsiteY3" fmla="*/ 522071 h 993099"/>
              <a:gd name="connsiteX4" fmla="*/ 1872917 w 1888716"/>
              <a:gd name="connsiteY4" fmla="*/ 974251 h 993099"/>
              <a:gd name="connsiteX5" fmla="*/ 1441154 w 1888716"/>
              <a:gd name="connsiteY5" fmla="*/ 914086 h 993099"/>
              <a:gd name="connsiteX6" fmla="*/ 439756 w 1888716"/>
              <a:gd name="connsiteY6" fmla="*/ 727040 h 993099"/>
              <a:gd name="connsiteX7" fmla="*/ 64968 w 1888716"/>
              <a:gd name="connsiteY7" fmla="*/ 667118 h 993099"/>
              <a:gd name="connsiteX8" fmla="*/ 34142 w 1888716"/>
              <a:gd name="connsiteY8" fmla="*/ 578887 h 993099"/>
              <a:gd name="connsiteX0" fmla="*/ 34142 w 1910942"/>
              <a:gd name="connsiteY0" fmla="*/ 578887 h 974312"/>
              <a:gd name="connsiteX1" fmla="*/ 419560 w 1910942"/>
              <a:gd name="connsiteY1" fmla="*/ 136493 h 974312"/>
              <a:gd name="connsiteX2" fmla="*/ 1284416 w 1910942"/>
              <a:gd name="connsiteY2" fmla="*/ 22338 h 974312"/>
              <a:gd name="connsiteX3" fmla="*/ 1761977 w 1910942"/>
              <a:gd name="connsiteY3" fmla="*/ 522071 h 974312"/>
              <a:gd name="connsiteX4" fmla="*/ 1876694 w 1910942"/>
              <a:gd name="connsiteY4" fmla="*/ 900322 h 974312"/>
              <a:gd name="connsiteX5" fmla="*/ 1872917 w 1910942"/>
              <a:gd name="connsiteY5" fmla="*/ 974251 h 974312"/>
              <a:gd name="connsiteX6" fmla="*/ 1441154 w 1910942"/>
              <a:gd name="connsiteY6" fmla="*/ 914086 h 974312"/>
              <a:gd name="connsiteX7" fmla="*/ 439756 w 1910942"/>
              <a:gd name="connsiteY7" fmla="*/ 727040 h 974312"/>
              <a:gd name="connsiteX8" fmla="*/ 64968 w 1910942"/>
              <a:gd name="connsiteY8" fmla="*/ 667118 h 974312"/>
              <a:gd name="connsiteX9" fmla="*/ 34142 w 1910942"/>
              <a:gd name="connsiteY9" fmla="*/ 578887 h 974312"/>
              <a:gd name="connsiteX0" fmla="*/ 34142 w 1899488"/>
              <a:gd name="connsiteY0" fmla="*/ 578887 h 989383"/>
              <a:gd name="connsiteX1" fmla="*/ 419560 w 1899488"/>
              <a:gd name="connsiteY1" fmla="*/ 136493 h 989383"/>
              <a:gd name="connsiteX2" fmla="*/ 1284416 w 1899488"/>
              <a:gd name="connsiteY2" fmla="*/ 22338 h 989383"/>
              <a:gd name="connsiteX3" fmla="*/ 1761977 w 1899488"/>
              <a:gd name="connsiteY3" fmla="*/ 522071 h 989383"/>
              <a:gd name="connsiteX4" fmla="*/ 1876694 w 1899488"/>
              <a:gd name="connsiteY4" fmla="*/ 900322 h 989383"/>
              <a:gd name="connsiteX5" fmla="*/ 1853831 w 1899488"/>
              <a:gd name="connsiteY5" fmla="*/ 989334 h 989383"/>
              <a:gd name="connsiteX6" fmla="*/ 1441154 w 1899488"/>
              <a:gd name="connsiteY6" fmla="*/ 914086 h 989383"/>
              <a:gd name="connsiteX7" fmla="*/ 439756 w 1899488"/>
              <a:gd name="connsiteY7" fmla="*/ 727040 h 989383"/>
              <a:gd name="connsiteX8" fmla="*/ 64968 w 1899488"/>
              <a:gd name="connsiteY8" fmla="*/ 667118 h 989383"/>
              <a:gd name="connsiteX9" fmla="*/ 34142 w 1899488"/>
              <a:gd name="connsiteY9" fmla="*/ 578887 h 989383"/>
              <a:gd name="connsiteX0" fmla="*/ 34142 w 1890632"/>
              <a:gd name="connsiteY0" fmla="*/ 578887 h 993703"/>
              <a:gd name="connsiteX1" fmla="*/ 419560 w 1890632"/>
              <a:gd name="connsiteY1" fmla="*/ 136493 h 993703"/>
              <a:gd name="connsiteX2" fmla="*/ 1284416 w 1890632"/>
              <a:gd name="connsiteY2" fmla="*/ 22338 h 993703"/>
              <a:gd name="connsiteX3" fmla="*/ 1761977 w 1890632"/>
              <a:gd name="connsiteY3" fmla="*/ 522071 h 993703"/>
              <a:gd name="connsiteX4" fmla="*/ 1876694 w 1890632"/>
              <a:gd name="connsiteY4" fmla="*/ 900322 h 993703"/>
              <a:gd name="connsiteX5" fmla="*/ 1853831 w 1890632"/>
              <a:gd name="connsiteY5" fmla="*/ 989334 h 993703"/>
              <a:gd name="connsiteX6" fmla="*/ 1441154 w 1890632"/>
              <a:gd name="connsiteY6" fmla="*/ 914086 h 993703"/>
              <a:gd name="connsiteX7" fmla="*/ 439756 w 1890632"/>
              <a:gd name="connsiteY7" fmla="*/ 727040 h 993703"/>
              <a:gd name="connsiteX8" fmla="*/ 64968 w 1890632"/>
              <a:gd name="connsiteY8" fmla="*/ 667118 h 993703"/>
              <a:gd name="connsiteX9" fmla="*/ 34142 w 1890632"/>
              <a:gd name="connsiteY9" fmla="*/ 578887 h 993703"/>
              <a:gd name="connsiteX0" fmla="*/ 34142 w 1890632"/>
              <a:gd name="connsiteY0" fmla="*/ 578887 h 993703"/>
              <a:gd name="connsiteX1" fmla="*/ 419560 w 1890632"/>
              <a:gd name="connsiteY1" fmla="*/ 136493 h 993703"/>
              <a:gd name="connsiteX2" fmla="*/ 1284416 w 1890632"/>
              <a:gd name="connsiteY2" fmla="*/ 22338 h 993703"/>
              <a:gd name="connsiteX3" fmla="*/ 1761977 w 1890632"/>
              <a:gd name="connsiteY3" fmla="*/ 522071 h 993703"/>
              <a:gd name="connsiteX4" fmla="*/ 1876694 w 1890632"/>
              <a:gd name="connsiteY4" fmla="*/ 900322 h 993703"/>
              <a:gd name="connsiteX5" fmla="*/ 1853831 w 1890632"/>
              <a:gd name="connsiteY5" fmla="*/ 989334 h 993703"/>
              <a:gd name="connsiteX6" fmla="*/ 1441154 w 1890632"/>
              <a:gd name="connsiteY6" fmla="*/ 914086 h 993703"/>
              <a:gd name="connsiteX7" fmla="*/ 439756 w 1890632"/>
              <a:gd name="connsiteY7" fmla="*/ 727040 h 993703"/>
              <a:gd name="connsiteX8" fmla="*/ 64968 w 1890632"/>
              <a:gd name="connsiteY8" fmla="*/ 667118 h 993703"/>
              <a:gd name="connsiteX9" fmla="*/ 34142 w 1890632"/>
              <a:gd name="connsiteY9" fmla="*/ 578887 h 993703"/>
              <a:gd name="connsiteX0" fmla="*/ 15545 w 1872035"/>
              <a:gd name="connsiteY0" fmla="*/ 578887 h 993703"/>
              <a:gd name="connsiteX1" fmla="*/ 400963 w 1872035"/>
              <a:gd name="connsiteY1" fmla="*/ 136493 h 993703"/>
              <a:gd name="connsiteX2" fmla="*/ 1265819 w 1872035"/>
              <a:gd name="connsiteY2" fmla="*/ 22338 h 993703"/>
              <a:gd name="connsiteX3" fmla="*/ 1743380 w 1872035"/>
              <a:gd name="connsiteY3" fmla="*/ 522071 h 993703"/>
              <a:gd name="connsiteX4" fmla="*/ 1858097 w 1872035"/>
              <a:gd name="connsiteY4" fmla="*/ 900322 h 993703"/>
              <a:gd name="connsiteX5" fmla="*/ 1835234 w 1872035"/>
              <a:gd name="connsiteY5" fmla="*/ 989334 h 993703"/>
              <a:gd name="connsiteX6" fmla="*/ 1422557 w 1872035"/>
              <a:gd name="connsiteY6" fmla="*/ 914086 h 993703"/>
              <a:gd name="connsiteX7" fmla="*/ 421159 w 1872035"/>
              <a:gd name="connsiteY7" fmla="*/ 727040 h 993703"/>
              <a:gd name="connsiteX8" fmla="*/ 109376 w 1872035"/>
              <a:gd name="connsiteY8" fmla="*/ 678789 h 993703"/>
              <a:gd name="connsiteX9" fmla="*/ 15545 w 1872035"/>
              <a:gd name="connsiteY9" fmla="*/ 578887 h 993703"/>
              <a:gd name="connsiteX0" fmla="*/ 21358 w 1843514"/>
              <a:gd name="connsiteY0" fmla="*/ 594911 h 994056"/>
              <a:gd name="connsiteX1" fmla="*/ 372442 w 1843514"/>
              <a:gd name="connsiteY1" fmla="*/ 136846 h 994056"/>
              <a:gd name="connsiteX2" fmla="*/ 1237298 w 1843514"/>
              <a:gd name="connsiteY2" fmla="*/ 22691 h 994056"/>
              <a:gd name="connsiteX3" fmla="*/ 1714859 w 1843514"/>
              <a:gd name="connsiteY3" fmla="*/ 522424 h 994056"/>
              <a:gd name="connsiteX4" fmla="*/ 1829576 w 1843514"/>
              <a:gd name="connsiteY4" fmla="*/ 900675 h 994056"/>
              <a:gd name="connsiteX5" fmla="*/ 1806713 w 1843514"/>
              <a:gd name="connsiteY5" fmla="*/ 989687 h 994056"/>
              <a:gd name="connsiteX6" fmla="*/ 1394036 w 1843514"/>
              <a:gd name="connsiteY6" fmla="*/ 914439 h 994056"/>
              <a:gd name="connsiteX7" fmla="*/ 392638 w 1843514"/>
              <a:gd name="connsiteY7" fmla="*/ 727393 h 994056"/>
              <a:gd name="connsiteX8" fmla="*/ 80855 w 1843514"/>
              <a:gd name="connsiteY8" fmla="*/ 679142 h 994056"/>
              <a:gd name="connsiteX9" fmla="*/ 21358 w 1843514"/>
              <a:gd name="connsiteY9" fmla="*/ 594911 h 994056"/>
              <a:gd name="connsiteX0" fmla="*/ 21358 w 1843514"/>
              <a:gd name="connsiteY0" fmla="*/ 597202 h 996347"/>
              <a:gd name="connsiteX1" fmla="*/ 372442 w 1843514"/>
              <a:gd name="connsiteY1" fmla="*/ 139137 h 996347"/>
              <a:gd name="connsiteX2" fmla="*/ 1237298 w 1843514"/>
              <a:gd name="connsiteY2" fmla="*/ 24982 h 996347"/>
              <a:gd name="connsiteX3" fmla="*/ 1714859 w 1843514"/>
              <a:gd name="connsiteY3" fmla="*/ 524715 h 996347"/>
              <a:gd name="connsiteX4" fmla="*/ 1829576 w 1843514"/>
              <a:gd name="connsiteY4" fmla="*/ 902966 h 996347"/>
              <a:gd name="connsiteX5" fmla="*/ 1806713 w 1843514"/>
              <a:gd name="connsiteY5" fmla="*/ 991978 h 996347"/>
              <a:gd name="connsiteX6" fmla="*/ 1394036 w 1843514"/>
              <a:gd name="connsiteY6" fmla="*/ 916730 h 996347"/>
              <a:gd name="connsiteX7" fmla="*/ 392638 w 1843514"/>
              <a:gd name="connsiteY7" fmla="*/ 729684 h 996347"/>
              <a:gd name="connsiteX8" fmla="*/ 80855 w 1843514"/>
              <a:gd name="connsiteY8" fmla="*/ 681433 h 996347"/>
              <a:gd name="connsiteX9" fmla="*/ 21358 w 1843514"/>
              <a:gd name="connsiteY9" fmla="*/ 597202 h 996347"/>
              <a:gd name="connsiteX0" fmla="*/ 21358 w 1843514"/>
              <a:gd name="connsiteY0" fmla="*/ 597202 h 996347"/>
              <a:gd name="connsiteX1" fmla="*/ 372442 w 1843514"/>
              <a:gd name="connsiteY1" fmla="*/ 139137 h 996347"/>
              <a:gd name="connsiteX2" fmla="*/ 1237298 w 1843514"/>
              <a:gd name="connsiteY2" fmla="*/ 24982 h 996347"/>
              <a:gd name="connsiteX3" fmla="*/ 1714859 w 1843514"/>
              <a:gd name="connsiteY3" fmla="*/ 524715 h 996347"/>
              <a:gd name="connsiteX4" fmla="*/ 1829576 w 1843514"/>
              <a:gd name="connsiteY4" fmla="*/ 902966 h 996347"/>
              <a:gd name="connsiteX5" fmla="*/ 1806713 w 1843514"/>
              <a:gd name="connsiteY5" fmla="*/ 991978 h 996347"/>
              <a:gd name="connsiteX6" fmla="*/ 1394036 w 1843514"/>
              <a:gd name="connsiteY6" fmla="*/ 916730 h 996347"/>
              <a:gd name="connsiteX7" fmla="*/ 392638 w 1843514"/>
              <a:gd name="connsiteY7" fmla="*/ 729684 h 996347"/>
              <a:gd name="connsiteX8" fmla="*/ 80855 w 1843514"/>
              <a:gd name="connsiteY8" fmla="*/ 681433 h 996347"/>
              <a:gd name="connsiteX9" fmla="*/ 21358 w 1843514"/>
              <a:gd name="connsiteY9" fmla="*/ 597202 h 996347"/>
              <a:gd name="connsiteX0" fmla="*/ 9840 w 1948135"/>
              <a:gd name="connsiteY0" fmla="*/ 573511 h 993588"/>
              <a:gd name="connsiteX1" fmla="*/ 477063 w 1948135"/>
              <a:gd name="connsiteY1" fmla="*/ 136378 h 993588"/>
              <a:gd name="connsiteX2" fmla="*/ 1341919 w 1948135"/>
              <a:gd name="connsiteY2" fmla="*/ 22223 h 993588"/>
              <a:gd name="connsiteX3" fmla="*/ 1819480 w 1948135"/>
              <a:gd name="connsiteY3" fmla="*/ 521956 h 993588"/>
              <a:gd name="connsiteX4" fmla="*/ 1934197 w 1948135"/>
              <a:gd name="connsiteY4" fmla="*/ 900207 h 993588"/>
              <a:gd name="connsiteX5" fmla="*/ 1911334 w 1948135"/>
              <a:gd name="connsiteY5" fmla="*/ 989219 h 993588"/>
              <a:gd name="connsiteX6" fmla="*/ 1498657 w 1948135"/>
              <a:gd name="connsiteY6" fmla="*/ 913971 h 993588"/>
              <a:gd name="connsiteX7" fmla="*/ 497259 w 1948135"/>
              <a:gd name="connsiteY7" fmla="*/ 726925 h 993588"/>
              <a:gd name="connsiteX8" fmla="*/ 185476 w 1948135"/>
              <a:gd name="connsiteY8" fmla="*/ 678674 h 993588"/>
              <a:gd name="connsiteX9" fmla="*/ 9840 w 1948135"/>
              <a:gd name="connsiteY9" fmla="*/ 573511 h 993588"/>
              <a:gd name="connsiteX0" fmla="*/ 45764 w 1984059"/>
              <a:gd name="connsiteY0" fmla="*/ 573511 h 993588"/>
              <a:gd name="connsiteX1" fmla="*/ 512987 w 1984059"/>
              <a:gd name="connsiteY1" fmla="*/ 136378 h 993588"/>
              <a:gd name="connsiteX2" fmla="*/ 1377843 w 1984059"/>
              <a:gd name="connsiteY2" fmla="*/ 22223 h 993588"/>
              <a:gd name="connsiteX3" fmla="*/ 1855404 w 1984059"/>
              <a:gd name="connsiteY3" fmla="*/ 521956 h 993588"/>
              <a:gd name="connsiteX4" fmla="*/ 1970121 w 1984059"/>
              <a:gd name="connsiteY4" fmla="*/ 900207 h 993588"/>
              <a:gd name="connsiteX5" fmla="*/ 1947258 w 1984059"/>
              <a:gd name="connsiteY5" fmla="*/ 989219 h 993588"/>
              <a:gd name="connsiteX6" fmla="*/ 1534581 w 1984059"/>
              <a:gd name="connsiteY6" fmla="*/ 913971 h 993588"/>
              <a:gd name="connsiteX7" fmla="*/ 533183 w 1984059"/>
              <a:gd name="connsiteY7" fmla="*/ 726925 h 993588"/>
              <a:gd name="connsiteX8" fmla="*/ 72744 w 1984059"/>
              <a:gd name="connsiteY8" fmla="*/ 645571 h 993588"/>
              <a:gd name="connsiteX9" fmla="*/ 45764 w 1984059"/>
              <a:gd name="connsiteY9" fmla="*/ 573511 h 993588"/>
              <a:gd name="connsiteX0" fmla="*/ 45764 w 1984059"/>
              <a:gd name="connsiteY0" fmla="*/ 534317 h 954394"/>
              <a:gd name="connsiteX1" fmla="*/ 512987 w 1984059"/>
              <a:gd name="connsiteY1" fmla="*/ 97184 h 954394"/>
              <a:gd name="connsiteX2" fmla="*/ 1338355 w 1984059"/>
              <a:gd name="connsiteY2" fmla="*/ 29812 h 954394"/>
              <a:gd name="connsiteX3" fmla="*/ 1855404 w 1984059"/>
              <a:gd name="connsiteY3" fmla="*/ 482762 h 954394"/>
              <a:gd name="connsiteX4" fmla="*/ 1970121 w 1984059"/>
              <a:gd name="connsiteY4" fmla="*/ 861013 h 954394"/>
              <a:gd name="connsiteX5" fmla="*/ 1947258 w 1984059"/>
              <a:gd name="connsiteY5" fmla="*/ 950025 h 954394"/>
              <a:gd name="connsiteX6" fmla="*/ 1534581 w 1984059"/>
              <a:gd name="connsiteY6" fmla="*/ 874777 h 954394"/>
              <a:gd name="connsiteX7" fmla="*/ 533183 w 1984059"/>
              <a:gd name="connsiteY7" fmla="*/ 687731 h 954394"/>
              <a:gd name="connsiteX8" fmla="*/ 72744 w 1984059"/>
              <a:gd name="connsiteY8" fmla="*/ 606377 h 954394"/>
              <a:gd name="connsiteX9" fmla="*/ 45764 w 1984059"/>
              <a:gd name="connsiteY9" fmla="*/ 534317 h 954394"/>
              <a:gd name="connsiteX0" fmla="*/ 45764 w 1984059"/>
              <a:gd name="connsiteY0" fmla="*/ 534317 h 954394"/>
              <a:gd name="connsiteX1" fmla="*/ 512987 w 1984059"/>
              <a:gd name="connsiteY1" fmla="*/ 97184 h 954394"/>
              <a:gd name="connsiteX2" fmla="*/ 1338355 w 1984059"/>
              <a:gd name="connsiteY2" fmla="*/ 29812 h 954394"/>
              <a:gd name="connsiteX3" fmla="*/ 1855404 w 1984059"/>
              <a:gd name="connsiteY3" fmla="*/ 482762 h 954394"/>
              <a:gd name="connsiteX4" fmla="*/ 1970121 w 1984059"/>
              <a:gd name="connsiteY4" fmla="*/ 861013 h 954394"/>
              <a:gd name="connsiteX5" fmla="*/ 1947258 w 1984059"/>
              <a:gd name="connsiteY5" fmla="*/ 950025 h 954394"/>
              <a:gd name="connsiteX6" fmla="*/ 1534581 w 1984059"/>
              <a:gd name="connsiteY6" fmla="*/ 874777 h 954394"/>
              <a:gd name="connsiteX7" fmla="*/ 533183 w 1984059"/>
              <a:gd name="connsiteY7" fmla="*/ 687731 h 954394"/>
              <a:gd name="connsiteX8" fmla="*/ 72744 w 1984059"/>
              <a:gd name="connsiteY8" fmla="*/ 606377 h 954394"/>
              <a:gd name="connsiteX9" fmla="*/ 45764 w 1984059"/>
              <a:gd name="connsiteY9" fmla="*/ 534317 h 954394"/>
              <a:gd name="connsiteX0" fmla="*/ 45764 w 2006048"/>
              <a:gd name="connsiteY0" fmla="*/ 534317 h 965213"/>
              <a:gd name="connsiteX1" fmla="*/ 512987 w 2006048"/>
              <a:gd name="connsiteY1" fmla="*/ 97184 h 965213"/>
              <a:gd name="connsiteX2" fmla="*/ 1338355 w 2006048"/>
              <a:gd name="connsiteY2" fmla="*/ 29812 h 965213"/>
              <a:gd name="connsiteX3" fmla="*/ 1855404 w 2006048"/>
              <a:gd name="connsiteY3" fmla="*/ 482762 h 965213"/>
              <a:gd name="connsiteX4" fmla="*/ 1991773 w 2006048"/>
              <a:gd name="connsiteY4" fmla="*/ 918378 h 965213"/>
              <a:gd name="connsiteX5" fmla="*/ 1947258 w 2006048"/>
              <a:gd name="connsiteY5" fmla="*/ 950025 h 965213"/>
              <a:gd name="connsiteX6" fmla="*/ 1534581 w 2006048"/>
              <a:gd name="connsiteY6" fmla="*/ 874777 h 965213"/>
              <a:gd name="connsiteX7" fmla="*/ 533183 w 2006048"/>
              <a:gd name="connsiteY7" fmla="*/ 687731 h 965213"/>
              <a:gd name="connsiteX8" fmla="*/ 72744 w 2006048"/>
              <a:gd name="connsiteY8" fmla="*/ 606377 h 965213"/>
              <a:gd name="connsiteX9" fmla="*/ 45764 w 2006048"/>
              <a:gd name="connsiteY9" fmla="*/ 534317 h 965213"/>
              <a:gd name="connsiteX0" fmla="*/ 45764 w 2000586"/>
              <a:gd name="connsiteY0" fmla="*/ 534317 h 953030"/>
              <a:gd name="connsiteX1" fmla="*/ 512987 w 2000586"/>
              <a:gd name="connsiteY1" fmla="*/ 97184 h 953030"/>
              <a:gd name="connsiteX2" fmla="*/ 1338355 w 2000586"/>
              <a:gd name="connsiteY2" fmla="*/ 29812 h 953030"/>
              <a:gd name="connsiteX3" fmla="*/ 1855404 w 2000586"/>
              <a:gd name="connsiteY3" fmla="*/ 482762 h 953030"/>
              <a:gd name="connsiteX4" fmla="*/ 1991773 w 2000586"/>
              <a:gd name="connsiteY4" fmla="*/ 918378 h 953030"/>
              <a:gd name="connsiteX5" fmla="*/ 1947258 w 2000586"/>
              <a:gd name="connsiteY5" fmla="*/ 950025 h 953030"/>
              <a:gd name="connsiteX6" fmla="*/ 1534581 w 2000586"/>
              <a:gd name="connsiteY6" fmla="*/ 874777 h 953030"/>
              <a:gd name="connsiteX7" fmla="*/ 533183 w 2000586"/>
              <a:gd name="connsiteY7" fmla="*/ 687731 h 953030"/>
              <a:gd name="connsiteX8" fmla="*/ 72744 w 2000586"/>
              <a:gd name="connsiteY8" fmla="*/ 606377 h 953030"/>
              <a:gd name="connsiteX9" fmla="*/ 45764 w 2000586"/>
              <a:gd name="connsiteY9" fmla="*/ 534317 h 953030"/>
              <a:gd name="connsiteX0" fmla="*/ 45764 w 2000586"/>
              <a:gd name="connsiteY0" fmla="*/ 539083 h 957796"/>
              <a:gd name="connsiteX1" fmla="*/ 512987 w 2000586"/>
              <a:gd name="connsiteY1" fmla="*/ 101950 h 957796"/>
              <a:gd name="connsiteX2" fmla="*/ 1302659 w 2000586"/>
              <a:gd name="connsiteY2" fmla="*/ 28602 h 957796"/>
              <a:gd name="connsiteX3" fmla="*/ 1855404 w 2000586"/>
              <a:gd name="connsiteY3" fmla="*/ 487528 h 957796"/>
              <a:gd name="connsiteX4" fmla="*/ 1991773 w 2000586"/>
              <a:gd name="connsiteY4" fmla="*/ 923144 h 957796"/>
              <a:gd name="connsiteX5" fmla="*/ 1947258 w 2000586"/>
              <a:gd name="connsiteY5" fmla="*/ 954791 h 957796"/>
              <a:gd name="connsiteX6" fmla="*/ 1534581 w 2000586"/>
              <a:gd name="connsiteY6" fmla="*/ 879543 h 957796"/>
              <a:gd name="connsiteX7" fmla="*/ 533183 w 2000586"/>
              <a:gd name="connsiteY7" fmla="*/ 692497 h 957796"/>
              <a:gd name="connsiteX8" fmla="*/ 72744 w 2000586"/>
              <a:gd name="connsiteY8" fmla="*/ 611143 h 957796"/>
              <a:gd name="connsiteX9" fmla="*/ 45764 w 2000586"/>
              <a:gd name="connsiteY9" fmla="*/ 539083 h 957796"/>
              <a:gd name="connsiteX0" fmla="*/ 45764 w 2006017"/>
              <a:gd name="connsiteY0" fmla="*/ 538435 h 970879"/>
              <a:gd name="connsiteX1" fmla="*/ 512987 w 2006017"/>
              <a:gd name="connsiteY1" fmla="*/ 101302 h 970879"/>
              <a:gd name="connsiteX2" fmla="*/ 1302659 w 2006017"/>
              <a:gd name="connsiteY2" fmla="*/ 27954 h 970879"/>
              <a:gd name="connsiteX3" fmla="*/ 1836757 w 2006017"/>
              <a:gd name="connsiteY3" fmla="*/ 478081 h 970879"/>
              <a:gd name="connsiteX4" fmla="*/ 1991773 w 2006017"/>
              <a:gd name="connsiteY4" fmla="*/ 922496 h 970879"/>
              <a:gd name="connsiteX5" fmla="*/ 1947258 w 2006017"/>
              <a:gd name="connsiteY5" fmla="*/ 954143 h 970879"/>
              <a:gd name="connsiteX6" fmla="*/ 1534581 w 2006017"/>
              <a:gd name="connsiteY6" fmla="*/ 878895 h 970879"/>
              <a:gd name="connsiteX7" fmla="*/ 533183 w 2006017"/>
              <a:gd name="connsiteY7" fmla="*/ 691849 h 970879"/>
              <a:gd name="connsiteX8" fmla="*/ 72744 w 2006017"/>
              <a:gd name="connsiteY8" fmla="*/ 610495 h 970879"/>
              <a:gd name="connsiteX9" fmla="*/ 45764 w 2006017"/>
              <a:gd name="connsiteY9" fmla="*/ 538435 h 970879"/>
              <a:gd name="connsiteX0" fmla="*/ 45764 w 2001312"/>
              <a:gd name="connsiteY0" fmla="*/ 538435 h 968966"/>
              <a:gd name="connsiteX1" fmla="*/ 512987 w 2001312"/>
              <a:gd name="connsiteY1" fmla="*/ 101302 h 968966"/>
              <a:gd name="connsiteX2" fmla="*/ 1302659 w 2001312"/>
              <a:gd name="connsiteY2" fmla="*/ 27954 h 968966"/>
              <a:gd name="connsiteX3" fmla="*/ 1836757 w 2001312"/>
              <a:gd name="connsiteY3" fmla="*/ 478081 h 968966"/>
              <a:gd name="connsiteX4" fmla="*/ 1991773 w 2001312"/>
              <a:gd name="connsiteY4" fmla="*/ 922496 h 968966"/>
              <a:gd name="connsiteX5" fmla="*/ 1947258 w 2001312"/>
              <a:gd name="connsiteY5" fmla="*/ 954143 h 968966"/>
              <a:gd name="connsiteX6" fmla="*/ 1534581 w 2001312"/>
              <a:gd name="connsiteY6" fmla="*/ 878895 h 968966"/>
              <a:gd name="connsiteX7" fmla="*/ 533183 w 2001312"/>
              <a:gd name="connsiteY7" fmla="*/ 691849 h 968966"/>
              <a:gd name="connsiteX8" fmla="*/ 72744 w 2001312"/>
              <a:gd name="connsiteY8" fmla="*/ 610495 h 968966"/>
              <a:gd name="connsiteX9" fmla="*/ 45764 w 2001312"/>
              <a:gd name="connsiteY9" fmla="*/ 538435 h 968966"/>
              <a:gd name="connsiteX0" fmla="*/ 45764 w 1997670"/>
              <a:gd name="connsiteY0" fmla="*/ 538435 h 954720"/>
              <a:gd name="connsiteX1" fmla="*/ 512987 w 1997670"/>
              <a:gd name="connsiteY1" fmla="*/ 101302 h 954720"/>
              <a:gd name="connsiteX2" fmla="*/ 1302659 w 1997670"/>
              <a:gd name="connsiteY2" fmla="*/ 27954 h 954720"/>
              <a:gd name="connsiteX3" fmla="*/ 1836757 w 1997670"/>
              <a:gd name="connsiteY3" fmla="*/ 478081 h 954720"/>
              <a:gd name="connsiteX4" fmla="*/ 1991773 w 1997670"/>
              <a:gd name="connsiteY4" fmla="*/ 922496 h 954720"/>
              <a:gd name="connsiteX5" fmla="*/ 1947258 w 1997670"/>
              <a:gd name="connsiteY5" fmla="*/ 954143 h 954720"/>
              <a:gd name="connsiteX6" fmla="*/ 1534581 w 1997670"/>
              <a:gd name="connsiteY6" fmla="*/ 878895 h 954720"/>
              <a:gd name="connsiteX7" fmla="*/ 533183 w 1997670"/>
              <a:gd name="connsiteY7" fmla="*/ 691849 h 954720"/>
              <a:gd name="connsiteX8" fmla="*/ 72744 w 1997670"/>
              <a:gd name="connsiteY8" fmla="*/ 610495 h 954720"/>
              <a:gd name="connsiteX9" fmla="*/ 45764 w 1997670"/>
              <a:gd name="connsiteY9" fmla="*/ 538435 h 954720"/>
              <a:gd name="connsiteX0" fmla="*/ 44343 w 1996249"/>
              <a:gd name="connsiteY0" fmla="*/ 538435 h 954720"/>
              <a:gd name="connsiteX1" fmla="*/ 511566 w 1996249"/>
              <a:gd name="connsiteY1" fmla="*/ 101302 h 954720"/>
              <a:gd name="connsiteX2" fmla="*/ 1301238 w 1996249"/>
              <a:gd name="connsiteY2" fmla="*/ 27954 h 954720"/>
              <a:gd name="connsiteX3" fmla="*/ 1835336 w 1996249"/>
              <a:gd name="connsiteY3" fmla="*/ 478081 h 954720"/>
              <a:gd name="connsiteX4" fmla="*/ 1990352 w 1996249"/>
              <a:gd name="connsiteY4" fmla="*/ 922496 h 954720"/>
              <a:gd name="connsiteX5" fmla="*/ 1945837 w 1996249"/>
              <a:gd name="connsiteY5" fmla="*/ 954143 h 954720"/>
              <a:gd name="connsiteX6" fmla="*/ 1533160 w 1996249"/>
              <a:gd name="connsiteY6" fmla="*/ 878895 h 954720"/>
              <a:gd name="connsiteX7" fmla="*/ 531762 w 1996249"/>
              <a:gd name="connsiteY7" fmla="*/ 691849 h 954720"/>
              <a:gd name="connsiteX8" fmla="*/ 71323 w 1996249"/>
              <a:gd name="connsiteY8" fmla="*/ 610495 h 954720"/>
              <a:gd name="connsiteX9" fmla="*/ 44343 w 1996249"/>
              <a:gd name="connsiteY9" fmla="*/ 538435 h 954720"/>
              <a:gd name="connsiteX0" fmla="*/ 38388 w 1990294"/>
              <a:gd name="connsiteY0" fmla="*/ 538435 h 954720"/>
              <a:gd name="connsiteX1" fmla="*/ 505611 w 1990294"/>
              <a:gd name="connsiteY1" fmla="*/ 101302 h 954720"/>
              <a:gd name="connsiteX2" fmla="*/ 1295283 w 1990294"/>
              <a:gd name="connsiteY2" fmla="*/ 27954 h 954720"/>
              <a:gd name="connsiteX3" fmla="*/ 1829381 w 1990294"/>
              <a:gd name="connsiteY3" fmla="*/ 478081 h 954720"/>
              <a:gd name="connsiteX4" fmla="*/ 1984397 w 1990294"/>
              <a:gd name="connsiteY4" fmla="*/ 922496 h 954720"/>
              <a:gd name="connsiteX5" fmla="*/ 1939882 w 1990294"/>
              <a:gd name="connsiteY5" fmla="*/ 954143 h 954720"/>
              <a:gd name="connsiteX6" fmla="*/ 1527205 w 1990294"/>
              <a:gd name="connsiteY6" fmla="*/ 878895 h 954720"/>
              <a:gd name="connsiteX7" fmla="*/ 525807 w 1990294"/>
              <a:gd name="connsiteY7" fmla="*/ 691849 h 954720"/>
              <a:gd name="connsiteX8" fmla="*/ 65368 w 1990294"/>
              <a:gd name="connsiteY8" fmla="*/ 610495 h 954720"/>
              <a:gd name="connsiteX9" fmla="*/ 38388 w 1990294"/>
              <a:gd name="connsiteY9" fmla="*/ 538435 h 954720"/>
              <a:gd name="connsiteX0" fmla="*/ 33188 w 1985094"/>
              <a:gd name="connsiteY0" fmla="*/ 538435 h 954720"/>
              <a:gd name="connsiteX1" fmla="*/ 500411 w 1985094"/>
              <a:gd name="connsiteY1" fmla="*/ 101302 h 954720"/>
              <a:gd name="connsiteX2" fmla="*/ 1290083 w 1985094"/>
              <a:gd name="connsiteY2" fmla="*/ 27954 h 954720"/>
              <a:gd name="connsiteX3" fmla="*/ 1824181 w 1985094"/>
              <a:gd name="connsiteY3" fmla="*/ 478081 h 954720"/>
              <a:gd name="connsiteX4" fmla="*/ 1979197 w 1985094"/>
              <a:gd name="connsiteY4" fmla="*/ 922496 h 954720"/>
              <a:gd name="connsiteX5" fmla="*/ 1934682 w 1985094"/>
              <a:gd name="connsiteY5" fmla="*/ 954143 h 954720"/>
              <a:gd name="connsiteX6" fmla="*/ 1522005 w 1985094"/>
              <a:gd name="connsiteY6" fmla="*/ 878895 h 954720"/>
              <a:gd name="connsiteX7" fmla="*/ 520607 w 1985094"/>
              <a:gd name="connsiteY7" fmla="*/ 691849 h 954720"/>
              <a:gd name="connsiteX8" fmla="*/ 60168 w 1985094"/>
              <a:gd name="connsiteY8" fmla="*/ 610495 h 954720"/>
              <a:gd name="connsiteX9" fmla="*/ 33188 w 1985094"/>
              <a:gd name="connsiteY9" fmla="*/ 538435 h 95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5094" h="954720">
                <a:moveTo>
                  <a:pt x="33188" y="538435"/>
                </a:moveTo>
                <a:cubicBezTo>
                  <a:pt x="88814" y="464808"/>
                  <a:pt x="290929" y="186382"/>
                  <a:pt x="500411" y="101302"/>
                </a:cubicBezTo>
                <a:cubicBezTo>
                  <a:pt x="709894" y="16222"/>
                  <a:pt x="1069455" y="-34842"/>
                  <a:pt x="1290083" y="27954"/>
                </a:cubicBezTo>
                <a:cubicBezTo>
                  <a:pt x="1510711" y="90750"/>
                  <a:pt x="1709329" y="328991"/>
                  <a:pt x="1824181" y="478081"/>
                </a:cubicBezTo>
                <a:cubicBezTo>
                  <a:pt x="1939033" y="627171"/>
                  <a:pt x="1968978" y="889429"/>
                  <a:pt x="1979197" y="922496"/>
                </a:cubicBezTo>
                <a:cubicBezTo>
                  <a:pt x="1989416" y="955563"/>
                  <a:pt x="1992690" y="955931"/>
                  <a:pt x="1934682" y="954143"/>
                </a:cubicBezTo>
                <a:cubicBezTo>
                  <a:pt x="1876674" y="952355"/>
                  <a:pt x="1522005" y="878895"/>
                  <a:pt x="1522005" y="878895"/>
                </a:cubicBezTo>
                <a:lnTo>
                  <a:pt x="520607" y="691849"/>
                </a:lnTo>
                <a:cubicBezTo>
                  <a:pt x="296090" y="649646"/>
                  <a:pt x="124891" y="627844"/>
                  <a:pt x="60168" y="610495"/>
                </a:cubicBezTo>
                <a:cubicBezTo>
                  <a:pt x="-4555" y="593146"/>
                  <a:pt x="-22438" y="612062"/>
                  <a:pt x="33188" y="53843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7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iç mekan, şişe içeren bir resim&#10;&#10;Açıklama otomatik olarak oluşturuldu">
            <a:extLst>
              <a:ext uri="{FF2B5EF4-FFF2-40B4-BE49-F238E27FC236}">
                <a16:creationId xmlns:a16="http://schemas.microsoft.com/office/drawing/2014/main" id="{69DFB07F-5ACD-5711-91DB-314795039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88" r="2307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3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A36A6B-31AA-1C0A-2821-ED66E1C57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1A716-70E5-C041-6F15-3738F90C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100B5F-F021-E950-65A6-0AD765FF8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56552">
            <a:off x="3093793" y="750901"/>
            <a:ext cx="5746673" cy="555079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558783 w 4778827"/>
              <a:gd name="connsiteY0" fmla="*/ 408 h 5085392"/>
              <a:gd name="connsiteX1" fmla="*/ 3907953 w 4778827"/>
              <a:gd name="connsiteY1" fmla="*/ 443183 h 5085392"/>
              <a:gd name="connsiteX2" fmla="*/ 4760478 w 4778827"/>
              <a:gd name="connsiteY2" fmla="*/ 1709485 h 5085392"/>
              <a:gd name="connsiteX3" fmla="*/ 4475600 w 4778827"/>
              <a:gd name="connsiteY3" fmla="*/ 3612666 h 5085392"/>
              <a:gd name="connsiteX4" fmla="*/ 3925643 w 4778827"/>
              <a:gd name="connsiteY4" fmla="*/ 5027118 h 5085392"/>
              <a:gd name="connsiteX5" fmla="*/ 1099105 w 4778827"/>
              <a:gd name="connsiteY5" fmla="*/ 4460815 h 5085392"/>
              <a:gd name="connsiteX6" fmla="*/ 41023 w 4778827"/>
              <a:gd name="connsiteY6" fmla="*/ 3037483 h 5085392"/>
              <a:gd name="connsiteX7" fmla="*/ 507755 w 4778827"/>
              <a:gd name="connsiteY7" fmla="*/ 676688 h 5085392"/>
              <a:gd name="connsiteX8" fmla="*/ 2558783 w 4778827"/>
              <a:gd name="connsiteY8" fmla="*/ 408 h 5085392"/>
              <a:gd name="connsiteX0" fmla="*/ 2558783 w 4801077"/>
              <a:gd name="connsiteY0" fmla="*/ 408 h 5085392"/>
              <a:gd name="connsiteX1" fmla="*/ 3907953 w 4801077"/>
              <a:gd name="connsiteY1" fmla="*/ 443183 h 5085392"/>
              <a:gd name="connsiteX2" fmla="*/ 4760478 w 4801077"/>
              <a:gd name="connsiteY2" fmla="*/ 1709485 h 5085392"/>
              <a:gd name="connsiteX3" fmla="*/ 4651817 w 4801077"/>
              <a:gd name="connsiteY3" fmla="*/ 4122731 h 5085392"/>
              <a:gd name="connsiteX4" fmla="*/ 3925643 w 4801077"/>
              <a:gd name="connsiteY4" fmla="*/ 5027118 h 5085392"/>
              <a:gd name="connsiteX5" fmla="*/ 1099105 w 4801077"/>
              <a:gd name="connsiteY5" fmla="*/ 4460815 h 5085392"/>
              <a:gd name="connsiteX6" fmla="*/ 41023 w 4801077"/>
              <a:gd name="connsiteY6" fmla="*/ 3037483 h 5085392"/>
              <a:gd name="connsiteX7" fmla="*/ 507755 w 4801077"/>
              <a:gd name="connsiteY7" fmla="*/ 676688 h 5085392"/>
              <a:gd name="connsiteX8" fmla="*/ 2558783 w 4801077"/>
              <a:gd name="connsiteY8" fmla="*/ 408 h 5085392"/>
              <a:gd name="connsiteX0" fmla="*/ 2558783 w 4801811"/>
              <a:gd name="connsiteY0" fmla="*/ 408 h 5281687"/>
              <a:gd name="connsiteX1" fmla="*/ 3907953 w 4801811"/>
              <a:gd name="connsiteY1" fmla="*/ 443183 h 5281687"/>
              <a:gd name="connsiteX2" fmla="*/ 4760478 w 4801811"/>
              <a:gd name="connsiteY2" fmla="*/ 1709485 h 5281687"/>
              <a:gd name="connsiteX3" fmla="*/ 4651817 w 4801811"/>
              <a:gd name="connsiteY3" fmla="*/ 4122731 h 5281687"/>
              <a:gd name="connsiteX4" fmla="*/ 3905311 w 4801811"/>
              <a:gd name="connsiteY4" fmla="*/ 5235782 h 5281687"/>
              <a:gd name="connsiteX5" fmla="*/ 1099105 w 4801811"/>
              <a:gd name="connsiteY5" fmla="*/ 4460815 h 5281687"/>
              <a:gd name="connsiteX6" fmla="*/ 41023 w 4801811"/>
              <a:gd name="connsiteY6" fmla="*/ 3037483 h 5281687"/>
              <a:gd name="connsiteX7" fmla="*/ 507755 w 4801811"/>
              <a:gd name="connsiteY7" fmla="*/ 676688 h 5281687"/>
              <a:gd name="connsiteX8" fmla="*/ 2558783 w 4801811"/>
              <a:gd name="connsiteY8" fmla="*/ 408 h 5281687"/>
              <a:gd name="connsiteX0" fmla="*/ 2555058 w 4798086"/>
              <a:gd name="connsiteY0" fmla="*/ 408 h 5281687"/>
              <a:gd name="connsiteX1" fmla="*/ 3904228 w 4798086"/>
              <a:gd name="connsiteY1" fmla="*/ 443183 h 5281687"/>
              <a:gd name="connsiteX2" fmla="*/ 4756753 w 4798086"/>
              <a:gd name="connsiteY2" fmla="*/ 1709485 h 5281687"/>
              <a:gd name="connsiteX3" fmla="*/ 4648092 w 4798086"/>
              <a:gd name="connsiteY3" fmla="*/ 4122731 h 5281687"/>
              <a:gd name="connsiteX4" fmla="*/ 3901586 w 4798086"/>
              <a:gd name="connsiteY4" fmla="*/ 5235782 h 5281687"/>
              <a:gd name="connsiteX5" fmla="*/ 1095380 w 4798086"/>
              <a:gd name="connsiteY5" fmla="*/ 4460815 h 5281687"/>
              <a:gd name="connsiteX6" fmla="*/ 37298 w 4798086"/>
              <a:gd name="connsiteY6" fmla="*/ 3037483 h 5281687"/>
              <a:gd name="connsiteX7" fmla="*/ 537918 w 4798086"/>
              <a:gd name="connsiteY7" fmla="*/ 437112 h 5281687"/>
              <a:gd name="connsiteX8" fmla="*/ 2555058 w 4798086"/>
              <a:gd name="connsiteY8" fmla="*/ 408 h 5281687"/>
              <a:gd name="connsiteX0" fmla="*/ 2417484 w 4796063"/>
              <a:gd name="connsiteY0" fmla="*/ 237 h 5505635"/>
              <a:gd name="connsiteX1" fmla="*/ 3902205 w 4796063"/>
              <a:gd name="connsiteY1" fmla="*/ 667131 h 5505635"/>
              <a:gd name="connsiteX2" fmla="*/ 4754730 w 4796063"/>
              <a:gd name="connsiteY2" fmla="*/ 1933433 h 5505635"/>
              <a:gd name="connsiteX3" fmla="*/ 4646069 w 4796063"/>
              <a:gd name="connsiteY3" fmla="*/ 4346679 h 5505635"/>
              <a:gd name="connsiteX4" fmla="*/ 3899563 w 4796063"/>
              <a:gd name="connsiteY4" fmla="*/ 5459730 h 5505635"/>
              <a:gd name="connsiteX5" fmla="*/ 1093357 w 4796063"/>
              <a:gd name="connsiteY5" fmla="*/ 4684763 h 5505635"/>
              <a:gd name="connsiteX6" fmla="*/ 35275 w 4796063"/>
              <a:gd name="connsiteY6" fmla="*/ 3261431 h 5505635"/>
              <a:gd name="connsiteX7" fmla="*/ 535895 w 4796063"/>
              <a:gd name="connsiteY7" fmla="*/ 661060 h 5505635"/>
              <a:gd name="connsiteX8" fmla="*/ 2417484 w 4796063"/>
              <a:gd name="connsiteY8" fmla="*/ 237 h 5505635"/>
              <a:gd name="connsiteX0" fmla="*/ 2417484 w 4796063"/>
              <a:gd name="connsiteY0" fmla="*/ 237 h 5505635"/>
              <a:gd name="connsiteX1" fmla="*/ 3902205 w 4796063"/>
              <a:gd name="connsiteY1" fmla="*/ 667131 h 5505635"/>
              <a:gd name="connsiteX2" fmla="*/ 4754730 w 4796063"/>
              <a:gd name="connsiteY2" fmla="*/ 1933433 h 5505635"/>
              <a:gd name="connsiteX3" fmla="*/ 4646069 w 4796063"/>
              <a:gd name="connsiteY3" fmla="*/ 4346679 h 5505635"/>
              <a:gd name="connsiteX4" fmla="*/ 3899563 w 4796063"/>
              <a:gd name="connsiteY4" fmla="*/ 5459730 h 5505635"/>
              <a:gd name="connsiteX5" fmla="*/ 1093357 w 4796063"/>
              <a:gd name="connsiteY5" fmla="*/ 4684763 h 5505635"/>
              <a:gd name="connsiteX6" fmla="*/ 35275 w 4796063"/>
              <a:gd name="connsiteY6" fmla="*/ 3261431 h 5505635"/>
              <a:gd name="connsiteX7" fmla="*/ 535895 w 4796063"/>
              <a:gd name="connsiteY7" fmla="*/ 661060 h 5505635"/>
              <a:gd name="connsiteX8" fmla="*/ 2417484 w 4796063"/>
              <a:gd name="connsiteY8" fmla="*/ 237 h 5505635"/>
              <a:gd name="connsiteX0" fmla="*/ 2486248 w 4797051"/>
              <a:gd name="connsiteY0" fmla="*/ 309 h 5382055"/>
              <a:gd name="connsiteX1" fmla="*/ 3903193 w 4797051"/>
              <a:gd name="connsiteY1" fmla="*/ 543551 h 5382055"/>
              <a:gd name="connsiteX2" fmla="*/ 4755718 w 4797051"/>
              <a:gd name="connsiteY2" fmla="*/ 1809853 h 5382055"/>
              <a:gd name="connsiteX3" fmla="*/ 4647057 w 4797051"/>
              <a:gd name="connsiteY3" fmla="*/ 4223099 h 5382055"/>
              <a:gd name="connsiteX4" fmla="*/ 3900551 w 4797051"/>
              <a:gd name="connsiteY4" fmla="*/ 5336150 h 5382055"/>
              <a:gd name="connsiteX5" fmla="*/ 1094345 w 4797051"/>
              <a:gd name="connsiteY5" fmla="*/ 4561183 h 5382055"/>
              <a:gd name="connsiteX6" fmla="*/ 36263 w 4797051"/>
              <a:gd name="connsiteY6" fmla="*/ 3137851 h 5382055"/>
              <a:gd name="connsiteX7" fmla="*/ 536883 w 4797051"/>
              <a:gd name="connsiteY7" fmla="*/ 537480 h 5382055"/>
              <a:gd name="connsiteX8" fmla="*/ 2486248 w 4797051"/>
              <a:gd name="connsiteY8" fmla="*/ 309 h 5382055"/>
              <a:gd name="connsiteX0" fmla="*/ 2478737 w 4789540"/>
              <a:gd name="connsiteY0" fmla="*/ 309 h 5382055"/>
              <a:gd name="connsiteX1" fmla="*/ 3895682 w 4789540"/>
              <a:gd name="connsiteY1" fmla="*/ 543551 h 5382055"/>
              <a:gd name="connsiteX2" fmla="*/ 4748207 w 4789540"/>
              <a:gd name="connsiteY2" fmla="*/ 1809853 h 5382055"/>
              <a:gd name="connsiteX3" fmla="*/ 4639546 w 4789540"/>
              <a:gd name="connsiteY3" fmla="*/ 4223099 h 5382055"/>
              <a:gd name="connsiteX4" fmla="*/ 3893040 w 4789540"/>
              <a:gd name="connsiteY4" fmla="*/ 5336150 h 5382055"/>
              <a:gd name="connsiteX5" fmla="*/ 1086834 w 4789540"/>
              <a:gd name="connsiteY5" fmla="*/ 4561183 h 5382055"/>
              <a:gd name="connsiteX6" fmla="*/ 28752 w 4789540"/>
              <a:gd name="connsiteY6" fmla="*/ 3137851 h 5382055"/>
              <a:gd name="connsiteX7" fmla="*/ 529372 w 4789540"/>
              <a:gd name="connsiteY7" fmla="*/ 537480 h 5382055"/>
              <a:gd name="connsiteX8" fmla="*/ 2478737 w 4789540"/>
              <a:gd name="connsiteY8" fmla="*/ 309 h 5382055"/>
              <a:gd name="connsiteX0" fmla="*/ 2478737 w 4789540"/>
              <a:gd name="connsiteY0" fmla="*/ 161 h 5381907"/>
              <a:gd name="connsiteX1" fmla="*/ 4397222 w 4789540"/>
              <a:gd name="connsiteY1" fmla="*/ 922088 h 5381907"/>
              <a:gd name="connsiteX2" fmla="*/ 4748207 w 4789540"/>
              <a:gd name="connsiteY2" fmla="*/ 1809705 h 5381907"/>
              <a:gd name="connsiteX3" fmla="*/ 4639546 w 4789540"/>
              <a:gd name="connsiteY3" fmla="*/ 4222951 h 5381907"/>
              <a:gd name="connsiteX4" fmla="*/ 3893040 w 4789540"/>
              <a:gd name="connsiteY4" fmla="*/ 5336002 h 5381907"/>
              <a:gd name="connsiteX5" fmla="*/ 1086834 w 4789540"/>
              <a:gd name="connsiteY5" fmla="*/ 4561035 h 5381907"/>
              <a:gd name="connsiteX6" fmla="*/ 28752 w 4789540"/>
              <a:gd name="connsiteY6" fmla="*/ 3137703 h 5381907"/>
              <a:gd name="connsiteX7" fmla="*/ 529372 w 4789540"/>
              <a:gd name="connsiteY7" fmla="*/ 537332 h 5381907"/>
              <a:gd name="connsiteX8" fmla="*/ 2478737 w 4789540"/>
              <a:gd name="connsiteY8" fmla="*/ 161 h 5381907"/>
              <a:gd name="connsiteX0" fmla="*/ 2478737 w 4951182"/>
              <a:gd name="connsiteY0" fmla="*/ 161 h 5381907"/>
              <a:gd name="connsiteX1" fmla="*/ 4397222 w 4951182"/>
              <a:gd name="connsiteY1" fmla="*/ 922088 h 5381907"/>
              <a:gd name="connsiteX2" fmla="*/ 4931201 w 4951182"/>
              <a:gd name="connsiteY2" fmla="*/ 2412509 h 5381907"/>
              <a:gd name="connsiteX3" fmla="*/ 4639546 w 4951182"/>
              <a:gd name="connsiteY3" fmla="*/ 4222951 h 5381907"/>
              <a:gd name="connsiteX4" fmla="*/ 3893040 w 4951182"/>
              <a:gd name="connsiteY4" fmla="*/ 5336002 h 5381907"/>
              <a:gd name="connsiteX5" fmla="*/ 1086834 w 4951182"/>
              <a:gd name="connsiteY5" fmla="*/ 4561035 h 5381907"/>
              <a:gd name="connsiteX6" fmla="*/ 28752 w 4951182"/>
              <a:gd name="connsiteY6" fmla="*/ 3137703 h 5381907"/>
              <a:gd name="connsiteX7" fmla="*/ 529372 w 4951182"/>
              <a:gd name="connsiteY7" fmla="*/ 537332 h 5381907"/>
              <a:gd name="connsiteX8" fmla="*/ 2478737 w 4951182"/>
              <a:gd name="connsiteY8" fmla="*/ 161 h 5381907"/>
              <a:gd name="connsiteX0" fmla="*/ 2478737 w 4951182"/>
              <a:gd name="connsiteY0" fmla="*/ 161 h 5381907"/>
              <a:gd name="connsiteX1" fmla="*/ 4397222 w 4951182"/>
              <a:gd name="connsiteY1" fmla="*/ 922088 h 5381907"/>
              <a:gd name="connsiteX2" fmla="*/ 4931201 w 4951182"/>
              <a:gd name="connsiteY2" fmla="*/ 2412509 h 5381907"/>
              <a:gd name="connsiteX3" fmla="*/ 4639546 w 4951182"/>
              <a:gd name="connsiteY3" fmla="*/ 4222951 h 5381907"/>
              <a:gd name="connsiteX4" fmla="*/ 3893040 w 4951182"/>
              <a:gd name="connsiteY4" fmla="*/ 5336002 h 5381907"/>
              <a:gd name="connsiteX5" fmla="*/ 1086834 w 4951182"/>
              <a:gd name="connsiteY5" fmla="*/ 4561035 h 5381907"/>
              <a:gd name="connsiteX6" fmla="*/ 28752 w 4951182"/>
              <a:gd name="connsiteY6" fmla="*/ 3137703 h 5381907"/>
              <a:gd name="connsiteX7" fmla="*/ 529372 w 4951182"/>
              <a:gd name="connsiteY7" fmla="*/ 537332 h 5381907"/>
              <a:gd name="connsiteX8" fmla="*/ 2478737 w 4951182"/>
              <a:gd name="connsiteY8" fmla="*/ 161 h 5381907"/>
              <a:gd name="connsiteX0" fmla="*/ 2478737 w 4951182"/>
              <a:gd name="connsiteY0" fmla="*/ 161 h 5381907"/>
              <a:gd name="connsiteX1" fmla="*/ 4397222 w 4951182"/>
              <a:gd name="connsiteY1" fmla="*/ 922088 h 5381907"/>
              <a:gd name="connsiteX2" fmla="*/ 4931201 w 4951182"/>
              <a:gd name="connsiteY2" fmla="*/ 2412509 h 5381907"/>
              <a:gd name="connsiteX3" fmla="*/ 4639546 w 4951182"/>
              <a:gd name="connsiteY3" fmla="*/ 4222951 h 5381907"/>
              <a:gd name="connsiteX4" fmla="*/ 3893040 w 4951182"/>
              <a:gd name="connsiteY4" fmla="*/ 5336002 h 5381907"/>
              <a:gd name="connsiteX5" fmla="*/ 1086834 w 4951182"/>
              <a:gd name="connsiteY5" fmla="*/ 4561035 h 5381907"/>
              <a:gd name="connsiteX6" fmla="*/ 28752 w 4951182"/>
              <a:gd name="connsiteY6" fmla="*/ 3137703 h 5381907"/>
              <a:gd name="connsiteX7" fmla="*/ 529372 w 4951182"/>
              <a:gd name="connsiteY7" fmla="*/ 537332 h 5381907"/>
              <a:gd name="connsiteX8" fmla="*/ 2478737 w 4951182"/>
              <a:gd name="connsiteY8" fmla="*/ 161 h 5381907"/>
              <a:gd name="connsiteX0" fmla="*/ 2478737 w 4951182"/>
              <a:gd name="connsiteY0" fmla="*/ 285 h 5382031"/>
              <a:gd name="connsiteX1" fmla="*/ 4397222 w 4951182"/>
              <a:gd name="connsiteY1" fmla="*/ 922212 h 5382031"/>
              <a:gd name="connsiteX2" fmla="*/ 4931201 w 4951182"/>
              <a:gd name="connsiteY2" fmla="*/ 2412633 h 5382031"/>
              <a:gd name="connsiteX3" fmla="*/ 4639546 w 4951182"/>
              <a:gd name="connsiteY3" fmla="*/ 4223075 h 5382031"/>
              <a:gd name="connsiteX4" fmla="*/ 3893040 w 4951182"/>
              <a:gd name="connsiteY4" fmla="*/ 5336126 h 5382031"/>
              <a:gd name="connsiteX5" fmla="*/ 1086834 w 4951182"/>
              <a:gd name="connsiteY5" fmla="*/ 4561159 h 5382031"/>
              <a:gd name="connsiteX6" fmla="*/ 28752 w 4951182"/>
              <a:gd name="connsiteY6" fmla="*/ 3137827 h 5382031"/>
              <a:gd name="connsiteX7" fmla="*/ 529372 w 4951182"/>
              <a:gd name="connsiteY7" fmla="*/ 537456 h 5382031"/>
              <a:gd name="connsiteX8" fmla="*/ 2478737 w 4951182"/>
              <a:gd name="connsiteY8" fmla="*/ 285 h 5382031"/>
              <a:gd name="connsiteX0" fmla="*/ 2478737 w 4951182"/>
              <a:gd name="connsiteY0" fmla="*/ 277 h 5382023"/>
              <a:gd name="connsiteX1" fmla="*/ 4288781 w 4951182"/>
              <a:gd name="connsiteY1" fmla="*/ 937661 h 5382023"/>
              <a:gd name="connsiteX2" fmla="*/ 4931201 w 4951182"/>
              <a:gd name="connsiteY2" fmla="*/ 2412625 h 5382023"/>
              <a:gd name="connsiteX3" fmla="*/ 4639546 w 4951182"/>
              <a:gd name="connsiteY3" fmla="*/ 4223067 h 5382023"/>
              <a:gd name="connsiteX4" fmla="*/ 3893040 w 4951182"/>
              <a:gd name="connsiteY4" fmla="*/ 5336118 h 5382023"/>
              <a:gd name="connsiteX5" fmla="*/ 1086834 w 4951182"/>
              <a:gd name="connsiteY5" fmla="*/ 4561151 h 5382023"/>
              <a:gd name="connsiteX6" fmla="*/ 28752 w 4951182"/>
              <a:gd name="connsiteY6" fmla="*/ 3137819 h 5382023"/>
              <a:gd name="connsiteX7" fmla="*/ 529372 w 4951182"/>
              <a:gd name="connsiteY7" fmla="*/ 537448 h 5382023"/>
              <a:gd name="connsiteX8" fmla="*/ 2478737 w 4951182"/>
              <a:gd name="connsiteY8" fmla="*/ 277 h 5382023"/>
              <a:gd name="connsiteX0" fmla="*/ 2478737 w 4950052"/>
              <a:gd name="connsiteY0" fmla="*/ 277 h 5250502"/>
              <a:gd name="connsiteX1" fmla="*/ 4288781 w 4950052"/>
              <a:gd name="connsiteY1" fmla="*/ 937661 h 5250502"/>
              <a:gd name="connsiteX2" fmla="*/ 4931201 w 4950052"/>
              <a:gd name="connsiteY2" fmla="*/ 2412625 h 5250502"/>
              <a:gd name="connsiteX3" fmla="*/ 4639546 w 4950052"/>
              <a:gd name="connsiteY3" fmla="*/ 4223067 h 5250502"/>
              <a:gd name="connsiteX4" fmla="*/ 4001481 w 4950052"/>
              <a:gd name="connsiteY4" fmla="*/ 5197009 h 5250502"/>
              <a:gd name="connsiteX5" fmla="*/ 1086834 w 4950052"/>
              <a:gd name="connsiteY5" fmla="*/ 4561151 h 5250502"/>
              <a:gd name="connsiteX6" fmla="*/ 28752 w 4950052"/>
              <a:gd name="connsiteY6" fmla="*/ 3137819 h 5250502"/>
              <a:gd name="connsiteX7" fmla="*/ 529372 w 4950052"/>
              <a:gd name="connsiteY7" fmla="*/ 537448 h 5250502"/>
              <a:gd name="connsiteX8" fmla="*/ 2478737 w 4950052"/>
              <a:gd name="connsiteY8" fmla="*/ 277 h 5250502"/>
              <a:gd name="connsiteX0" fmla="*/ 2478737 w 4942166"/>
              <a:gd name="connsiteY0" fmla="*/ 277 h 5250502"/>
              <a:gd name="connsiteX1" fmla="*/ 4288781 w 4942166"/>
              <a:gd name="connsiteY1" fmla="*/ 937661 h 5250502"/>
              <a:gd name="connsiteX2" fmla="*/ 4931201 w 4942166"/>
              <a:gd name="connsiteY2" fmla="*/ 2412625 h 5250502"/>
              <a:gd name="connsiteX3" fmla="*/ 4639546 w 4942166"/>
              <a:gd name="connsiteY3" fmla="*/ 4223067 h 5250502"/>
              <a:gd name="connsiteX4" fmla="*/ 4001481 w 4942166"/>
              <a:gd name="connsiteY4" fmla="*/ 5197009 h 5250502"/>
              <a:gd name="connsiteX5" fmla="*/ 1086834 w 4942166"/>
              <a:gd name="connsiteY5" fmla="*/ 4561151 h 5250502"/>
              <a:gd name="connsiteX6" fmla="*/ 28752 w 4942166"/>
              <a:gd name="connsiteY6" fmla="*/ 3137819 h 5250502"/>
              <a:gd name="connsiteX7" fmla="*/ 529372 w 4942166"/>
              <a:gd name="connsiteY7" fmla="*/ 537448 h 5250502"/>
              <a:gd name="connsiteX8" fmla="*/ 2478737 w 4942166"/>
              <a:gd name="connsiteY8" fmla="*/ 277 h 5250502"/>
              <a:gd name="connsiteX0" fmla="*/ 2478737 w 4931201"/>
              <a:gd name="connsiteY0" fmla="*/ 277 h 5250502"/>
              <a:gd name="connsiteX1" fmla="*/ 4288781 w 4931201"/>
              <a:gd name="connsiteY1" fmla="*/ 937661 h 5250502"/>
              <a:gd name="connsiteX2" fmla="*/ 4931201 w 4931201"/>
              <a:gd name="connsiteY2" fmla="*/ 2412625 h 5250502"/>
              <a:gd name="connsiteX3" fmla="*/ 4639546 w 4931201"/>
              <a:gd name="connsiteY3" fmla="*/ 4223067 h 5250502"/>
              <a:gd name="connsiteX4" fmla="*/ 4001481 w 4931201"/>
              <a:gd name="connsiteY4" fmla="*/ 5197009 h 5250502"/>
              <a:gd name="connsiteX5" fmla="*/ 1086834 w 4931201"/>
              <a:gd name="connsiteY5" fmla="*/ 4561151 h 5250502"/>
              <a:gd name="connsiteX6" fmla="*/ 28752 w 4931201"/>
              <a:gd name="connsiteY6" fmla="*/ 3137819 h 5250502"/>
              <a:gd name="connsiteX7" fmla="*/ 529372 w 4931201"/>
              <a:gd name="connsiteY7" fmla="*/ 537448 h 5250502"/>
              <a:gd name="connsiteX8" fmla="*/ 2478737 w 4931201"/>
              <a:gd name="connsiteY8" fmla="*/ 277 h 5250502"/>
              <a:gd name="connsiteX0" fmla="*/ 2478737 w 4859887"/>
              <a:gd name="connsiteY0" fmla="*/ 277 h 5250502"/>
              <a:gd name="connsiteX1" fmla="*/ 4288781 w 4859887"/>
              <a:gd name="connsiteY1" fmla="*/ 937661 h 5250502"/>
              <a:gd name="connsiteX2" fmla="*/ 4859887 w 4859887"/>
              <a:gd name="connsiteY2" fmla="*/ 2384279 h 5250502"/>
              <a:gd name="connsiteX3" fmla="*/ 4639546 w 4859887"/>
              <a:gd name="connsiteY3" fmla="*/ 4223067 h 5250502"/>
              <a:gd name="connsiteX4" fmla="*/ 4001481 w 4859887"/>
              <a:gd name="connsiteY4" fmla="*/ 5197009 h 5250502"/>
              <a:gd name="connsiteX5" fmla="*/ 1086834 w 4859887"/>
              <a:gd name="connsiteY5" fmla="*/ 4561151 h 5250502"/>
              <a:gd name="connsiteX6" fmla="*/ 28752 w 4859887"/>
              <a:gd name="connsiteY6" fmla="*/ 3137819 h 5250502"/>
              <a:gd name="connsiteX7" fmla="*/ 529372 w 4859887"/>
              <a:gd name="connsiteY7" fmla="*/ 537448 h 5250502"/>
              <a:gd name="connsiteX8" fmla="*/ 2478737 w 4859887"/>
              <a:gd name="connsiteY8" fmla="*/ 277 h 5250502"/>
              <a:gd name="connsiteX0" fmla="*/ 2478737 w 4859887"/>
              <a:gd name="connsiteY0" fmla="*/ 238 h 5250463"/>
              <a:gd name="connsiteX1" fmla="*/ 4171860 w 4859887"/>
              <a:gd name="connsiteY1" fmla="*/ 1012257 h 5250463"/>
              <a:gd name="connsiteX2" fmla="*/ 4859887 w 4859887"/>
              <a:gd name="connsiteY2" fmla="*/ 2384240 h 5250463"/>
              <a:gd name="connsiteX3" fmla="*/ 4639546 w 4859887"/>
              <a:gd name="connsiteY3" fmla="*/ 4223028 h 5250463"/>
              <a:gd name="connsiteX4" fmla="*/ 4001481 w 4859887"/>
              <a:gd name="connsiteY4" fmla="*/ 5196970 h 5250463"/>
              <a:gd name="connsiteX5" fmla="*/ 1086834 w 4859887"/>
              <a:gd name="connsiteY5" fmla="*/ 4561112 h 5250463"/>
              <a:gd name="connsiteX6" fmla="*/ 28752 w 4859887"/>
              <a:gd name="connsiteY6" fmla="*/ 3137780 h 5250463"/>
              <a:gd name="connsiteX7" fmla="*/ 529372 w 4859887"/>
              <a:gd name="connsiteY7" fmla="*/ 537409 h 5250463"/>
              <a:gd name="connsiteX8" fmla="*/ 2478737 w 4859887"/>
              <a:gd name="connsiteY8" fmla="*/ 238 h 5250463"/>
              <a:gd name="connsiteX0" fmla="*/ 2379364 w 4865880"/>
              <a:gd name="connsiteY0" fmla="*/ 266 h 5193853"/>
              <a:gd name="connsiteX1" fmla="*/ 4177853 w 4865880"/>
              <a:gd name="connsiteY1" fmla="*/ 955647 h 5193853"/>
              <a:gd name="connsiteX2" fmla="*/ 4865880 w 4865880"/>
              <a:gd name="connsiteY2" fmla="*/ 2327630 h 5193853"/>
              <a:gd name="connsiteX3" fmla="*/ 4645539 w 4865880"/>
              <a:gd name="connsiteY3" fmla="*/ 4166418 h 5193853"/>
              <a:gd name="connsiteX4" fmla="*/ 4007474 w 4865880"/>
              <a:gd name="connsiteY4" fmla="*/ 5140360 h 5193853"/>
              <a:gd name="connsiteX5" fmla="*/ 1092827 w 4865880"/>
              <a:gd name="connsiteY5" fmla="*/ 4504502 h 5193853"/>
              <a:gd name="connsiteX6" fmla="*/ 34745 w 4865880"/>
              <a:gd name="connsiteY6" fmla="*/ 3081170 h 5193853"/>
              <a:gd name="connsiteX7" fmla="*/ 535365 w 4865880"/>
              <a:gd name="connsiteY7" fmla="*/ 480799 h 5193853"/>
              <a:gd name="connsiteX8" fmla="*/ 2379364 w 4865880"/>
              <a:gd name="connsiteY8" fmla="*/ 266 h 5193853"/>
              <a:gd name="connsiteX0" fmla="*/ 2374524 w 4861040"/>
              <a:gd name="connsiteY0" fmla="*/ 266 h 5193853"/>
              <a:gd name="connsiteX1" fmla="*/ 4173013 w 4861040"/>
              <a:gd name="connsiteY1" fmla="*/ 955647 h 5193853"/>
              <a:gd name="connsiteX2" fmla="*/ 4861040 w 4861040"/>
              <a:gd name="connsiteY2" fmla="*/ 2327630 h 5193853"/>
              <a:gd name="connsiteX3" fmla="*/ 4640699 w 4861040"/>
              <a:gd name="connsiteY3" fmla="*/ 4166418 h 5193853"/>
              <a:gd name="connsiteX4" fmla="*/ 4002634 w 4861040"/>
              <a:gd name="connsiteY4" fmla="*/ 5140360 h 5193853"/>
              <a:gd name="connsiteX5" fmla="*/ 1087987 w 4861040"/>
              <a:gd name="connsiteY5" fmla="*/ 4504502 h 5193853"/>
              <a:gd name="connsiteX6" fmla="*/ 29905 w 4861040"/>
              <a:gd name="connsiteY6" fmla="*/ 3081170 h 5193853"/>
              <a:gd name="connsiteX7" fmla="*/ 530525 w 4861040"/>
              <a:gd name="connsiteY7" fmla="*/ 480799 h 5193853"/>
              <a:gd name="connsiteX8" fmla="*/ 2374524 w 4861040"/>
              <a:gd name="connsiteY8" fmla="*/ 266 h 5193853"/>
              <a:gd name="connsiteX0" fmla="*/ 2374524 w 4861040"/>
              <a:gd name="connsiteY0" fmla="*/ 266 h 5198945"/>
              <a:gd name="connsiteX1" fmla="*/ 4173013 w 4861040"/>
              <a:gd name="connsiteY1" fmla="*/ 955647 h 5198945"/>
              <a:gd name="connsiteX2" fmla="*/ 4861040 w 4861040"/>
              <a:gd name="connsiteY2" fmla="*/ 2327630 h 5198945"/>
              <a:gd name="connsiteX3" fmla="*/ 4640699 w 4861040"/>
              <a:gd name="connsiteY3" fmla="*/ 4166418 h 5198945"/>
              <a:gd name="connsiteX4" fmla="*/ 4002634 w 4861040"/>
              <a:gd name="connsiteY4" fmla="*/ 5140360 h 5198945"/>
              <a:gd name="connsiteX5" fmla="*/ 971544 w 4861040"/>
              <a:gd name="connsiteY5" fmla="*/ 4566776 h 5198945"/>
              <a:gd name="connsiteX6" fmla="*/ 29905 w 4861040"/>
              <a:gd name="connsiteY6" fmla="*/ 3081170 h 5198945"/>
              <a:gd name="connsiteX7" fmla="*/ 530525 w 4861040"/>
              <a:gd name="connsiteY7" fmla="*/ 480799 h 5198945"/>
              <a:gd name="connsiteX8" fmla="*/ 2374524 w 4861040"/>
              <a:gd name="connsiteY8" fmla="*/ 266 h 5198945"/>
              <a:gd name="connsiteX0" fmla="*/ 2374524 w 4861040"/>
              <a:gd name="connsiteY0" fmla="*/ 266 h 5413195"/>
              <a:gd name="connsiteX1" fmla="*/ 4173013 w 4861040"/>
              <a:gd name="connsiteY1" fmla="*/ 955647 h 5413195"/>
              <a:gd name="connsiteX2" fmla="*/ 4861040 w 4861040"/>
              <a:gd name="connsiteY2" fmla="*/ 2327630 h 5413195"/>
              <a:gd name="connsiteX3" fmla="*/ 4640699 w 4861040"/>
              <a:gd name="connsiteY3" fmla="*/ 4166418 h 5413195"/>
              <a:gd name="connsiteX4" fmla="*/ 3849039 w 4861040"/>
              <a:gd name="connsiteY4" fmla="*/ 5367963 h 5413195"/>
              <a:gd name="connsiteX5" fmla="*/ 971544 w 4861040"/>
              <a:gd name="connsiteY5" fmla="*/ 4566776 h 5413195"/>
              <a:gd name="connsiteX6" fmla="*/ 29905 w 4861040"/>
              <a:gd name="connsiteY6" fmla="*/ 3081170 h 5413195"/>
              <a:gd name="connsiteX7" fmla="*/ 530525 w 4861040"/>
              <a:gd name="connsiteY7" fmla="*/ 480799 h 5413195"/>
              <a:gd name="connsiteX8" fmla="*/ 2374524 w 4861040"/>
              <a:gd name="connsiteY8" fmla="*/ 266 h 5413195"/>
              <a:gd name="connsiteX0" fmla="*/ 2374524 w 4861040"/>
              <a:gd name="connsiteY0" fmla="*/ 266 h 5413195"/>
              <a:gd name="connsiteX1" fmla="*/ 4173013 w 4861040"/>
              <a:gd name="connsiteY1" fmla="*/ 955647 h 5413195"/>
              <a:gd name="connsiteX2" fmla="*/ 4861040 w 4861040"/>
              <a:gd name="connsiteY2" fmla="*/ 2327630 h 5413195"/>
              <a:gd name="connsiteX3" fmla="*/ 4522787 w 4861040"/>
              <a:gd name="connsiteY3" fmla="*/ 4172888 h 5413195"/>
              <a:gd name="connsiteX4" fmla="*/ 3849039 w 4861040"/>
              <a:gd name="connsiteY4" fmla="*/ 5367963 h 5413195"/>
              <a:gd name="connsiteX5" fmla="*/ 971544 w 4861040"/>
              <a:gd name="connsiteY5" fmla="*/ 4566776 h 5413195"/>
              <a:gd name="connsiteX6" fmla="*/ 29905 w 4861040"/>
              <a:gd name="connsiteY6" fmla="*/ 3081170 h 5413195"/>
              <a:gd name="connsiteX7" fmla="*/ 530525 w 4861040"/>
              <a:gd name="connsiteY7" fmla="*/ 480799 h 5413195"/>
              <a:gd name="connsiteX8" fmla="*/ 2374524 w 4861040"/>
              <a:gd name="connsiteY8" fmla="*/ 266 h 5413195"/>
              <a:gd name="connsiteX0" fmla="*/ 2374524 w 4861040"/>
              <a:gd name="connsiteY0" fmla="*/ 266 h 5392378"/>
              <a:gd name="connsiteX1" fmla="*/ 4173013 w 4861040"/>
              <a:gd name="connsiteY1" fmla="*/ 955647 h 5392378"/>
              <a:gd name="connsiteX2" fmla="*/ 4861040 w 4861040"/>
              <a:gd name="connsiteY2" fmla="*/ 2327630 h 5392378"/>
              <a:gd name="connsiteX3" fmla="*/ 4522787 w 4861040"/>
              <a:gd name="connsiteY3" fmla="*/ 4172888 h 5392378"/>
              <a:gd name="connsiteX4" fmla="*/ 3849039 w 4861040"/>
              <a:gd name="connsiteY4" fmla="*/ 5367963 h 5392378"/>
              <a:gd name="connsiteX5" fmla="*/ 971544 w 4861040"/>
              <a:gd name="connsiteY5" fmla="*/ 4566776 h 5392378"/>
              <a:gd name="connsiteX6" fmla="*/ 29905 w 4861040"/>
              <a:gd name="connsiteY6" fmla="*/ 3081170 h 5392378"/>
              <a:gd name="connsiteX7" fmla="*/ 530525 w 4861040"/>
              <a:gd name="connsiteY7" fmla="*/ 480799 h 5392378"/>
              <a:gd name="connsiteX8" fmla="*/ 2374524 w 4861040"/>
              <a:gd name="connsiteY8" fmla="*/ 266 h 5392378"/>
              <a:gd name="connsiteX0" fmla="*/ 2374524 w 4861040"/>
              <a:gd name="connsiteY0" fmla="*/ 266 h 5391869"/>
              <a:gd name="connsiteX1" fmla="*/ 4173013 w 4861040"/>
              <a:gd name="connsiteY1" fmla="*/ 955647 h 5391869"/>
              <a:gd name="connsiteX2" fmla="*/ 4861040 w 4861040"/>
              <a:gd name="connsiteY2" fmla="*/ 2327630 h 5391869"/>
              <a:gd name="connsiteX3" fmla="*/ 4522787 w 4861040"/>
              <a:gd name="connsiteY3" fmla="*/ 4172888 h 5391869"/>
              <a:gd name="connsiteX4" fmla="*/ 3849039 w 4861040"/>
              <a:gd name="connsiteY4" fmla="*/ 5367963 h 5391869"/>
              <a:gd name="connsiteX5" fmla="*/ 971544 w 4861040"/>
              <a:gd name="connsiteY5" fmla="*/ 4566776 h 5391869"/>
              <a:gd name="connsiteX6" fmla="*/ 29905 w 4861040"/>
              <a:gd name="connsiteY6" fmla="*/ 3081170 h 5391869"/>
              <a:gd name="connsiteX7" fmla="*/ 530525 w 4861040"/>
              <a:gd name="connsiteY7" fmla="*/ 480799 h 5391869"/>
              <a:gd name="connsiteX8" fmla="*/ 2374524 w 4861040"/>
              <a:gd name="connsiteY8" fmla="*/ 266 h 5391869"/>
              <a:gd name="connsiteX0" fmla="*/ 2374524 w 4861040"/>
              <a:gd name="connsiteY0" fmla="*/ 266 h 5390924"/>
              <a:gd name="connsiteX1" fmla="*/ 4173013 w 4861040"/>
              <a:gd name="connsiteY1" fmla="*/ 955647 h 5390924"/>
              <a:gd name="connsiteX2" fmla="*/ 4861040 w 4861040"/>
              <a:gd name="connsiteY2" fmla="*/ 2327630 h 5390924"/>
              <a:gd name="connsiteX3" fmla="*/ 4522787 w 4861040"/>
              <a:gd name="connsiteY3" fmla="*/ 4172888 h 5390924"/>
              <a:gd name="connsiteX4" fmla="*/ 3849039 w 4861040"/>
              <a:gd name="connsiteY4" fmla="*/ 5367963 h 5390924"/>
              <a:gd name="connsiteX5" fmla="*/ 960009 w 4861040"/>
              <a:gd name="connsiteY5" fmla="*/ 4537301 h 5390924"/>
              <a:gd name="connsiteX6" fmla="*/ 29905 w 4861040"/>
              <a:gd name="connsiteY6" fmla="*/ 3081170 h 5390924"/>
              <a:gd name="connsiteX7" fmla="*/ 530525 w 4861040"/>
              <a:gd name="connsiteY7" fmla="*/ 480799 h 5390924"/>
              <a:gd name="connsiteX8" fmla="*/ 2374524 w 4861040"/>
              <a:gd name="connsiteY8" fmla="*/ 266 h 5390924"/>
              <a:gd name="connsiteX0" fmla="*/ 2374524 w 4861040"/>
              <a:gd name="connsiteY0" fmla="*/ 266 h 5390924"/>
              <a:gd name="connsiteX1" fmla="*/ 4173013 w 4861040"/>
              <a:gd name="connsiteY1" fmla="*/ 955647 h 5390924"/>
              <a:gd name="connsiteX2" fmla="*/ 4861040 w 4861040"/>
              <a:gd name="connsiteY2" fmla="*/ 2327630 h 5390924"/>
              <a:gd name="connsiteX3" fmla="*/ 4522787 w 4861040"/>
              <a:gd name="connsiteY3" fmla="*/ 4172888 h 5390924"/>
              <a:gd name="connsiteX4" fmla="*/ 3849039 w 4861040"/>
              <a:gd name="connsiteY4" fmla="*/ 5367963 h 5390924"/>
              <a:gd name="connsiteX5" fmla="*/ 960009 w 4861040"/>
              <a:gd name="connsiteY5" fmla="*/ 4537301 h 5390924"/>
              <a:gd name="connsiteX6" fmla="*/ 29905 w 4861040"/>
              <a:gd name="connsiteY6" fmla="*/ 3081170 h 5390924"/>
              <a:gd name="connsiteX7" fmla="*/ 530525 w 4861040"/>
              <a:gd name="connsiteY7" fmla="*/ 480799 h 5390924"/>
              <a:gd name="connsiteX8" fmla="*/ 2374524 w 4861040"/>
              <a:gd name="connsiteY8" fmla="*/ 266 h 5390924"/>
              <a:gd name="connsiteX0" fmla="*/ 2374524 w 4861040"/>
              <a:gd name="connsiteY0" fmla="*/ 266 h 5390924"/>
              <a:gd name="connsiteX1" fmla="*/ 4173013 w 4861040"/>
              <a:gd name="connsiteY1" fmla="*/ 955647 h 5390924"/>
              <a:gd name="connsiteX2" fmla="*/ 4861040 w 4861040"/>
              <a:gd name="connsiteY2" fmla="*/ 2327630 h 5390924"/>
              <a:gd name="connsiteX3" fmla="*/ 4522787 w 4861040"/>
              <a:gd name="connsiteY3" fmla="*/ 4172888 h 5390924"/>
              <a:gd name="connsiteX4" fmla="*/ 3849039 w 4861040"/>
              <a:gd name="connsiteY4" fmla="*/ 5367963 h 5390924"/>
              <a:gd name="connsiteX5" fmla="*/ 960009 w 4861040"/>
              <a:gd name="connsiteY5" fmla="*/ 4537301 h 5390924"/>
              <a:gd name="connsiteX6" fmla="*/ 29905 w 4861040"/>
              <a:gd name="connsiteY6" fmla="*/ 3081170 h 5390924"/>
              <a:gd name="connsiteX7" fmla="*/ 530525 w 4861040"/>
              <a:gd name="connsiteY7" fmla="*/ 480799 h 5390924"/>
              <a:gd name="connsiteX8" fmla="*/ 2374524 w 4861040"/>
              <a:gd name="connsiteY8" fmla="*/ 266 h 5390924"/>
              <a:gd name="connsiteX0" fmla="*/ 2374524 w 4861040"/>
              <a:gd name="connsiteY0" fmla="*/ 266 h 5321484"/>
              <a:gd name="connsiteX1" fmla="*/ 4173013 w 4861040"/>
              <a:gd name="connsiteY1" fmla="*/ 955647 h 5321484"/>
              <a:gd name="connsiteX2" fmla="*/ 4861040 w 4861040"/>
              <a:gd name="connsiteY2" fmla="*/ 2327630 h 5321484"/>
              <a:gd name="connsiteX3" fmla="*/ 4522787 w 4861040"/>
              <a:gd name="connsiteY3" fmla="*/ 4172888 h 5321484"/>
              <a:gd name="connsiteX4" fmla="*/ 3636931 w 4861040"/>
              <a:gd name="connsiteY4" fmla="*/ 5295944 h 5321484"/>
              <a:gd name="connsiteX5" fmla="*/ 960009 w 4861040"/>
              <a:gd name="connsiteY5" fmla="*/ 4537301 h 5321484"/>
              <a:gd name="connsiteX6" fmla="*/ 29905 w 4861040"/>
              <a:gd name="connsiteY6" fmla="*/ 3081170 h 5321484"/>
              <a:gd name="connsiteX7" fmla="*/ 530525 w 4861040"/>
              <a:gd name="connsiteY7" fmla="*/ 480799 h 5321484"/>
              <a:gd name="connsiteX8" fmla="*/ 2374524 w 4861040"/>
              <a:gd name="connsiteY8" fmla="*/ 266 h 5321484"/>
              <a:gd name="connsiteX0" fmla="*/ 2374524 w 4861040"/>
              <a:gd name="connsiteY0" fmla="*/ 266 h 5278339"/>
              <a:gd name="connsiteX1" fmla="*/ 4173013 w 4861040"/>
              <a:gd name="connsiteY1" fmla="*/ 955647 h 5278339"/>
              <a:gd name="connsiteX2" fmla="*/ 4861040 w 4861040"/>
              <a:gd name="connsiteY2" fmla="*/ 2327630 h 5278339"/>
              <a:gd name="connsiteX3" fmla="*/ 4522787 w 4861040"/>
              <a:gd name="connsiteY3" fmla="*/ 4172888 h 5278339"/>
              <a:gd name="connsiteX4" fmla="*/ 3528378 w 4861040"/>
              <a:gd name="connsiteY4" fmla="*/ 5251295 h 5278339"/>
              <a:gd name="connsiteX5" fmla="*/ 960009 w 4861040"/>
              <a:gd name="connsiteY5" fmla="*/ 4537301 h 5278339"/>
              <a:gd name="connsiteX6" fmla="*/ 29905 w 4861040"/>
              <a:gd name="connsiteY6" fmla="*/ 3081170 h 5278339"/>
              <a:gd name="connsiteX7" fmla="*/ 530525 w 4861040"/>
              <a:gd name="connsiteY7" fmla="*/ 480799 h 5278339"/>
              <a:gd name="connsiteX8" fmla="*/ 2374524 w 4861040"/>
              <a:gd name="connsiteY8" fmla="*/ 266 h 5278339"/>
              <a:gd name="connsiteX0" fmla="*/ 2374524 w 4861040"/>
              <a:gd name="connsiteY0" fmla="*/ 266 h 5278339"/>
              <a:gd name="connsiteX1" fmla="*/ 4173013 w 4861040"/>
              <a:gd name="connsiteY1" fmla="*/ 955647 h 5278339"/>
              <a:gd name="connsiteX2" fmla="*/ 4861040 w 4861040"/>
              <a:gd name="connsiteY2" fmla="*/ 2327630 h 5278339"/>
              <a:gd name="connsiteX3" fmla="*/ 4410826 w 4861040"/>
              <a:gd name="connsiteY3" fmla="*/ 4237100 h 5278339"/>
              <a:gd name="connsiteX4" fmla="*/ 3528378 w 4861040"/>
              <a:gd name="connsiteY4" fmla="*/ 5251295 h 5278339"/>
              <a:gd name="connsiteX5" fmla="*/ 960009 w 4861040"/>
              <a:gd name="connsiteY5" fmla="*/ 4537301 h 5278339"/>
              <a:gd name="connsiteX6" fmla="*/ 29905 w 4861040"/>
              <a:gd name="connsiteY6" fmla="*/ 3081170 h 5278339"/>
              <a:gd name="connsiteX7" fmla="*/ 530525 w 4861040"/>
              <a:gd name="connsiteY7" fmla="*/ 480799 h 5278339"/>
              <a:gd name="connsiteX8" fmla="*/ 2374524 w 4861040"/>
              <a:gd name="connsiteY8" fmla="*/ 266 h 5278339"/>
              <a:gd name="connsiteX0" fmla="*/ 2500038 w 4986554"/>
              <a:gd name="connsiteY0" fmla="*/ 266 h 5278184"/>
              <a:gd name="connsiteX1" fmla="*/ 4298527 w 4986554"/>
              <a:gd name="connsiteY1" fmla="*/ 955647 h 5278184"/>
              <a:gd name="connsiteX2" fmla="*/ 4986554 w 4986554"/>
              <a:gd name="connsiteY2" fmla="*/ 2327630 h 5278184"/>
              <a:gd name="connsiteX3" fmla="*/ 4536340 w 4986554"/>
              <a:gd name="connsiteY3" fmla="*/ 4237100 h 5278184"/>
              <a:gd name="connsiteX4" fmla="*/ 3653892 w 4986554"/>
              <a:gd name="connsiteY4" fmla="*/ 5251295 h 5278184"/>
              <a:gd name="connsiteX5" fmla="*/ 1085523 w 4986554"/>
              <a:gd name="connsiteY5" fmla="*/ 4537301 h 5278184"/>
              <a:gd name="connsiteX6" fmla="*/ 27024 w 4986554"/>
              <a:gd name="connsiteY6" fmla="*/ 3104378 h 5278184"/>
              <a:gd name="connsiteX7" fmla="*/ 656039 w 4986554"/>
              <a:gd name="connsiteY7" fmla="*/ 480799 h 5278184"/>
              <a:gd name="connsiteX8" fmla="*/ 2500038 w 4986554"/>
              <a:gd name="connsiteY8" fmla="*/ 266 h 5278184"/>
              <a:gd name="connsiteX0" fmla="*/ 2500038 w 4986554"/>
              <a:gd name="connsiteY0" fmla="*/ 266 h 5278184"/>
              <a:gd name="connsiteX1" fmla="*/ 4298527 w 4986554"/>
              <a:gd name="connsiteY1" fmla="*/ 955647 h 5278184"/>
              <a:gd name="connsiteX2" fmla="*/ 4986554 w 4986554"/>
              <a:gd name="connsiteY2" fmla="*/ 2327630 h 5278184"/>
              <a:gd name="connsiteX3" fmla="*/ 4536340 w 4986554"/>
              <a:gd name="connsiteY3" fmla="*/ 4237100 h 5278184"/>
              <a:gd name="connsiteX4" fmla="*/ 3653892 w 4986554"/>
              <a:gd name="connsiteY4" fmla="*/ 5251295 h 5278184"/>
              <a:gd name="connsiteX5" fmla="*/ 1085523 w 4986554"/>
              <a:gd name="connsiteY5" fmla="*/ 4537301 h 5278184"/>
              <a:gd name="connsiteX6" fmla="*/ 27024 w 4986554"/>
              <a:gd name="connsiteY6" fmla="*/ 3104378 h 5278184"/>
              <a:gd name="connsiteX7" fmla="*/ 656039 w 4986554"/>
              <a:gd name="connsiteY7" fmla="*/ 480799 h 5278184"/>
              <a:gd name="connsiteX8" fmla="*/ 2500038 w 4986554"/>
              <a:gd name="connsiteY8" fmla="*/ 266 h 5278184"/>
              <a:gd name="connsiteX0" fmla="*/ 2500038 w 4986554"/>
              <a:gd name="connsiteY0" fmla="*/ 266 h 5276010"/>
              <a:gd name="connsiteX1" fmla="*/ 4298527 w 4986554"/>
              <a:gd name="connsiteY1" fmla="*/ 955647 h 5276010"/>
              <a:gd name="connsiteX2" fmla="*/ 4986554 w 4986554"/>
              <a:gd name="connsiteY2" fmla="*/ 2327630 h 5276010"/>
              <a:gd name="connsiteX3" fmla="*/ 4536340 w 4986554"/>
              <a:gd name="connsiteY3" fmla="*/ 4237100 h 5276010"/>
              <a:gd name="connsiteX4" fmla="*/ 3653892 w 4986554"/>
              <a:gd name="connsiteY4" fmla="*/ 5251295 h 5276010"/>
              <a:gd name="connsiteX5" fmla="*/ 1085523 w 4986554"/>
              <a:gd name="connsiteY5" fmla="*/ 4537301 h 5276010"/>
              <a:gd name="connsiteX6" fmla="*/ 27024 w 4986554"/>
              <a:gd name="connsiteY6" fmla="*/ 3104378 h 5276010"/>
              <a:gd name="connsiteX7" fmla="*/ 656039 w 4986554"/>
              <a:gd name="connsiteY7" fmla="*/ 480799 h 5276010"/>
              <a:gd name="connsiteX8" fmla="*/ 2500038 w 4986554"/>
              <a:gd name="connsiteY8" fmla="*/ 266 h 5276010"/>
              <a:gd name="connsiteX0" fmla="*/ 2500038 w 4986554"/>
              <a:gd name="connsiteY0" fmla="*/ 266 h 5289230"/>
              <a:gd name="connsiteX1" fmla="*/ 4298527 w 4986554"/>
              <a:gd name="connsiteY1" fmla="*/ 955647 h 5289230"/>
              <a:gd name="connsiteX2" fmla="*/ 4986554 w 4986554"/>
              <a:gd name="connsiteY2" fmla="*/ 2327630 h 5289230"/>
              <a:gd name="connsiteX3" fmla="*/ 4536340 w 4986554"/>
              <a:gd name="connsiteY3" fmla="*/ 4237100 h 5289230"/>
              <a:gd name="connsiteX4" fmla="*/ 3653892 w 4986554"/>
              <a:gd name="connsiteY4" fmla="*/ 5251295 h 5289230"/>
              <a:gd name="connsiteX5" fmla="*/ 1248739 w 4986554"/>
              <a:gd name="connsiteY5" fmla="*/ 4781649 h 5289230"/>
              <a:gd name="connsiteX6" fmla="*/ 27024 w 4986554"/>
              <a:gd name="connsiteY6" fmla="*/ 3104378 h 5289230"/>
              <a:gd name="connsiteX7" fmla="*/ 656039 w 4986554"/>
              <a:gd name="connsiteY7" fmla="*/ 480799 h 5289230"/>
              <a:gd name="connsiteX8" fmla="*/ 2500038 w 4986554"/>
              <a:gd name="connsiteY8" fmla="*/ 266 h 5289230"/>
              <a:gd name="connsiteX0" fmla="*/ 2500038 w 4986554"/>
              <a:gd name="connsiteY0" fmla="*/ 266 h 5076378"/>
              <a:gd name="connsiteX1" fmla="*/ 4298527 w 4986554"/>
              <a:gd name="connsiteY1" fmla="*/ 955647 h 5076378"/>
              <a:gd name="connsiteX2" fmla="*/ 4986554 w 4986554"/>
              <a:gd name="connsiteY2" fmla="*/ 2327630 h 5076378"/>
              <a:gd name="connsiteX3" fmla="*/ 4536340 w 4986554"/>
              <a:gd name="connsiteY3" fmla="*/ 4237100 h 5076378"/>
              <a:gd name="connsiteX4" fmla="*/ 3407551 w 4986554"/>
              <a:gd name="connsiteY4" fmla="*/ 4994899 h 5076378"/>
              <a:gd name="connsiteX5" fmla="*/ 1248739 w 4986554"/>
              <a:gd name="connsiteY5" fmla="*/ 4781649 h 5076378"/>
              <a:gd name="connsiteX6" fmla="*/ 27024 w 4986554"/>
              <a:gd name="connsiteY6" fmla="*/ 3104378 h 5076378"/>
              <a:gd name="connsiteX7" fmla="*/ 656039 w 4986554"/>
              <a:gd name="connsiteY7" fmla="*/ 480799 h 5076378"/>
              <a:gd name="connsiteX8" fmla="*/ 2500038 w 4986554"/>
              <a:gd name="connsiteY8" fmla="*/ 266 h 5076378"/>
              <a:gd name="connsiteX0" fmla="*/ 2500038 w 4986554"/>
              <a:gd name="connsiteY0" fmla="*/ 266 h 5135416"/>
              <a:gd name="connsiteX1" fmla="*/ 4298527 w 4986554"/>
              <a:gd name="connsiteY1" fmla="*/ 955647 h 5135416"/>
              <a:gd name="connsiteX2" fmla="*/ 4986554 w 4986554"/>
              <a:gd name="connsiteY2" fmla="*/ 2327630 h 5135416"/>
              <a:gd name="connsiteX3" fmla="*/ 4536340 w 4986554"/>
              <a:gd name="connsiteY3" fmla="*/ 4237100 h 5135416"/>
              <a:gd name="connsiteX4" fmla="*/ 3328468 w 4986554"/>
              <a:gd name="connsiteY4" fmla="*/ 5069864 h 5135416"/>
              <a:gd name="connsiteX5" fmla="*/ 1248739 w 4986554"/>
              <a:gd name="connsiteY5" fmla="*/ 4781649 h 5135416"/>
              <a:gd name="connsiteX6" fmla="*/ 27024 w 4986554"/>
              <a:gd name="connsiteY6" fmla="*/ 3104378 h 5135416"/>
              <a:gd name="connsiteX7" fmla="*/ 656039 w 4986554"/>
              <a:gd name="connsiteY7" fmla="*/ 480799 h 5135416"/>
              <a:gd name="connsiteX8" fmla="*/ 2500038 w 4986554"/>
              <a:gd name="connsiteY8" fmla="*/ 266 h 5135416"/>
              <a:gd name="connsiteX0" fmla="*/ 2500038 w 4986554"/>
              <a:gd name="connsiteY0" fmla="*/ 266 h 5135416"/>
              <a:gd name="connsiteX1" fmla="*/ 4298527 w 4986554"/>
              <a:gd name="connsiteY1" fmla="*/ 955647 h 5135416"/>
              <a:gd name="connsiteX2" fmla="*/ 4986554 w 4986554"/>
              <a:gd name="connsiteY2" fmla="*/ 2327630 h 5135416"/>
              <a:gd name="connsiteX3" fmla="*/ 4427393 w 4986554"/>
              <a:gd name="connsiteY3" fmla="*/ 4199661 h 5135416"/>
              <a:gd name="connsiteX4" fmla="*/ 3328468 w 4986554"/>
              <a:gd name="connsiteY4" fmla="*/ 5069864 h 5135416"/>
              <a:gd name="connsiteX5" fmla="*/ 1248739 w 4986554"/>
              <a:gd name="connsiteY5" fmla="*/ 4781649 h 5135416"/>
              <a:gd name="connsiteX6" fmla="*/ 27024 w 4986554"/>
              <a:gd name="connsiteY6" fmla="*/ 3104378 h 5135416"/>
              <a:gd name="connsiteX7" fmla="*/ 656039 w 4986554"/>
              <a:gd name="connsiteY7" fmla="*/ 480799 h 5135416"/>
              <a:gd name="connsiteX8" fmla="*/ 2500038 w 4986554"/>
              <a:gd name="connsiteY8" fmla="*/ 266 h 5135416"/>
              <a:gd name="connsiteX0" fmla="*/ 2500038 w 4986554"/>
              <a:gd name="connsiteY0" fmla="*/ 431 h 5135581"/>
              <a:gd name="connsiteX1" fmla="*/ 4330866 w 4986554"/>
              <a:gd name="connsiteY1" fmla="*/ 771152 h 5135581"/>
              <a:gd name="connsiteX2" fmla="*/ 4986554 w 4986554"/>
              <a:gd name="connsiteY2" fmla="*/ 2327795 h 5135581"/>
              <a:gd name="connsiteX3" fmla="*/ 4427393 w 4986554"/>
              <a:gd name="connsiteY3" fmla="*/ 4199826 h 5135581"/>
              <a:gd name="connsiteX4" fmla="*/ 3328468 w 4986554"/>
              <a:gd name="connsiteY4" fmla="*/ 5070029 h 5135581"/>
              <a:gd name="connsiteX5" fmla="*/ 1248739 w 4986554"/>
              <a:gd name="connsiteY5" fmla="*/ 4781814 h 5135581"/>
              <a:gd name="connsiteX6" fmla="*/ 27024 w 4986554"/>
              <a:gd name="connsiteY6" fmla="*/ 3104543 h 5135581"/>
              <a:gd name="connsiteX7" fmla="*/ 656039 w 4986554"/>
              <a:gd name="connsiteY7" fmla="*/ 480964 h 5135581"/>
              <a:gd name="connsiteX8" fmla="*/ 2500038 w 4986554"/>
              <a:gd name="connsiteY8" fmla="*/ 431 h 5135581"/>
              <a:gd name="connsiteX0" fmla="*/ 2486734 w 4986438"/>
              <a:gd name="connsiteY0" fmla="*/ 292 h 5276163"/>
              <a:gd name="connsiteX1" fmla="*/ 4330750 w 4986438"/>
              <a:gd name="connsiteY1" fmla="*/ 911734 h 5276163"/>
              <a:gd name="connsiteX2" fmla="*/ 4986438 w 4986438"/>
              <a:gd name="connsiteY2" fmla="*/ 2468377 h 5276163"/>
              <a:gd name="connsiteX3" fmla="*/ 4427277 w 4986438"/>
              <a:gd name="connsiteY3" fmla="*/ 4340408 h 5276163"/>
              <a:gd name="connsiteX4" fmla="*/ 3328352 w 4986438"/>
              <a:gd name="connsiteY4" fmla="*/ 5210611 h 5276163"/>
              <a:gd name="connsiteX5" fmla="*/ 1248623 w 4986438"/>
              <a:gd name="connsiteY5" fmla="*/ 4922396 h 5276163"/>
              <a:gd name="connsiteX6" fmla="*/ 26908 w 4986438"/>
              <a:gd name="connsiteY6" fmla="*/ 3245125 h 5276163"/>
              <a:gd name="connsiteX7" fmla="*/ 655923 w 4986438"/>
              <a:gd name="connsiteY7" fmla="*/ 621546 h 5276163"/>
              <a:gd name="connsiteX8" fmla="*/ 2486734 w 4986438"/>
              <a:gd name="connsiteY8" fmla="*/ 292 h 5276163"/>
              <a:gd name="connsiteX0" fmla="*/ 2486734 w 4986438"/>
              <a:gd name="connsiteY0" fmla="*/ 292 h 5270565"/>
              <a:gd name="connsiteX1" fmla="*/ 4330750 w 4986438"/>
              <a:gd name="connsiteY1" fmla="*/ 911734 h 5270565"/>
              <a:gd name="connsiteX2" fmla="*/ 4986438 w 4986438"/>
              <a:gd name="connsiteY2" fmla="*/ 2468377 h 5270565"/>
              <a:gd name="connsiteX3" fmla="*/ 4427277 w 4986438"/>
              <a:gd name="connsiteY3" fmla="*/ 4340408 h 5270565"/>
              <a:gd name="connsiteX4" fmla="*/ 3234135 w 4986438"/>
              <a:gd name="connsiteY4" fmla="*/ 5203769 h 5270565"/>
              <a:gd name="connsiteX5" fmla="*/ 1248623 w 4986438"/>
              <a:gd name="connsiteY5" fmla="*/ 4922396 h 5270565"/>
              <a:gd name="connsiteX6" fmla="*/ 26908 w 4986438"/>
              <a:gd name="connsiteY6" fmla="*/ 3245125 h 5270565"/>
              <a:gd name="connsiteX7" fmla="*/ 655923 w 4986438"/>
              <a:gd name="connsiteY7" fmla="*/ 621546 h 5270565"/>
              <a:gd name="connsiteX8" fmla="*/ 2486734 w 4986438"/>
              <a:gd name="connsiteY8" fmla="*/ 292 h 5270565"/>
              <a:gd name="connsiteX0" fmla="*/ 2486734 w 4986438"/>
              <a:gd name="connsiteY0" fmla="*/ 292 h 5270565"/>
              <a:gd name="connsiteX1" fmla="*/ 4330750 w 4986438"/>
              <a:gd name="connsiteY1" fmla="*/ 911734 h 5270565"/>
              <a:gd name="connsiteX2" fmla="*/ 4986438 w 4986438"/>
              <a:gd name="connsiteY2" fmla="*/ 2468377 h 5270565"/>
              <a:gd name="connsiteX3" fmla="*/ 4476698 w 4986438"/>
              <a:gd name="connsiteY3" fmla="*/ 4178642 h 5270565"/>
              <a:gd name="connsiteX4" fmla="*/ 3234135 w 4986438"/>
              <a:gd name="connsiteY4" fmla="*/ 5203769 h 5270565"/>
              <a:gd name="connsiteX5" fmla="*/ 1248623 w 4986438"/>
              <a:gd name="connsiteY5" fmla="*/ 4922396 h 5270565"/>
              <a:gd name="connsiteX6" fmla="*/ 26908 w 4986438"/>
              <a:gd name="connsiteY6" fmla="*/ 3245125 h 5270565"/>
              <a:gd name="connsiteX7" fmla="*/ 655923 w 4986438"/>
              <a:gd name="connsiteY7" fmla="*/ 621546 h 5270565"/>
              <a:gd name="connsiteX8" fmla="*/ 2486734 w 4986438"/>
              <a:gd name="connsiteY8" fmla="*/ 292 h 5270565"/>
              <a:gd name="connsiteX0" fmla="*/ 2483773 w 4983477"/>
              <a:gd name="connsiteY0" fmla="*/ 292 h 5270565"/>
              <a:gd name="connsiteX1" fmla="*/ 4327789 w 4983477"/>
              <a:gd name="connsiteY1" fmla="*/ 911734 h 5270565"/>
              <a:gd name="connsiteX2" fmla="*/ 4983477 w 4983477"/>
              <a:gd name="connsiteY2" fmla="*/ 2468377 h 5270565"/>
              <a:gd name="connsiteX3" fmla="*/ 4473737 w 4983477"/>
              <a:gd name="connsiteY3" fmla="*/ 4178642 h 5270565"/>
              <a:gd name="connsiteX4" fmla="*/ 3231174 w 4983477"/>
              <a:gd name="connsiteY4" fmla="*/ 5203769 h 5270565"/>
              <a:gd name="connsiteX5" fmla="*/ 1245662 w 4983477"/>
              <a:gd name="connsiteY5" fmla="*/ 4922396 h 5270565"/>
              <a:gd name="connsiteX6" fmla="*/ 23947 w 4983477"/>
              <a:gd name="connsiteY6" fmla="*/ 3245125 h 5270565"/>
              <a:gd name="connsiteX7" fmla="*/ 652962 w 4983477"/>
              <a:gd name="connsiteY7" fmla="*/ 621546 h 5270565"/>
              <a:gd name="connsiteX8" fmla="*/ 2483773 w 4983477"/>
              <a:gd name="connsiteY8" fmla="*/ 292 h 5270565"/>
              <a:gd name="connsiteX0" fmla="*/ 2483773 w 4983477"/>
              <a:gd name="connsiteY0" fmla="*/ 292 h 5270565"/>
              <a:gd name="connsiteX1" fmla="*/ 4327789 w 4983477"/>
              <a:gd name="connsiteY1" fmla="*/ 911734 h 5270565"/>
              <a:gd name="connsiteX2" fmla="*/ 4983477 w 4983477"/>
              <a:gd name="connsiteY2" fmla="*/ 2468377 h 5270565"/>
              <a:gd name="connsiteX3" fmla="*/ 4473737 w 4983477"/>
              <a:gd name="connsiteY3" fmla="*/ 4178642 h 5270565"/>
              <a:gd name="connsiteX4" fmla="*/ 3231174 w 4983477"/>
              <a:gd name="connsiteY4" fmla="*/ 5203769 h 5270565"/>
              <a:gd name="connsiteX5" fmla="*/ 1245662 w 4983477"/>
              <a:gd name="connsiteY5" fmla="*/ 4922396 h 5270565"/>
              <a:gd name="connsiteX6" fmla="*/ 23947 w 4983477"/>
              <a:gd name="connsiteY6" fmla="*/ 3245125 h 5270565"/>
              <a:gd name="connsiteX7" fmla="*/ 652962 w 4983477"/>
              <a:gd name="connsiteY7" fmla="*/ 621546 h 5270565"/>
              <a:gd name="connsiteX8" fmla="*/ 2483773 w 4983477"/>
              <a:gd name="connsiteY8" fmla="*/ 292 h 5270565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0788 w 4980492"/>
              <a:gd name="connsiteY0" fmla="*/ 317 h 5270590"/>
              <a:gd name="connsiteX1" fmla="*/ 4324804 w 4980492"/>
              <a:gd name="connsiteY1" fmla="*/ 911759 h 5270590"/>
              <a:gd name="connsiteX2" fmla="*/ 4980492 w 4980492"/>
              <a:gd name="connsiteY2" fmla="*/ 2468402 h 5270590"/>
              <a:gd name="connsiteX3" fmla="*/ 4470752 w 4980492"/>
              <a:gd name="connsiteY3" fmla="*/ 4178667 h 5270590"/>
              <a:gd name="connsiteX4" fmla="*/ 3228189 w 4980492"/>
              <a:gd name="connsiteY4" fmla="*/ 5203794 h 5270590"/>
              <a:gd name="connsiteX5" fmla="*/ 1242677 w 4980492"/>
              <a:gd name="connsiteY5" fmla="*/ 4922421 h 5270590"/>
              <a:gd name="connsiteX6" fmla="*/ 20962 w 4980492"/>
              <a:gd name="connsiteY6" fmla="*/ 3245150 h 5270590"/>
              <a:gd name="connsiteX7" fmla="*/ 725198 w 4980492"/>
              <a:gd name="connsiteY7" fmla="*/ 691136 h 5270590"/>
              <a:gd name="connsiteX8" fmla="*/ 2480788 w 4980492"/>
              <a:gd name="connsiteY8" fmla="*/ 317 h 5270590"/>
              <a:gd name="connsiteX0" fmla="*/ 2557445 w 5057149"/>
              <a:gd name="connsiteY0" fmla="*/ 317 h 5273590"/>
              <a:gd name="connsiteX1" fmla="*/ 4401461 w 5057149"/>
              <a:gd name="connsiteY1" fmla="*/ 911759 h 5273590"/>
              <a:gd name="connsiteX2" fmla="*/ 5057149 w 5057149"/>
              <a:gd name="connsiteY2" fmla="*/ 2468402 h 5273590"/>
              <a:gd name="connsiteX3" fmla="*/ 4547409 w 5057149"/>
              <a:gd name="connsiteY3" fmla="*/ 4178667 h 5273590"/>
              <a:gd name="connsiteX4" fmla="*/ 3304846 w 5057149"/>
              <a:gd name="connsiteY4" fmla="*/ 5203794 h 5273590"/>
              <a:gd name="connsiteX5" fmla="*/ 1319334 w 5057149"/>
              <a:gd name="connsiteY5" fmla="*/ 4922421 h 5273590"/>
              <a:gd name="connsiteX6" fmla="*/ 20788 w 5057149"/>
              <a:gd name="connsiteY6" fmla="*/ 3152453 h 5273590"/>
              <a:gd name="connsiteX7" fmla="*/ 801855 w 5057149"/>
              <a:gd name="connsiteY7" fmla="*/ 691136 h 5273590"/>
              <a:gd name="connsiteX8" fmla="*/ 2557445 w 5057149"/>
              <a:gd name="connsiteY8" fmla="*/ 317 h 5273590"/>
              <a:gd name="connsiteX0" fmla="*/ 2557445 w 5057149"/>
              <a:gd name="connsiteY0" fmla="*/ 317 h 5319464"/>
              <a:gd name="connsiteX1" fmla="*/ 4401461 w 5057149"/>
              <a:gd name="connsiteY1" fmla="*/ 911759 h 5319464"/>
              <a:gd name="connsiteX2" fmla="*/ 5057149 w 5057149"/>
              <a:gd name="connsiteY2" fmla="*/ 2468402 h 5319464"/>
              <a:gd name="connsiteX3" fmla="*/ 4547409 w 5057149"/>
              <a:gd name="connsiteY3" fmla="*/ 4178667 h 5319464"/>
              <a:gd name="connsiteX4" fmla="*/ 3304846 w 5057149"/>
              <a:gd name="connsiteY4" fmla="*/ 5203794 h 5319464"/>
              <a:gd name="connsiteX5" fmla="*/ 1308091 w 5057149"/>
              <a:gd name="connsiteY5" fmla="*/ 5063694 h 5319464"/>
              <a:gd name="connsiteX6" fmla="*/ 20788 w 5057149"/>
              <a:gd name="connsiteY6" fmla="*/ 3152453 h 5319464"/>
              <a:gd name="connsiteX7" fmla="*/ 801855 w 5057149"/>
              <a:gd name="connsiteY7" fmla="*/ 691136 h 5319464"/>
              <a:gd name="connsiteX8" fmla="*/ 2557445 w 5057149"/>
              <a:gd name="connsiteY8" fmla="*/ 317 h 5319464"/>
              <a:gd name="connsiteX0" fmla="*/ 2647423 w 5147127"/>
              <a:gd name="connsiteY0" fmla="*/ 317 h 5315767"/>
              <a:gd name="connsiteX1" fmla="*/ 4491439 w 5147127"/>
              <a:gd name="connsiteY1" fmla="*/ 911759 h 5315767"/>
              <a:gd name="connsiteX2" fmla="*/ 5147127 w 5147127"/>
              <a:gd name="connsiteY2" fmla="*/ 2468402 h 5315767"/>
              <a:gd name="connsiteX3" fmla="*/ 4637387 w 5147127"/>
              <a:gd name="connsiteY3" fmla="*/ 4178667 h 5315767"/>
              <a:gd name="connsiteX4" fmla="*/ 3394824 w 5147127"/>
              <a:gd name="connsiteY4" fmla="*/ 5203794 h 5315767"/>
              <a:gd name="connsiteX5" fmla="*/ 1398069 w 5147127"/>
              <a:gd name="connsiteY5" fmla="*/ 5063694 h 5315767"/>
              <a:gd name="connsiteX6" fmla="*/ 18433 w 5147127"/>
              <a:gd name="connsiteY6" fmla="*/ 3218733 h 5315767"/>
              <a:gd name="connsiteX7" fmla="*/ 891833 w 5147127"/>
              <a:gd name="connsiteY7" fmla="*/ 691136 h 5315767"/>
              <a:gd name="connsiteX8" fmla="*/ 2647423 w 5147127"/>
              <a:gd name="connsiteY8" fmla="*/ 317 h 5315767"/>
              <a:gd name="connsiteX0" fmla="*/ 2647423 w 5147127"/>
              <a:gd name="connsiteY0" fmla="*/ 368 h 5315818"/>
              <a:gd name="connsiteX1" fmla="*/ 4516706 w 5147127"/>
              <a:gd name="connsiteY1" fmla="*/ 850916 h 5315818"/>
              <a:gd name="connsiteX2" fmla="*/ 5147127 w 5147127"/>
              <a:gd name="connsiteY2" fmla="*/ 2468453 h 5315818"/>
              <a:gd name="connsiteX3" fmla="*/ 4637387 w 5147127"/>
              <a:gd name="connsiteY3" fmla="*/ 4178718 h 5315818"/>
              <a:gd name="connsiteX4" fmla="*/ 3394824 w 5147127"/>
              <a:gd name="connsiteY4" fmla="*/ 5203845 h 5315818"/>
              <a:gd name="connsiteX5" fmla="*/ 1398069 w 5147127"/>
              <a:gd name="connsiteY5" fmla="*/ 5063745 h 5315818"/>
              <a:gd name="connsiteX6" fmla="*/ 18433 w 5147127"/>
              <a:gd name="connsiteY6" fmla="*/ 3218784 h 5315818"/>
              <a:gd name="connsiteX7" fmla="*/ 891833 w 5147127"/>
              <a:gd name="connsiteY7" fmla="*/ 691187 h 5315818"/>
              <a:gd name="connsiteX8" fmla="*/ 2647423 w 5147127"/>
              <a:gd name="connsiteY8" fmla="*/ 368 h 5315818"/>
              <a:gd name="connsiteX0" fmla="*/ 2737017 w 5147522"/>
              <a:gd name="connsiteY0" fmla="*/ 284 h 5427044"/>
              <a:gd name="connsiteX1" fmla="*/ 4517101 w 5147522"/>
              <a:gd name="connsiteY1" fmla="*/ 962142 h 5427044"/>
              <a:gd name="connsiteX2" fmla="*/ 5147522 w 5147522"/>
              <a:gd name="connsiteY2" fmla="*/ 2579679 h 5427044"/>
              <a:gd name="connsiteX3" fmla="*/ 4637782 w 5147522"/>
              <a:gd name="connsiteY3" fmla="*/ 4289944 h 5427044"/>
              <a:gd name="connsiteX4" fmla="*/ 3395219 w 5147522"/>
              <a:gd name="connsiteY4" fmla="*/ 5315071 h 5427044"/>
              <a:gd name="connsiteX5" fmla="*/ 1398464 w 5147522"/>
              <a:gd name="connsiteY5" fmla="*/ 5174971 h 5427044"/>
              <a:gd name="connsiteX6" fmla="*/ 18828 w 5147522"/>
              <a:gd name="connsiteY6" fmla="*/ 3330010 h 5427044"/>
              <a:gd name="connsiteX7" fmla="*/ 892228 w 5147522"/>
              <a:gd name="connsiteY7" fmla="*/ 802413 h 5427044"/>
              <a:gd name="connsiteX8" fmla="*/ 2737017 w 5147522"/>
              <a:gd name="connsiteY8" fmla="*/ 284 h 5427044"/>
              <a:gd name="connsiteX0" fmla="*/ 2737017 w 5230100"/>
              <a:gd name="connsiteY0" fmla="*/ 284 h 5427044"/>
              <a:gd name="connsiteX1" fmla="*/ 4517101 w 5230100"/>
              <a:gd name="connsiteY1" fmla="*/ 962142 h 5427044"/>
              <a:gd name="connsiteX2" fmla="*/ 5230100 w 5230100"/>
              <a:gd name="connsiteY2" fmla="*/ 2554935 h 5427044"/>
              <a:gd name="connsiteX3" fmla="*/ 4637782 w 5230100"/>
              <a:gd name="connsiteY3" fmla="*/ 4289944 h 5427044"/>
              <a:gd name="connsiteX4" fmla="*/ 3395219 w 5230100"/>
              <a:gd name="connsiteY4" fmla="*/ 5315071 h 5427044"/>
              <a:gd name="connsiteX5" fmla="*/ 1398464 w 5230100"/>
              <a:gd name="connsiteY5" fmla="*/ 5174971 h 5427044"/>
              <a:gd name="connsiteX6" fmla="*/ 18828 w 5230100"/>
              <a:gd name="connsiteY6" fmla="*/ 3330010 h 5427044"/>
              <a:gd name="connsiteX7" fmla="*/ 892228 w 5230100"/>
              <a:gd name="connsiteY7" fmla="*/ 802413 h 5427044"/>
              <a:gd name="connsiteX8" fmla="*/ 2737017 w 5230100"/>
              <a:gd name="connsiteY8" fmla="*/ 284 h 542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0100" h="5427044">
                <a:moveTo>
                  <a:pt x="2737017" y="284"/>
                </a:moveTo>
                <a:cubicBezTo>
                  <a:pt x="3054234" y="-13285"/>
                  <a:pt x="3941595" y="460124"/>
                  <a:pt x="4517101" y="962142"/>
                </a:cubicBezTo>
                <a:cubicBezTo>
                  <a:pt x="4815579" y="1459013"/>
                  <a:pt x="5171584" y="1973622"/>
                  <a:pt x="5230100" y="2554935"/>
                </a:cubicBezTo>
                <a:cubicBezTo>
                  <a:pt x="5079987" y="3261606"/>
                  <a:pt x="4943595" y="3829921"/>
                  <a:pt x="4637782" y="4289944"/>
                </a:cubicBezTo>
                <a:cubicBezTo>
                  <a:pt x="4331969" y="4749967"/>
                  <a:pt x="3708045" y="5200102"/>
                  <a:pt x="3395219" y="5315071"/>
                </a:cubicBezTo>
                <a:cubicBezTo>
                  <a:pt x="2942375" y="5464449"/>
                  <a:pt x="1961196" y="5505815"/>
                  <a:pt x="1398464" y="5174971"/>
                </a:cubicBezTo>
                <a:cubicBezTo>
                  <a:pt x="835732" y="4844128"/>
                  <a:pt x="130665" y="3959245"/>
                  <a:pt x="18828" y="3330010"/>
                </a:cubicBezTo>
                <a:cubicBezTo>
                  <a:pt x="-108957" y="2652928"/>
                  <a:pt x="439197" y="1357367"/>
                  <a:pt x="892228" y="802413"/>
                </a:cubicBezTo>
                <a:cubicBezTo>
                  <a:pt x="1345260" y="247459"/>
                  <a:pt x="2321559" y="23304"/>
                  <a:pt x="2737017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EB381FA-3220-8F75-08CB-CEFB1C3D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042" y="1870574"/>
            <a:ext cx="4238397" cy="209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Who is this guy?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14D4D-A17B-87C9-3639-92AE3FEB0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47557">
            <a:off x="1077803" y="363882"/>
            <a:ext cx="1955123" cy="1014871"/>
          </a:xfrm>
          <a:custGeom>
            <a:avLst/>
            <a:gdLst>
              <a:gd name="connsiteX0" fmla="*/ 1007721 w 1719134"/>
              <a:gd name="connsiteY0" fmla="*/ 80 h 1362800"/>
              <a:gd name="connsiteX1" fmla="*/ 1353550 w 1719134"/>
              <a:gd name="connsiteY1" fmla="*/ 149151 h 1362800"/>
              <a:gd name="connsiteX2" fmla="*/ 1637568 w 1719134"/>
              <a:gd name="connsiteY2" fmla="*/ 474733 h 1362800"/>
              <a:gd name="connsiteX3" fmla="*/ 1719018 w 1719134"/>
              <a:gd name="connsiteY3" fmla="*/ 1228710 h 1362800"/>
              <a:gd name="connsiteX4" fmla="*/ 1719134 w 1719134"/>
              <a:gd name="connsiteY4" fmla="*/ 1229716 h 1362800"/>
              <a:gd name="connsiteX5" fmla="*/ 1381687 w 1719134"/>
              <a:gd name="connsiteY5" fmla="*/ 1256031 h 1362800"/>
              <a:gd name="connsiteX6" fmla="*/ 1379439 w 1719134"/>
              <a:gd name="connsiteY6" fmla="*/ 1252042 h 1362800"/>
              <a:gd name="connsiteX7" fmla="*/ 1346623 w 1719134"/>
              <a:gd name="connsiteY7" fmla="*/ 758751 h 1362800"/>
              <a:gd name="connsiteX8" fmla="*/ 1256568 w 1719134"/>
              <a:gd name="connsiteY8" fmla="*/ 509370 h 1362800"/>
              <a:gd name="connsiteX9" fmla="*/ 1014114 w 1719134"/>
              <a:gd name="connsiteY9" fmla="*/ 384679 h 1362800"/>
              <a:gd name="connsiteX10" fmla="*/ 570768 w 1719134"/>
              <a:gd name="connsiteY10" fmla="*/ 495515 h 1362800"/>
              <a:gd name="connsiteX11" fmla="*/ 328314 w 1719134"/>
              <a:gd name="connsiteY11" fmla="*/ 848806 h 1362800"/>
              <a:gd name="connsiteX12" fmla="*/ 337568 w 1719134"/>
              <a:gd name="connsiteY12" fmla="*/ 1327275 h 1362800"/>
              <a:gd name="connsiteX13" fmla="*/ 337035 w 1719134"/>
              <a:gd name="connsiteY13" fmla="*/ 1337494 h 1362800"/>
              <a:gd name="connsiteX14" fmla="*/ 12525 w 1719134"/>
              <a:gd name="connsiteY14" fmla="*/ 1362800 h 1362800"/>
              <a:gd name="connsiteX15" fmla="*/ 9836 w 1719134"/>
              <a:gd name="connsiteY15" fmla="*/ 1352962 h 1362800"/>
              <a:gd name="connsiteX16" fmla="*/ 51223 w 1719134"/>
              <a:gd name="connsiteY16" fmla="*/ 786461 h 1362800"/>
              <a:gd name="connsiteX17" fmla="*/ 307532 w 1719134"/>
              <a:gd name="connsiteY17" fmla="*/ 287697 h 1362800"/>
              <a:gd name="connsiteX18" fmla="*/ 944841 w 1719134"/>
              <a:gd name="connsiteY18" fmla="*/ 3679 h 1362800"/>
              <a:gd name="connsiteX19" fmla="*/ 1007721 w 1719134"/>
              <a:gd name="connsiteY19" fmla="*/ 80 h 1362800"/>
              <a:gd name="connsiteX0" fmla="*/ 1008116 w 1719529"/>
              <a:gd name="connsiteY0" fmla="*/ 80 h 1362800"/>
              <a:gd name="connsiteX1" fmla="*/ 1353945 w 1719529"/>
              <a:gd name="connsiteY1" fmla="*/ 149151 h 1362800"/>
              <a:gd name="connsiteX2" fmla="*/ 1637963 w 1719529"/>
              <a:gd name="connsiteY2" fmla="*/ 474733 h 1362800"/>
              <a:gd name="connsiteX3" fmla="*/ 1719413 w 1719529"/>
              <a:gd name="connsiteY3" fmla="*/ 1228710 h 1362800"/>
              <a:gd name="connsiteX4" fmla="*/ 1719529 w 1719529"/>
              <a:gd name="connsiteY4" fmla="*/ 1229716 h 1362800"/>
              <a:gd name="connsiteX5" fmla="*/ 1382082 w 1719529"/>
              <a:gd name="connsiteY5" fmla="*/ 1256031 h 1362800"/>
              <a:gd name="connsiteX6" fmla="*/ 1379834 w 1719529"/>
              <a:gd name="connsiteY6" fmla="*/ 1252042 h 1362800"/>
              <a:gd name="connsiteX7" fmla="*/ 1347018 w 1719529"/>
              <a:gd name="connsiteY7" fmla="*/ 758751 h 1362800"/>
              <a:gd name="connsiteX8" fmla="*/ 1256963 w 1719529"/>
              <a:gd name="connsiteY8" fmla="*/ 509370 h 1362800"/>
              <a:gd name="connsiteX9" fmla="*/ 1014509 w 1719529"/>
              <a:gd name="connsiteY9" fmla="*/ 384679 h 1362800"/>
              <a:gd name="connsiteX10" fmla="*/ 571163 w 1719529"/>
              <a:gd name="connsiteY10" fmla="*/ 495515 h 1362800"/>
              <a:gd name="connsiteX11" fmla="*/ 328709 w 1719529"/>
              <a:gd name="connsiteY11" fmla="*/ 848806 h 1362800"/>
              <a:gd name="connsiteX12" fmla="*/ 337963 w 1719529"/>
              <a:gd name="connsiteY12" fmla="*/ 1327275 h 1362800"/>
              <a:gd name="connsiteX13" fmla="*/ 337430 w 1719529"/>
              <a:gd name="connsiteY13" fmla="*/ 1337494 h 1362800"/>
              <a:gd name="connsiteX14" fmla="*/ 12920 w 1719529"/>
              <a:gd name="connsiteY14" fmla="*/ 1362800 h 1362800"/>
              <a:gd name="connsiteX15" fmla="*/ 10231 w 1719529"/>
              <a:gd name="connsiteY15" fmla="*/ 1352962 h 1362800"/>
              <a:gd name="connsiteX16" fmla="*/ 51618 w 1719529"/>
              <a:gd name="connsiteY16" fmla="*/ 786461 h 1362800"/>
              <a:gd name="connsiteX17" fmla="*/ 272760 w 1719529"/>
              <a:gd name="connsiteY17" fmla="*/ 244950 h 1362800"/>
              <a:gd name="connsiteX18" fmla="*/ 945236 w 1719529"/>
              <a:gd name="connsiteY18" fmla="*/ 3679 h 1362800"/>
              <a:gd name="connsiteX19" fmla="*/ 1008116 w 1719529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328542 w 1719362"/>
              <a:gd name="connsiteY11" fmla="*/ 848806 h 1362800"/>
              <a:gd name="connsiteX12" fmla="*/ 337796 w 1719362"/>
              <a:gd name="connsiteY12" fmla="*/ 1327275 h 1362800"/>
              <a:gd name="connsiteX13" fmla="*/ 337263 w 1719362"/>
              <a:gd name="connsiteY13" fmla="*/ 1337494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387159 w 1719362"/>
              <a:gd name="connsiteY11" fmla="*/ 838119 h 1362800"/>
              <a:gd name="connsiteX12" fmla="*/ 337796 w 1719362"/>
              <a:gd name="connsiteY12" fmla="*/ 1327275 h 1362800"/>
              <a:gd name="connsiteX13" fmla="*/ 337263 w 1719362"/>
              <a:gd name="connsiteY13" fmla="*/ 1337494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387159 w 1719362"/>
              <a:gd name="connsiteY11" fmla="*/ 838119 h 1362800"/>
              <a:gd name="connsiteX12" fmla="*/ 337796 w 1719362"/>
              <a:gd name="connsiteY12" fmla="*/ 13272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387159 w 1719362"/>
              <a:gd name="connsiteY11" fmla="*/ 838119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241169 w 1719362"/>
              <a:gd name="connsiteY8" fmla="*/ 51395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241169 w 1719362"/>
              <a:gd name="connsiteY8" fmla="*/ 513950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241169 w 1719362"/>
              <a:gd name="connsiteY8" fmla="*/ 513950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192326 w 1719362"/>
              <a:gd name="connsiteY8" fmla="*/ 517003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192326 w 1719362"/>
              <a:gd name="connsiteY8" fmla="*/ 517003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75991 w 1719362"/>
              <a:gd name="connsiteY13" fmla="*/ 1361920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192326 w 1719362"/>
              <a:gd name="connsiteY8" fmla="*/ 517003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64800 w 1719362"/>
              <a:gd name="connsiteY12" fmla="*/ 1270788 h 1362800"/>
              <a:gd name="connsiteX13" fmla="*/ 475991 w 1719362"/>
              <a:gd name="connsiteY13" fmla="*/ 1361920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192326 w 1719362"/>
              <a:gd name="connsiteY8" fmla="*/ 517003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57501 w 1719362"/>
              <a:gd name="connsiteY11" fmla="*/ 803004 h 1362800"/>
              <a:gd name="connsiteX12" fmla="*/ 464800 w 1719362"/>
              <a:gd name="connsiteY12" fmla="*/ 1270788 h 1362800"/>
              <a:gd name="connsiteX13" fmla="*/ 475991 w 1719362"/>
              <a:gd name="connsiteY13" fmla="*/ 1361920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22264 w 1733677"/>
              <a:gd name="connsiteY0" fmla="*/ 80 h 1362800"/>
              <a:gd name="connsiteX1" fmla="*/ 1399357 w 1733677"/>
              <a:gd name="connsiteY1" fmla="*/ 118617 h 1362800"/>
              <a:gd name="connsiteX2" fmla="*/ 1652111 w 1733677"/>
              <a:gd name="connsiteY2" fmla="*/ 474733 h 1362800"/>
              <a:gd name="connsiteX3" fmla="*/ 1733561 w 1733677"/>
              <a:gd name="connsiteY3" fmla="*/ 1228710 h 1362800"/>
              <a:gd name="connsiteX4" fmla="*/ 1733677 w 1733677"/>
              <a:gd name="connsiteY4" fmla="*/ 1229716 h 1362800"/>
              <a:gd name="connsiteX5" fmla="*/ 1396230 w 1733677"/>
              <a:gd name="connsiteY5" fmla="*/ 1256031 h 1362800"/>
              <a:gd name="connsiteX6" fmla="*/ 1302154 w 1733677"/>
              <a:gd name="connsiteY6" fmla="*/ 1258148 h 1362800"/>
              <a:gd name="connsiteX7" fmla="*/ 1302554 w 1733677"/>
              <a:gd name="connsiteY7" fmla="*/ 751117 h 1362800"/>
              <a:gd name="connsiteX8" fmla="*/ 1206641 w 1733677"/>
              <a:gd name="connsiteY8" fmla="*/ 517003 h 1362800"/>
              <a:gd name="connsiteX9" fmla="*/ 993491 w 1733677"/>
              <a:gd name="connsiteY9" fmla="*/ 418265 h 1362800"/>
              <a:gd name="connsiteX10" fmla="*/ 585311 w 1733677"/>
              <a:gd name="connsiteY10" fmla="*/ 495515 h 1362800"/>
              <a:gd name="connsiteX11" fmla="*/ 471816 w 1733677"/>
              <a:gd name="connsiteY11" fmla="*/ 803004 h 1362800"/>
              <a:gd name="connsiteX12" fmla="*/ 479115 w 1733677"/>
              <a:gd name="connsiteY12" fmla="*/ 1270788 h 1362800"/>
              <a:gd name="connsiteX13" fmla="*/ 490306 w 1733677"/>
              <a:gd name="connsiteY13" fmla="*/ 1361920 h 1362800"/>
              <a:gd name="connsiteX14" fmla="*/ 27068 w 1733677"/>
              <a:gd name="connsiteY14" fmla="*/ 1362800 h 1362800"/>
              <a:gd name="connsiteX15" fmla="*/ 24379 w 1733677"/>
              <a:gd name="connsiteY15" fmla="*/ 1352962 h 1362800"/>
              <a:gd name="connsiteX16" fmla="*/ 26691 w 1733677"/>
              <a:gd name="connsiteY16" fmla="*/ 766614 h 1362800"/>
              <a:gd name="connsiteX17" fmla="*/ 281047 w 1733677"/>
              <a:gd name="connsiteY17" fmla="*/ 215943 h 1362800"/>
              <a:gd name="connsiteX18" fmla="*/ 959384 w 1733677"/>
              <a:gd name="connsiteY18" fmla="*/ 3679 h 1362800"/>
              <a:gd name="connsiteX19" fmla="*/ 1022264 w 1733677"/>
              <a:gd name="connsiteY19" fmla="*/ 80 h 1362800"/>
              <a:gd name="connsiteX0" fmla="*/ 1018629 w 1730042"/>
              <a:gd name="connsiteY0" fmla="*/ 80 h 1362800"/>
              <a:gd name="connsiteX1" fmla="*/ 1395722 w 1730042"/>
              <a:gd name="connsiteY1" fmla="*/ 118617 h 1362800"/>
              <a:gd name="connsiteX2" fmla="*/ 1648476 w 1730042"/>
              <a:gd name="connsiteY2" fmla="*/ 474733 h 1362800"/>
              <a:gd name="connsiteX3" fmla="*/ 1729926 w 1730042"/>
              <a:gd name="connsiteY3" fmla="*/ 1228710 h 1362800"/>
              <a:gd name="connsiteX4" fmla="*/ 1730042 w 1730042"/>
              <a:gd name="connsiteY4" fmla="*/ 1229716 h 1362800"/>
              <a:gd name="connsiteX5" fmla="*/ 1392595 w 1730042"/>
              <a:gd name="connsiteY5" fmla="*/ 1256031 h 1362800"/>
              <a:gd name="connsiteX6" fmla="*/ 1298519 w 1730042"/>
              <a:gd name="connsiteY6" fmla="*/ 1258148 h 1362800"/>
              <a:gd name="connsiteX7" fmla="*/ 1298919 w 1730042"/>
              <a:gd name="connsiteY7" fmla="*/ 751117 h 1362800"/>
              <a:gd name="connsiteX8" fmla="*/ 1203006 w 1730042"/>
              <a:gd name="connsiteY8" fmla="*/ 517003 h 1362800"/>
              <a:gd name="connsiteX9" fmla="*/ 989856 w 1730042"/>
              <a:gd name="connsiteY9" fmla="*/ 418265 h 1362800"/>
              <a:gd name="connsiteX10" fmla="*/ 581676 w 1730042"/>
              <a:gd name="connsiteY10" fmla="*/ 495515 h 1362800"/>
              <a:gd name="connsiteX11" fmla="*/ 468181 w 1730042"/>
              <a:gd name="connsiteY11" fmla="*/ 803004 h 1362800"/>
              <a:gd name="connsiteX12" fmla="*/ 475480 w 1730042"/>
              <a:gd name="connsiteY12" fmla="*/ 1270788 h 1362800"/>
              <a:gd name="connsiteX13" fmla="*/ 486671 w 1730042"/>
              <a:gd name="connsiteY13" fmla="*/ 1361920 h 1362800"/>
              <a:gd name="connsiteX14" fmla="*/ 23433 w 1730042"/>
              <a:gd name="connsiteY14" fmla="*/ 1362800 h 1362800"/>
              <a:gd name="connsiteX15" fmla="*/ 20744 w 1730042"/>
              <a:gd name="connsiteY15" fmla="*/ 1352962 h 1362800"/>
              <a:gd name="connsiteX16" fmla="*/ 23056 w 1730042"/>
              <a:gd name="connsiteY16" fmla="*/ 766614 h 1362800"/>
              <a:gd name="connsiteX17" fmla="*/ 222704 w 1730042"/>
              <a:gd name="connsiteY17" fmla="*/ 180830 h 1362800"/>
              <a:gd name="connsiteX18" fmla="*/ 955749 w 1730042"/>
              <a:gd name="connsiteY18" fmla="*/ 3679 h 1362800"/>
              <a:gd name="connsiteX19" fmla="*/ 1018629 w 1730042"/>
              <a:gd name="connsiteY19" fmla="*/ 80 h 1362800"/>
              <a:gd name="connsiteX0" fmla="*/ 1018629 w 1730042"/>
              <a:gd name="connsiteY0" fmla="*/ 80 h 1362800"/>
              <a:gd name="connsiteX1" fmla="*/ 1395722 w 1730042"/>
              <a:gd name="connsiteY1" fmla="*/ 118617 h 1362800"/>
              <a:gd name="connsiteX2" fmla="*/ 1648476 w 1730042"/>
              <a:gd name="connsiteY2" fmla="*/ 474733 h 1362800"/>
              <a:gd name="connsiteX3" fmla="*/ 1729926 w 1730042"/>
              <a:gd name="connsiteY3" fmla="*/ 1228710 h 1362800"/>
              <a:gd name="connsiteX4" fmla="*/ 1730042 w 1730042"/>
              <a:gd name="connsiteY4" fmla="*/ 1229716 h 1362800"/>
              <a:gd name="connsiteX5" fmla="*/ 1392595 w 1730042"/>
              <a:gd name="connsiteY5" fmla="*/ 1256031 h 1362800"/>
              <a:gd name="connsiteX6" fmla="*/ 1298519 w 1730042"/>
              <a:gd name="connsiteY6" fmla="*/ 1258148 h 1362800"/>
              <a:gd name="connsiteX7" fmla="*/ 1298919 w 1730042"/>
              <a:gd name="connsiteY7" fmla="*/ 751117 h 1362800"/>
              <a:gd name="connsiteX8" fmla="*/ 1203006 w 1730042"/>
              <a:gd name="connsiteY8" fmla="*/ 517003 h 1362800"/>
              <a:gd name="connsiteX9" fmla="*/ 989856 w 1730042"/>
              <a:gd name="connsiteY9" fmla="*/ 418265 h 1362800"/>
              <a:gd name="connsiteX10" fmla="*/ 581676 w 1730042"/>
              <a:gd name="connsiteY10" fmla="*/ 495515 h 1362800"/>
              <a:gd name="connsiteX11" fmla="*/ 468181 w 1730042"/>
              <a:gd name="connsiteY11" fmla="*/ 803004 h 1362800"/>
              <a:gd name="connsiteX12" fmla="*/ 475480 w 1730042"/>
              <a:gd name="connsiteY12" fmla="*/ 1270788 h 1362800"/>
              <a:gd name="connsiteX13" fmla="*/ 486671 w 1730042"/>
              <a:gd name="connsiteY13" fmla="*/ 1361920 h 1362800"/>
              <a:gd name="connsiteX14" fmla="*/ 23433 w 1730042"/>
              <a:gd name="connsiteY14" fmla="*/ 1362800 h 1362800"/>
              <a:gd name="connsiteX15" fmla="*/ 20744 w 1730042"/>
              <a:gd name="connsiteY15" fmla="*/ 1352962 h 1362800"/>
              <a:gd name="connsiteX16" fmla="*/ 23056 w 1730042"/>
              <a:gd name="connsiteY16" fmla="*/ 766614 h 1362800"/>
              <a:gd name="connsiteX17" fmla="*/ 222704 w 1730042"/>
              <a:gd name="connsiteY17" fmla="*/ 180830 h 1362800"/>
              <a:gd name="connsiteX18" fmla="*/ 955749 w 1730042"/>
              <a:gd name="connsiteY18" fmla="*/ 3679 h 1362800"/>
              <a:gd name="connsiteX19" fmla="*/ 1018629 w 1730042"/>
              <a:gd name="connsiteY19" fmla="*/ 80 h 1362800"/>
              <a:gd name="connsiteX0" fmla="*/ 1018629 w 1730042"/>
              <a:gd name="connsiteY0" fmla="*/ 0 h 1362720"/>
              <a:gd name="connsiteX1" fmla="*/ 1395722 w 1730042"/>
              <a:gd name="connsiteY1" fmla="*/ 118537 h 1362720"/>
              <a:gd name="connsiteX2" fmla="*/ 1648476 w 1730042"/>
              <a:gd name="connsiteY2" fmla="*/ 474653 h 1362720"/>
              <a:gd name="connsiteX3" fmla="*/ 1729926 w 1730042"/>
              <a:gd name="connsiteY3" fmla="*/ 1228630 h 1362720"/>
              <a:gd name="connsiteX4" fmla="*/ 1730042 w 1730042"/>
              <a:gd name="connsiteY4" fmla="*/ 1229636 h 1362720"/>
              <a:gd name="connsiteX5" fmla="*/ 1392595 w 1730042"/>
              <a:gd name="connsiteY5" fmla="*/ 1255951 h 1362720"/>
              <a:gd name="connsiteX6" fmla="*/ 1298519 w 1730042"/>
              <a:gd name="connsiteY6" fmla="*/ 1258068 h 1362720"/>
              <a:gd name="connsiteX7" fmla="*/ 1298919 w 1730042"/>
              <a:gd name="connsiteY7" fmla="*/ 751037 h 1362720"/>
              <a:gd name="connsiteX8" fmla="*/ 1203006 w 1730042"/>
              <a:gd name="connsiteY8" fmla="*/ 516923 h 1362720"/>
              <a:gd name="connsiteX9" fmla="*/ 989856 w 1730042"/>
              <a:gd name="connsiteY9" fmla="*/ 418185 h 1362720"/>
              <a:gd name="connsiteX10" fmla="*/ 581676 w 1730042"/>
              <a:gd name="connsiteY10" fmla="*/ 495435 h 1362720"/>
              <a:gd name="connsiteX11" fmla="*/ 468181 w 1730042"/>
              <a:gd name="connsiteY11" fmla="*/ 802924 h 1362720"/>
              <a:gd name="connsiteX12" fmla="*/ 475480 w 1730042"/>
              <a:gd name="connsiteY12" fmla="*/ 1270708 h 1362720"/>
              <a:gd name="connsiteX13" fmla="*/ 486671 w 1730042"/>
              <a:gd name="connsiteY13" fmla="*/ 1361840 h 1362720"/>
              <a:gd name="connsiteX14" fmla="*/ 23433 w 1730042"/>
              <a:gd name="connsiteY14" fmla="*/ 1362720 h 1362720"/>
              <a:gd name="connsiteX15" fmla="*/ 20744 w 1730042"/>
              <a:gd name="connsiteY15" fmla="*/ 1352882 h 1362720"/>
              <a:gd name="connsiteX16" fmla="*/ 23056 w 1730042"/>
              <a:gd name="connsiteY16" fmla="*/ 766534 h 1362720"/>
              <a:gd name="connsiteX17" fmla="*/ 222704 w 1730042"/>
              <a:gd name="connsiteY17" fmla="*/ 180750 h 1362720"/>
              <a:gd name="connsiteX18" fmla="*/ 1018629 w 1730042"/>
              <a:gd name="connsiteY18" fmla="*/ 0 h 1362720"/>
              <a:gd name="connsiteX0" fmla="*/ 1018629 w 1730042"/>
              <a:gd name="connsiteY0" fmla="*/ 286 h 1363006"/>
              <a:gd name="connsiteX1" fmla="*/ 1395722 w 1730042"/>
              <a:gd name="connsiteY1" fmla="*/ 118823 h 1363006"/>
              <a:gd name="connsiteX2" fmla="*/ 1648476 w 1730042"/>
              <a:gd name="connsiteY2" fmla="*/ 474939 h 1363006"/>
              <a:gd name="connsiteX3" fmla="*/ 1729926 w 1730042"/>
              <a:gd name="connsiteY3" fmla="*/ 1228916 h 1363006"/>
              <a:gd name="connsiteX4" fmla="*/ 1730042 w 1730042"/>
              <a:gd name="connsiteY4" fmla="*/ 1229922 h 1363006"/>
              <a:gd name="connsiteX5" fmla="*/ 1392595 w 1730042"/>
              <a:gd name="connsiteY5" fmla="*/ 1256237 h 1363006"/>
              <a:gd name="connsiteX6" fmla="*/ 1298519 w 1730042"/>
              <a:gd name="connsiteY6" fmla="*/ 1258354 h 1363006"/>
              <a:gd name="connsiteX7" fmla="*/ 1298919 w 1730042"/>
              <a:gd name="connsiteY7" fmla="*/ 751323 h 1363006"/>
              <a:gd name="connsiteX8" fmla="*/ 1203006 w 1730042"/>
              <a:gd name="connsiteY8" fmla="*/ 517209 h 1363006"/>
              <a:gd name="connsiteX9" fmla="*/ 989856 w 1730042"/>
              <a:gd name="connsiteY9" fmla="*/ 418471 h 1363006"/>
              <a:gd name="connsiteX10" fmla="*/ 581676 w 1730042"/>
              <a:gd name="connsiteY10" fmla="*/ 495721 h 1363006"/>
              <a:gd name="connsiteX11" fmla="*/ 468181 w 1730042"/>
              <a:gd name="connsiteY11" fmla="*/ 803210 h 1363006"/>
              <a:gd name="connsiteX12" fmla="*/ 475480 w 1730042"/>
              <a:gd name="connsiteY12" fmla="*/ 1270994 h 1363006"/>
              <a:gd name="connsiteX13" fmla="*/ 486671 w 1730042"/>
              <a:gd name="connsiteY13" fmla="*/ 1362126 h 1363006"/>
              <a:gd name="connsiteX14" fmla="*/ 23433 w 1730042"/>
              <a:gd name="connsiteY14" fmla="*/ 1363006 h 1363006"/>
              <a:gd name="connsiteX15" fmla="*/ 20744 w 1730042"/>
              <a:gd name="connsiteY15" fmla="*/ 1353168 h 1363006"/>
              <a:gd name="connsiteX16" fmla="*/ 23056 w 1730042"/>
              <a:gd name="connsiteY16" fmla="*/ 766820 h 1363006"/>
              <a:gd name="connsiteX17" fmla="*/ 222704 w 1730042"/>
              <a:gd name="connsiteY17" fmla="*/ 181036 h 1363006"/>
              <a:gd name="connsiteX18" fmla="*/ 1018629 w 1730042"/>
              <a:gd name="connsiteY18" fmla="*/ 286 h 1363006"/>
              <a:gd name="connsiteX0" fmla="*/ 1018629 w 1730042"/>
              <a:gd name="connsiteY0" fmla="*/ 286 h 1363006"/>
              <a:gd name="connsiteX1" fmla="*/ 1395722 w 1730042"/>
              <a:gd name="connsiteY1" fmla="*/ 118823 h 1363006"/>
              <a:gd name="connsiteX2" fmla="*/ 1648476 w 1730042"/>
              <a:gd name="connsiteY2" fmla="*/ 474939 h 1363006"/>
              <a:gd name="connsiteX3" fmla="*/ 1729926 w 1730042"/>
              <a:gd name="connsiteY3" fmla="*/ 1228916 h 1363006"/>
              <a:gd name="connsiteX4" fmla="*/ 1730042 w 1730042"/>
              <a:gd name="connsiteY4" fmla="*/ 1229922 h 1363006"/>
              <a:gd name="connsiteX5" fmla="*/ 1392595 w 1730042"/>
              <a:gd name="connsiteY5" fmla="*/ 1256237 h 1363006"/>
              <a:gd name="connsiteX6" fmla="*/ 1298519 w 1730042"/>
              <a:gd name="connsiteY6" fmla="*/ 1258354 h 1363006"/>
              <a:gd name="connsiteX7" fmla="*/ 1298919 w 1730042"/>
              <a:gd name="connsiteY7" fmla="*/ 751323 h 1363006"/>
              <a:gd name="connsiteX8" fmla="*/ 1203006 w 1730042"/>
              <a:gd name="connsiteY8" fmla="*/ 517209 h 1363006"/>
              <a:gd name="connsiteX9" fmla="*/ 989856 w 1730042"/>
              <a:gd name="connsiteY9" fmla="*/ 418471 h 1363006"/>
              <a:gd name="connsiteX10" fmla="*/ 581676 w 1730042"/>
              <a:gd name="connsiteY10" fmla="*/ 495721 h 1363006"/>
              <a:gd name="connsiteX11" fmla="*/ 468181 w 1730042"/>
              <a:gd name="connsiteY11" fmla="*/ 803210 h 1363006"/>
              <a:gd name="connsiteX12" fmla="*/ 475480 w 1730042"/>
              <a:gd name="connsiteY12" fmla="*/ 1270994 h 1363006"/>
              <a:gd name="connsiteX13" fmla="*/ 370569 w 1730042"/>
              <a:gd name="connsiteY13" fmla="*/ 1362126 h 1363006"/>
              <a:gd name="connsiteX14" fmla="*/ 23433 w 1730042"/>
              <a:gd name="connsiteY14" fmla="*/ 1363006 h 1363006"/>
              <a:gd name="connsiteX15" fmla="*/ 20744 w 1730042"/>
              <a:gd name="connsiteY15" fmla="*/ 1353168 h 1363006"/>
              <a:gd name="connsiteX16" fmla="*/ 23056 w 1730042"/>
              <a:gd name="connsiteY16" fmla="*/ 766820 h 1363006"/>
              <a:gd name="connsiteX17" fmla="*/ 222704 w 1730042"/>
              <a:gd name="connsiteY17" fmla="*/ 181036 h 1363006"/>
              <a:gd name="connsiteX18" fmla="*/ 1018629 w 1730042"/>
              <a:gd name="connsiteY18" fmla="*/ 286 h 1363006"/>
              <a:gd name="connsiteX0" fmla="*/ 1018629 w 1730042"/>
              <a:gd name="connsiteY0" fmla="*/ 286 h 1363006"/>
              <a:gd name="connsiteX1" fmla="*/ 1395722 w 1730042"/>
              <a:gd name="connsiteY1" fmla="*/ 118823 h 1363006"/>
              <a:gd name="connsiteX2" fmla="*/ 1648476 w 1730042"/>
              <a:gd name="connsiteY2" fmla="*/ 474939 h 1363006"/>
              <a:gd name="connsiteX3" fmla="*/ 1729926 w 1730042"/>
              <a:gd name="connsiteY3" fmla="*/ 1228916 h 1363006"/>
              <a:gd name="connsiteX4" fmla="*/ 1730042 w 1730042"/>
              <a:gd name="connsiteY4" fmla="*/ 1229922 h 1363006"/>
              <a:gd name="connsiteX5" fmla="*/ 1392595 w 1730042"/>
              <a:gd name="connsiteY5" fmla="*/ 1256237 h 1363006"/>
              <a:gd name="connsiteX6" fmla="*/ 1298519 w 1730042"/>
              <a:gd name="connsiteY6" fmla="*/ 1258354 h 1363006"/>
              <a:gd name="connsiteX7" fmla="*/ 1298919 w 1730042"/>
              <a:gd name="connsiteY7" fmla="*/ 751323 h 1363006"/>
              <a:gd name="connsiteX8" fmla="*/ 1203006 w 1730042"/>
              <a:gd name="connsiteY8" fmla="*/ 517209 h 1363006"/>
              <a:gd name="connsiteX9" fmla="*/ 989856 w 1730042"/>
              <a:gd name="connsiteY9" fmla="*/ 418471 h 1363006"/>
              <a:gd name="connsiteX10" fmla="*/ 581676 w 1730042"/>
              <a:gd name="connsiteY10" fmla="*/ 495721 h 1363006"/>
              <a:gd name="connsiteX11" fmla="*/ 468181 w 1730042"/>
              <a:gd name="connsiteY11" fmla="*/ 803210 h 1363006"/>
              <a:gd name="connsiteX12" fmla="*/ 375964 w 1730042"/>
              <a:gd name="connsiteY12" fmla="*/ 1227033 h 1363006"/>
              <a:gd name="connsiteX13" fmla="*/ 370569 w 1730042"/>
              <a:gd name="connsiteY13" fmla="*/ 1362126 h 1363006"/>
              <a:gd name="connsiteX14" fmla="*/ 23433 w 1730042"/>
              <a:gd name="connsiteY14" fmla="*/ 1363006 h 1363006"/>
              <a:gd name="connsiteX15" fmla="*/ 20744 w 1730042"/>
              <a:gd name="connsiteY15" fmla="*/ 1353168 h 1363006"/>
              <a:gd name="connsiteX16" fmla="*/ 23056 w 1730042"/>
              <a:gd name="connsiteY16" fmla="*/ 766820 h 1363006"/>
              <a:gd name="connsiteX17" fmla="*/ 222704 w 1730042"/>
              <a:gd name="connsiteY17" fmla="*/ 181036 h 1363006"/>
              <a:gd name="connsiteX18" fmla="*/ 1018629 w 1730042"/>
              <a:gd name="connsiteY18" fmla="*/ 286 h 1363006"/>
              <a:gd name="connsiteX0" fmla="*/ 1018629 w 1730042"/>
              <a:gd name="connsiteY0" fmla="*/ 286 h 1363006"/>
              <a:gd name="connsiteX1" fmla="*/ 1395722 w 1730042"/>
              <a:gd name="connsiteY1" fmla="*/ 118823 h 1363006"/>
              <a:gd name="connsiteX2" fmla="*/ 1648476 w 1730042"/>
              <a:gd name="connsiteY2" fmla="*/ 474939 h 1363006"/>
              <a:gd name="connsiteX3" fmla="*/ 1729926 w 1730042"/>
              <a:gd name="connsiteY3" fmla="*/ 1228916 h 1363006"/>
              <a:gd name="connsiteX4" fmla="*/ 1730042 w 1730042"/>
              <a:gd name="connsiteY4" fmla="*/ 1229922 h 1363006"/>
              <a:gd name="connsiteX5" fmla="*/ 1392595 w 1730042"/>
              <a:gd name="connsiteY5" fmla="*/ 1256237 h 1363006"/>
              <a:gd name="connsiteX6" fmla="*/ 1298519 w 1730042"/>
              <a:gd name="connsiteY6" fmla="*/ 1258354 h 1363006"/>
              <a:gd name="connsiteX7" fmla="*/ 1298919 w 1730042"/>
              <a:gd name="connsiteY7" fmla="*/ 751323 h 1363006"/>
              <a:gd name="connsiteX8" fmla="*/ 1203006 w 1730042"/>
              <a:gd name="connsiteY8" fmla="*/ 517209 h 1363006"/>
              <a:gd name="connsiteX9" fmla="*/ 989856 w 1730042"/>
              <a:gd name="connsiteY9" fmla="*/ 418471 h 1363006"/>
              <a:gd name="connsiteX10" fmla="*/ 581676 w 1730042"/>
              <a:gd name="connsiteY10" fmla="*/ 495721 h 1363006"/>
              <a:gd name="connsiteX11" fmla="*/ 416351 w 1730042"/>
              <a:gd name="connsiteY11" fmla="*/ 756500 h 1363006"/>
              <a:gd name="connsiteX12" fmla="*/ 375964 w 1730042"/>
              <a:gd name="connsiteY12" fmla="*/ 1227033 h 1363006"/>
              <a:gd name="connsiteX13" fmla="*/ 370569 w 1730042"/>
              <a:gd name="connsiteY13" fmla="*/ 1362126 h 1363006"/>
              <a:gd name="connsiteX14" fmla="*/ 23433 w 1730042"/>
              <a:gd name="connsiteY14" fmla="*/ 1363006 h 1363006"/>
              <a:gd name="connsiteX15" fmla="*/ 20744 w 1730042"/>
              <a:gd name="connsiteY15" fmla="*/ 1353168 h 1363006"/>
              <a:gd name="connsiteX16" fmla="*/ 23056 w 1730042"/>
              <a:gd name="connsiteY16" fmla="*/ 766820 h 1363006"/>
              <a:gd name="connsiteX17" fmla="*/ 222704 w 1730042"/>
              <a:gd name="connsiteY17" fmla="*/ 181036 h 1363006"/>
              <a:gd name="connsiteX18" fmla="*/ 1018629 w 1730042"/>
              <a:gd name="connsiteY18" fmla="*/ 286 h 1363006"/>
              <a:gd name="connsiteX0" fmla="*/ 1018629 w 1731453"/>
              <a:gd name="connsiteY0" fmla="*/ 286 h 1363006"/>
              <a:gd name="connsiteX1" fmla="*/ 1395722 w 1731453"/>
              <a:gd name="connsiteY1" fmla="*/ 118823 h 1363006"/>
              <a:gd name="connsiteX2" fmla="*/ 1648476 w 1731453"/>
              <a:gd name="connsiteY2" fmla="*/ 474939 h 1363006"/>
              <a:gd name="connsiteX3" fmla="*/ 1729926 w 1731453"/>
              <a:gd name="connsiteY3" fmla="*/ 1228916 h 1363006"/>
              <a:gd name="connsiteX4" fmla="*/ 1730042 w 1731453"/>
              <a:gd name="connsiteY4" fmla="*/ 1229922 h 1363006"/>
              <a:gd name="connsiteX5" fmla="*/ 1392595 w 1731453"/>
              <a:gd name="connsiteY5" fmla="*/ 1256237 h 1363006"/>
              <a:gd name="connsiteX6" fmla="*/ 1298519 w 1731453"/>
              <a:gd name="connsiteY6" fmla="*/ 1258354 h 1363006"/>
              <a:gd name="connsiteX7" fmla="*/ 1298919 w 1731453"/>
              <a:gd name="connsiteY7" fmla="*/ 751323 h 1363006"/>
              <a:gd name="connsiteX8" fmla="*/ 1203006 w 1731453"/>
              <a:gd name="connsiteY8" fmla="*/ 517209 h 1363006"/>
              <a:gd name="connsiteX9" fmla="*/ 989856 w 1731453"/>
              <a:gd name="connsiteY9" fmla="*/ 418471 h 1363006"/>
              <a:gd name="connsiteX10" fmla="*/ 581676 w 1731453"/>
              <a:gd name="connsiteY10" fmla="*/ 495721 h 1363006"/>
              <a:gd name="connsiteX11" fmla="*/ 416351 w 1731453"/>
              <a:gd name="connsiteY11" fmla="*/ 756500 h 1363006"/>
              <a:gd name="connsiteX12" fmla="*/ 375964 w 1731453"/>
              <a:gd name="connsiteY12" fmla="*/ 1227033 h 1363006"/>
              <a:gd name="connsiteX13" fmla="*/ 370569 w 1731453"/>
              <a:gd name="connsiteY13" fmla="*/ 1362126 h 1363006"/>
              <a:gd name="connsiteX14" fmla="*/ 23433 w 1731453"/>
              <a:gd name="connsiteY14" fmla="*/ 1363006 h 1363006"/>
              <a:gd name="connsiteX15" fmla="*/ 20744 w 1731453"/>
              <a:gd name="connsiteY15" fmla="*/ 1353168 h 1363006"/>
              <a:gd name="connsiteX16" fmla="*/ 23056 w 1731453"/>
              <a:gd name="connsiteY16" fmla="*/ 766820 h 1363006"/>
              <a:gd name="connsiteX17" fmla="*/ 222704 w 1731453"/>
              <a:gd name="connsiteY17" fmla="*/ 181036 h 1363006"/>
              <a:gd name="connsiteX18" fmla="*/ 1018629 w 1731453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298519 w 1733229"/>
              <a:gd name="connsiteY6" fmla="*/ 1258354 h 1363006"/>
              <a:gd name="connsiteX7" fmla="*/ 1298919 w 1733229"/>
              <a:gd name="connsiteY7" fmla="*/ 751323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22920 w 1733229"/>
              <a:gd name="connsiteY6" fmla="*/ 1277587 h 1363006"/>
              <a:gd name="connsiteX7" fmla="*/ 1298919 w 1733229"/>
              <a:gd name="connsiteY7" fmla="*/ 751323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22920 w 1733229"/>
              <a:gd name="connsiteY6" fmla="*/ 1277587 h 1363006"/>
              <a:gd name="connsiteX7" fmla="*/ 1346608 w 1733229"/>
              <a:gd name="connsiteY7" fmla="*/ 745828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22923 w 1733229"/>
              <a:gd name="connsiteY6" fmla="*/ 1277587 h 1363006"/>
              <a:gd name="connsiteX7" fmla="*/ 1346608 w 1733229"/>
              <a:gd name="connsiteY7" fmla="*/ 745828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39512 w 1733229"/>
              <a:gd name="connsiteY6" fmla="*/ 1263850 h 1363006"/>
              <a:gd name="connsiteX7" fmla="*/ 1346608 w 1733229"/>
              <a:gd name="connsiteY7" fmla="*/ 745828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39512 w 1733229"/>
              <a:gd name="connsiteY6" fmla="*/ 1263850 h 1363006"/>
              <a:gd name="connsiteX7" fmla="*/ 1361124 w 1733229"/>
              <a:gd name="connsiteY7" fmla="*/ 721099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62552 w 1733229"/>
              <a:gd name="connsiteY1" fmla="*/ 165531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39512 w 1733229"/>
              <a:gd name="connsiteY6" fmla="*/ 1263850 h 1363006"/>
              <a:gd name="connsiteX7" fmla="*/ 1361124 w 1733229"/>
              <a:gd name="connsiteY7" fmla="*/ 721099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62552 w 1733229"/>
              <a:gd name="connsiteY1" fmla="*/ 165531 h 1363006"/>
              <a:gd name="connsiteX2" fmla="*/ 1642258 w 1733229"/>
              <a:gd name="connsiteY2" fmla="*/ 518900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39512 w 1733229"/>
              <a:gd name="connsiteY6" fmla="*/ 1263850 h 1363006"/>
              <a:gd name="connsiteX7" fmla="*/ 1361124 w 1733229"/>
              <a:gd name="connsiteY7" fmla="*/ 721099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23910 w 1738510"/>
              <a:gd name="connsiteY0" fmla="*/ 207 h 1362927"/>
              <a:gd name="connsiteX1" fmla="*/ 1367833 w 1738510"/>
              <a:gd name="connsiteY1" fmla="*/ 165452 h 1362927"/>
              <a:gd name="connsiteX2" fmla="*/ 1647539 w 1738510"/>
              <a:gd name="connsiteY2" fmla="*/ 518821 h 1362927"/>
              <a:gd name="connsiteX3" fmla="*/ 1735207 w 1738510"/>
              <a:gd name="connsiteY3" fmla="*/ 1228837 h 1362927"/>
              <a:gd name="connsiteX4" fmla="*/ 1735323 w 1738510"/>
              <a:gd name="connsiteY4" fmla="*/ 1229843 h 1362927"/>
              <a:gd name="connsiteX5" fmla="*/ 1547156 w 1738510"/>
              <a:gd name="connsiteY5" fmla="*/ 1264400 h 1362927"/>
              <a:gd name="connsiteX6" fmla="*/ 1444793 w 1738510"/>
              <a:gd name="connsiteY6" fmla="*/ 1263771 h 1362927"/>
              <a:gd name="connsiteX7" fmla="*/ 1366405 w 1738510"/>
              <a:gd name="connsiteY7" fmla="*/ 721020 h 1362927"/>
              <a:gd name="connsiteX8" fmla="*/ 1208287 w 1738510"/>
              <a:gd name="connsiteY8" fmla="*/ 517130 h 1362927"/>
              <a:gd name="connsiteX9" fmla="*/ 995137 w 1738510"/>
              <a:gd name="connsiteY9" fmla="*/ 418392 h 1362927"/>
              <a:gd name="connsiteX10" fmla="*/ 586957 w 1738510"/>
              <a:gd name="connsiteY10" fmla="*/ 495642 h 1362927"/>
              <a:gd name="connsiteX11" fmla="*/ 421632 w 1738510"/>
              <a:gd name="connsiteY11" fmla="*/ 756421 h 1362927"/>
              <a:gd name="connsiteX12" fmla="*/ 381245 w 1738510"/>
              <a:gd name="connsiteY12" fmla="*/ 1226954 h 1362927"/>
              <a:gd name="connsiteX13" fmla="*/ 375850 w 1738510"/>
              <a:gd name="connsiteY13" fmla="*/ 1362047 h 1362927"/>
              <a:gd name="connsiteX14" fmla="*/ 28714 w 1738510"/>
              <a:gd name="connsiteY14" fmla="*/ 1362927 h 1362927"/>
              <a:gd name="connsiteX15" fmla="*/ 26025 w 1738510"/>
              <a:gd name="connsiteY15" fmla="*/ 1353089 h 1362927"/>
              <a:gd name="connsiteX16" fmla="*/ 28337 w 1738510"/>
              <a:gd name="connsiteY16" fmla="*/ 766741 h 1362927"/>
              <a:gd name="connsiteX17" fmla="*/ 306772 w 1738510"/>
              <a:gd name="connsiteY17" fmla="*/ 205685 h 1362927"/>
              <a:gd name="connsiteX18" fmla="*/ 1023910 w 1738510"/>
              <a:gd name="connsiteY18" fmla="*/ 207 h 1362927"/>
              <a:gd name="connsiteX0" fmla="*/ 1010043 w 1724643"/>
              <a:gd name="connsiteY0" fmla="*/ 207 h 1362927"/>
              <a:gd name="connsiteX1" fmla="*/ 1353966 w 1724643"/>
              <a:gd name="connsiteY1" fmla="*/ 165452 h 1362927"/>
              <a:gd name="connsiteX2" fmla="*/ 1633672 w 1724643"/>
              <a:gd name="connsiteY2" fmla="*/ 518821 h 1362927"/>
              <a:gd name="connsiteX3" fmla="*/ 1721340 w 1724643"/>
              <a:gd name="connsiteY3" fmla="*/ 1228837 h 1362927"/>
              <a:gd name="connsiteX4" fmla="*/ 1721456 w 1724643"/>
              <a:gd name="connsiteY4" fmla="*/ 1229843 h 1362927"/>
              <a:gd name="connsiteX5" fmla="*/ 1533289 w 1724643"/>
              <a:gd name="connsiteY5" fmla="*/ 1264400 h 1362927"/>
              <a:gd name="connsiteX6" fmla="*/ 1430926 w 1724643"/>
              <a:gd name="connsiteY6" fmla="*/ 1263771 h 1362927"/>
              <a:gd name="connsiteX7" fmla="*/ 1352538 w 1724643"/>
              <a:gd name="connsiteY7" fmla="*/ 721020 h 1362927"/>
              <a:gd name="connsiteX8" fmla="*/ 1194420 w 1724643"/>
              <a:gd name="connsiteY8" fmla="*/ 517130 h 1362927"/>
              <a:gd name="connsiteX9" fmla="*/ 981270 w 1724643"/>
              <a:gd name="connsiteY9" fmla="*/ 418392 h 1362927"/>
              <a:gd name="connsiteX10" fmla="*/ 573090 w 1724643"/>
              <a:gd name="connsiteY10" fmla="*/ 495642 h 1362927"/>
              <a:gd name="connsiteX11" fmla="*/ 407765 w 1724643"/>
              <a:gd name="connsiteY11" fmla="*/ 756421 h 1362927"/>
              <a:gd name="connsiteX12" fmla="*/ 367378 w 1724643"/>
              <a:gd name="connsiteY12" fmla="*/ 1226954 h 1362927"/>
              <a:gd name="connsiteX13" fmla="*/ 361983 w 1724643"/>
              <a:gd name="connsiteY13" fmla="*/ 1362047 h 1362927"/>
              <a:gd name="connsiteX14" fmla="*/ 14847 w 1724643"/>
              <a:gd name="connsiteY14" fmla="*/ 1362927 h 1362927"/>
              <a:gd name="connsiteX15" fmla="*/ 12158 w 1724643"/>
              <a:gd name="connsiteY15" fmla="*/ 1353089 h 1362927"/>
              <a:gd name="connsiteX16" fmla="*/ 47643 w 1724643"/>
              <a:gd name="connsiteY16" fmla="*/ 753004 h 1362927"/>
              <a:gd name="connsiteX17" fmla="*/ 292905 w 1724643"/>
              <a:gd name="connsiteY17" fmla="*/ 205685 h 1362927"/>
              <a:gd name="connsiteX18" fmla="*/ 1010043 w 1724643"/>
              <a:gd name="connsiteY18" fmla="*/ 207 h 1362927"/>
              <a:gd name="connsiteX0" fmla="*/ 995196 w 1709796"/>
              <a:gd name="connsiteY0" fmla="*/ 207 h 1362927"/>
              <a:gd name="connsiteX1" fmla="*/ 1339119 w 1709796"/>
              <a:gd name="connsiteY1" fmla="*/ 165452 h 1362927"/>
              <a:gd name="connsiteX2" fmla="*/ 1618825 w 1709796"/>
              <a:gd name="connsiteY2" fmla="*/ 518821 h 1362927"/>
              <a:gd name="connsiteX3" fmla="*/ 1706493 w 1709796"/>
              <a:gd name="connsiteY3" fmla="*/ 1228837 h 1362927"/>
              <a:gd name="connsiteX4" fmla="*/ 1706609 w 1709796"/>
              <a:gd name="connsiteY4" fmla="*/ 1229843 h 1362927"/>
              <a:gd name="connsiteX5" fmla="*/ 1518442 w 1709796"/>
              <a:gd name="connsiteY5" fmla="*/ 1264400 h 1362927"/>
              <a:gd name="connsiteX6" fmla="*/ 1416079 w 1709796"/>
              <a:gd name="connsiteY6" fmla="*/ 1263771 h 1362927"/>
              <a:gd name="connsiteX7" fmla="*/ 1337691 w 1709796"/>
              <a:gd name="connsiteY7" fmla="*/ 721020 h 1362927"/>
              <a:gd name="connsiteX8" fmla="*/ 1179573 w 1709796"/>
              <a:gd name="connsiteY8" fmla="*/ 517130 h 1362927"/>
              <a:gd name="connsiteX9" fmla="*/ 966423 w 1709796"/>
              <a:gd name="connsiteY9" fmla="*/ 418392 h 1362927"/>
              <a:gd name="connsiteX10" fmla="*/ 558243 w 1709796"/>
              <a:gd name="connsiteY10" fmla="*/ 495642 h 1362927"/>
              <a:gd name="connsiteX11" fmla="*/ 392918 w 1709796"/>
              <a:gd name="connsiteY11" fmla="*/ 756421 h 1362927"/>
              <a:gd name="connsiteX12" fmla="*/ 352531 w 1709796"/>
              <a:gd name="connsiteY12" fmla="*/ 1226954 h 1362927"/>
              <a:gd name="connsiteX13" fmla="*/ 347136 w 1709796"/>
              <a:gd name="connsiteY13" fmla="*/ 1362047 h 1362927"/>
              <a:gd name="connsiteX14" fmla="*/ 0 w 1709796"/>
              <a:gd name="connsiteY14" fmla="*/ 1362927 h 1362927"/>
              <a:gd name="connsiteX15" fmla="*/ 32796 w 1709796"/>
              <a:gd name="connsiteY15" fmla="*/ 753004 h 1362927"/>
              <a:gd name="connsiteX16" fmla="*/ 278058 w 1709796"/>
              <a:gd name="connsiteY16" fmla="*/ 205685 h 1362927"/>
              <a:gd name="connsiteX17" fmla="*/ 995196 w 1709796"/>
              <a:gd name="connsiteY17" fmla="*/ 207 h 1362927"/>
              <a:gd name="connsiteX0" fmla="*/ 1008879 w 1723479"/>
              <a:gd name="connsiteY0" fmla="*/ 207 h 1362927"/>
              <a:gd name="connsiteX1" fmla="*/ 1352802 w 1723479"/>
              <a:gd name="connsiteY1" fmla="*/ 165452 h 1362927"/>
              <a:gd name="connsiteX2" fmla="*/ 1632508 w 1723479"/>
              <a:gd name="connsiteY2" fmla="*/ 518821 h 1362927"/>
              <a:gd name="connsiteX3" fmla="*/ 1720176 w 1723479"/>
              <a:gd name="connsiteY3" fmla="*/ 1228837 h 1362927"/>
              <a:gd name="connsiteX4" fmla="*/ 1720292 w 1723479"/>
              <a:gd name="connsiteY4" fmla="*/ 1229843 h 1362927"/>
              <a:gd name="connsiteX5" fmla="*/ 1532125 w 1723479"/>
              <a:gd name="connsiteY5" fmla="*/ 1264400 h 1362927"/>
              <a:gd name="connsiteX6" fmla="*/ 1429762 w 1723479"/>
              <a:gd name="connsiteY6" fmla="*/ 1263771 h 1362927"/>
              <a:gd name="connsiteX7" fmla="*/ 1351374 w 1723479"/>
              <a:gd name="connsiteY7" fmla="*/ 721020 h 1362927"/>
              <a:gd name="connsiteX8" fmla="*/ 1193256 w 1723479"/>
              <a:gd name="connsiteY8" fmla="*/ 517130 h 1362927"/>
              <a:gd name="connsiteX9" fmla="*/ 980106 w 1723479"/>
              <a:gd name="connsiteY9" fmla="*/ 418392 h 1362927"/>
              <a:gd name="connsiteX10" fmla="*/ 571926 w 1723479"/>
              <a:gd name="connsiteY10" fmla="*/ 495642 h 1362927"/>
              <a:gd name="connsiteX11" fmla="*/ 406601 w 1723479"/>
              <a:gd name="connsiteY11" fmla="*/ 756421 h 1362927"/>
              <a:gd name="connsiteX12" fmla="*/ 366214 w 1723479"/>
              <a:gd name="connsiteY12" fmla="*/ 1226954 h 1362927"/>
              <a:gd name="connsiteX13" fmla="*/ 360819 w 1723479"/>
              <a:gd name="connsiteY13" fmla="*/ 1362047 h 1362927"/>
              <a:gd name="connsiteX14" fmla="*/ 13683 w 1723479"/>
              <a:gd name="connsiteY14" fmla="*/ 1362927 h 1362927"/>
              <a:gd name="connsiteX15" fmla="*/ 46479 w 1723479"/>
              <a:gd name="connsiteY15" fmla="*/ 753004 h 1362927"/>
              <a:gd name="connsiteX16" fmla="*/ 291741 w 1723479"/>
              <a:gd name="connsiteY16" fmla="*/ 205685 h 1362927"/>
              <a:gd name="connsiteX17" fmla="*/ 1008879 w 1723479"/>
              <a:gd name="connsiteY17" fmla="*/ 207 h 1362927"/>
              <a:gd name="connsiteX0" fmla="*/ 1008879 w 1723479"/>
              <a:gd name="connsiteY0" fmla="*/ 207 h 1388279"/>
              <a:gd name="connsiteX1" fmla="*/ 1352802 w 1723479"/>
              <a:gd name="connsiteY1" fmla="*/ 165452 h 1388279"/>
              <a:gd name="connsiteX2" fmla="*/ 1632508 w 1723479"/>
              <a:gd name="connsiteY2" fmla="*/ 518821 h 1388279"/>
              <a:gd name="connsiteX3" fmla="*/ 1720176 w 1723479"/>
              <a:gd name="connsiteY3" fmla="*/ 1228837 h 1388279"/>
              <a:gd name="connsiteX4" fmla="*/ 1720292 w 1723479"/>
              <a:gd name="connsiteY4" fmla="*/ 1229843 h 1388279"/>
              <a:gd name="connsiteX5" fmla="*/ 1532125 w 1723479"/>
              <a:gd name="connsiteY5" fmla="*/ 1264400 h 1388279"/>
              <a:gd name="connsiteX6" fmla="*/ 1429762 w 1723479"/>
              <a:gd name="connsiteY6" fmla="*/ 1263771 h 1388279"/>
              <a:gd name="connsiteX7" fmla="*/ 1351374 w 1723479"/>
              <a:gd name="connsiteY7" fmla="*/ 721020 h 1388279"/>
              <a:gd name="connsiteX8" fmla="*/ 1193256 w 1723479"/>
              <a:gd name="connsiteY8" fmla="*/ 517130 h 1388279"/>
              <a:gd name="connsiteX9" fmla="*/ 980106 w 1723479"/>
              <a:gd name="connsiteY9" fmla="*/ 418392 h 1388279"/>
              <a:gd name="connsiteX10" fmla="*/ 571926 w 1723479"/>
              <a:gd name="connsiteY10" fmla="*/ 495642 h 1388279"/>
              <a:gd name="connsiteX11" fmla="*/ 406601 w 1723479"/>
              <a:gd name="connsiteY11" fmla="*/ 756421 h 1388279"/>
              <a:gd name="connsiteX12" fmla="*/ 366214 w 1723479"/>
              <a:gd name="connsiteY12" fmla="*/ 1226954 h 1388279"/>
              <a:gd name="connsiteX13" fmla="*/ 360819 w 1723479"/>
              <a:gd name="connsiteY13" fmla="*/ 1362047 h 1388279"/>
              <a:gd name="connsiteX14" fmla="*/ 13683 w 1723479"/>
              <a:gd name="connsiteY14" fmla="*/ 1362927 h 1388279"/>
              <a:gd name="connsiteX15" fmla="*/ 46479 w 1723479"/>
              <a:gd name="connsiteY15" fmla="*/ 753004 h 1388279"/>
              <a:gd name="connsiteX16" fmla="*/ 291741 w 1723479"/>
              <a:gd name="connsiteY16" fmla="*/ 205685 h 1388279"/>
              <a:gd name="connsiteX17" fmla="*/ 1008879 w 1723479"/>
              <a:gd name="connsiteY17" fmla="*/ 207 h 1388279"/>
              <a:gd name="connsiteX0" fmla="*/ 1008879 w 1723479"/>
              <a:gd name="connsiteY0" fmla="*/ 207 h 1388278"/>
              <a:gd name="connsiteX1" fmla="*/ 1352802 w 1723479"/>
              <a:gd name="connsiteY1" fmla="*/ 165452 h 1388278"/>
              <a:gd name="connsiteX2" fmla="*/ 1632508 w 1723479"/>
              <a:gd name="connsiteY2" fmla="*/ 518821 h 1388278"/>
              <a:gd name="connsiteX3" fmla="*/ 1720176 w 1723479"/>
              <a:gd name="connsiteY3" fmla="*/ 1228837 h 1388278"/>
              <a:gd name="connsiteX4" fmla="*/ 1720292 w 1723479"/>
              <a:gd name="connsiteY4" fmla="*/ 1229843 h 1388278"/>
              <a:gd name="connsiteX5" fmla="*/ 1532125 w 1723479"/>
              <a:gd name="connsiteY5" fmla="*/ 1264400 h 1388278"/>
              <a:gd name="connsiteX6" fmla="*/ 1353901 w 1723479"/>
              <a:gd name="connsiteY6" fmla="*/ 1270356 h 1388278"/>
              <a:gd name="connsiteX7" fmla="*/ 1351374 w 1723479"/>
              <a:gd name="connsiteY7" fmla="*/ 721020 h 1388278"/>
              <a:gd name="connsiteX8" fmla="*/ 1193256 w 1723479"/>
              <a:gd name="connsiteY8" fmla="*/ 517130 h 1388278"/>
              <a:gd name="connsiteX9" fmla="*/ 980106 w 1723479"/>
              <a:gd name="connsiteY9" fmla="*/ 418392 h 1388278"/>
              <a:gd name="connsiteX10" fmla="*/ 571926 w 1723479"/>
              <a:gd name="connsiteY10" fmla="*/ 495642 h 1388278"/>
              <a:gd name="connsiteX11" fmla="*/ 406601 w 1723479"/>
              <a:gd name="connsiteY11" fmla="*/ 756421 h 1388278"/>
              <a:gd name="connsiteX12" fmla="*/ 366214 w 1723479"/>
              <a:gd name="connsiteY12" fmla="*/ 1226954 h 1388278"/>
              <a:gd name="connsiteX13" fmla="*/ 360819 w 1723479"/>
              <a:gd name="connsiteY13" fmla="*/ 1362047 h 1388278"/>
              <a:gd name="connsiteX14" fmla="*/ 13683 w 1723479"/>
              <a:gd name="connsiteY14" fmla="*/ 1362927 h 1388278"/>
              <a:gd name="connsiteX15" fmla="*/ 46479 w 1723479"/>
              <a:gd name="connsiteY15" fmla="*/ 753004 h 1388278"/>
              <a:gd name="connsiteX16" fmla="*/ 291741 w 1723479"/>
              <a:gd name="connsiteY16" fmla="*/ 205685 h 1388278"/>
              <a:gd name="connsiteX17" fmla="*/ 1008879 w 1723479"/>
              <a:gd name="connsiteY17" fmla="*/ 207 h 1388278"/>
              <a:gd name="connsiteX0" fmla="*/ 1008879 w 1723479"/>
              <a:gd name="connsiteY0" fmla="*/ 207 h 1388278"/>
              <a:gd name="connsiteX1" fmla="*/ 1352802 w 1723479"/>
              <a:gd name="connsiteY1" fmla="*/ 165452 h 1388278"/>
              <a:gd name="connsiteX2" fmla="*/ 1632508 w 1723479"/>
              <a:gd name="connsiteY2" fmla="*/ 518821 h 1388278"/>
              <a:gd name="connsiteX3" fmla="*/ 1720176 w 1723479"/>
              <a:gd name="connsiteY3" fmla="*/ 1228837 h 1388278"/>
              <a:gd name="connsiteX4" fmla="*/ 1720292 w 1723479"/>
              <a:gd name="connsiteY4" fmla="*/ 1229843 h 1388278"/>
              <a:gd name="connsiteX5" fmla="*/ 1532125 w 1723479"/>
              <a:gd name="connsiteY5" fmla="*/ 1264400 h 1388278"/>
              <a:gd name="connsiteX6" fmla="*/ 1353901 w 1723479"/>
              <a:gd name="connsiteY6" fmla="*/ 1270356 h 1388278"/>
              <a:gd name="connsiteX7" fmla="*/ 1351374 w 1723479"/>
              <a:gd name="connsiteY7" fmla="*/ 721020 h 1388278"/>
              <a:gd name="connsiteX8" fmla="*/ 980106 w 1723479"/>
              <a:gd name="connsiteY8" fmla="*/ 418392 h 1388278"/>
              <a:gd name="connsiteX9" fmla="*/ 571926 w 1723479"/>
              <a:gd name="connsiteY9" fmla="*/ 495642 h 1388278"/>
              <a:gd name="connsiteX10" fmla="*/ 406601 w 1723479"/>
              <a:gd name="connsiteY10" fmla="*/ 756421 h 1388278"/>
              <a:gd name="connsiteX11" fmla="*/ 366214 w 1723479"/>
              <a:gd name="connsiteY11" fmla="*/ 1226954 h 1388278"/>
              <a:gd name="connsiteX12" fmla="*/ 360819 w 1723479"/>
              <a:gd name="connsiteY12" fmla="*/ 1362047 h 1388278"/>
              <a:gd name="connsiteX13" fmla="*/ 13683 w 1723479"/>
              <a:gd name="connsiteY13" fmla="*/ 1362927 h 1388278"/>
              <a:gd name="connsiteX14" fmla="*/ 46479 w 1723479"/>
              <a:gd name="connsiteY14" fmla="*/ 753004 h 1388278"/>
              <a:gd name="connsiteX15" fmla="*/ 291741 w 1723479"/>
              <a:gd name="connsiteY15" fmla="*/ 205685 h 1388278"/>
              <a:gd name="connsiteX16" fmla="*/ 1008879 w 1723479"/>
              <a:gd name="connsiteY16" fmla="*/ 207 h 1388278"/>
              <a:gd name="connsiteX0" fmla="*/ 1008879 w 1723479"/>
              <a:gd name="connsiteY0" fmla="*/ 207 h 1388278"/>
              <a:gd name="connsiteX1" fmla="*/ 1352802 w 1723479"/>
              <a:gd name="connsiteY1" fmla="*/ 165452 h 1388278"/>
              <a:gd name="connsiteX2" fmla="*/ 1632508 w 1723479"/>
              <a:gd name="connsiteY2" fmla="*/ 518821 h 1388278"/>
              <a:gd name="connsiteX3" fmla="*/ 1720176 w 1723479"/>
              <a:gd name="connsiteY3" fmla="*/ 1228837 h 1388278"/>
              <a:gd name="connsiteX4" fmla="*/ 1720292 w 1723479"/>
              <a:gd name="connsiteY4" fmla="*/ 1229843 h 1388278"/>
              <a:gd name="connsiteX5" fmla="*/ 1532125 w 1723479"/>
              <a:gd name="connsiteY5" fmla="*/ 1264400 h 1388278"/>
              <a:gd name="connsiteX6" fmla="*/ 1353901 w 1723479"/>
              <a:gd name="connsiteY6" fmla="*/ 1270356 h 1388278"/>
              <a:gd name="connsiteX7" fmla="*/ 1265334 w 1723479"/>
              <a:gd name="connsiteY7" fmla="*/ 668589 h 1388278"/>
              <a:gd name="connsiteX8" fmla="*/ 980106 w 1723479"/>
              <a:gd name="connsiteY8" fmla="*/ 418392 h 1388278"/>
              <a:gd name="connsiteX9" fmla="*/ 571926 w 1723479"/>
              <a:gd name="connsiteY9" fmla="*/ 495642 h 1388278"/>
              <a:gd name="connsiteX10" fmla="*/ 406601 w 1723479"/>
              <a:gd name="connsiteY10" fmla="*/ 756421 h 1388278"/>
              <a:gd name="connsiteX11" fmla="*/ 366214 w 1723479"/>
              <a:gd name="connsiteY11" fmla="*/ 1226954 h 1388278"/>
              <a:gd name="connsiteX12" fmla="*/ 360819 w 1723479"/>
              <a:gd name="connsiteY12" fmla="*/ 1362047 h 1388278"/>
              <a:gd name="connsiteX13" fmla="*/ 13683 w 1723479"/>
              <a:gd name="connsiteY13" fmla="*/ 1362927 h 1388278"/>
              <a:gd name="connsiteX14" fmla="*/ 46479 w 1723479"/>
              <a:gd name="connsiteY14" fmla="*/ 753004 h 1388278"/>
              <a:gd name="connsiteX15" fmla="*/ 291741 w 1723479"/>
              <a:gd name="connsiteY15" fmla="*/ 205685 h 1388278"/>
              <a:gd name="connsiteX16" fmla="*/ 1008879 w 1723479"/>
              <a:gd name="connsiteY16" fmla="*/ 207 h 1388278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80106 w 1723479"/>
              <a:gd name="connsiteY8" fmla="*/ 418392 h 1389650"/>
              <a:gd name="connsiteX9" fmla="*/ 571926 w 1723479"/>
              <a:gd name="connsiteY9" fmla="*/ 495642 h 1389650"/>
              <a:gd name="connsiteX10" fmla="*/ 406601 w 1723479"/>
              <a:gd name="connsiteY10" fmla="*/ 756421 h 1389650"/>
              <a:gd name="connsiteX11" fmla="*/ 366214 w 1723479"/>
              <a:gd name="connsiteY11" fmla="*/ 1226954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80106 w 1723479"/>
              <a:gd name="connsiteY8" fmla="*/ 418392 h 1389650"/>
              <a:gd name="connsiteX9" fmla="*/ 571926 w 1723479"/>
              <a:gd name="connsiteY9" fmla="*/ 495642 h 1389650"/>
              <a:gd name="connsiteX10" fmla="*/ 406601 w 1723479"/>
              <a:gd name="connsiteY10" fmla="*/ 756421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80106 w 1723479"/>
              <a:gd name="connsiteY8" fmla="*/ 418392 h 1389650"/>
              <a:gd name="connsiteX9" fmla="*/ 571926 w 1723479"/>
              <a:gd name="connsiteY9" fmla="*/ 495642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80106 w 1723479"/>
              <a:gd name="connsiteY8" fmla="*/ 4183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47264 w 1723479"/>
              <a:gd name="connsiteY8" fmla="*/ 4511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28522 w 1723479"/>
              <a:gd name="connsiteY6" fmla="*/ 1277234 h 1389650"/>
              <a:gd name="connsiteX7" fmla="*/ 1265334 w 1723479"/>
              <a:gd name="connsiteY7" fmla="*/ 668589 h 1389650"/>
              <a:gd name="connsiteX8" fmla="*/ 947264 w 1723479"/>
              <a:gd name="connsiteY8" fmla="*/ 4511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05420 w 1723479"/>
              <a:gd name="connsiteY2" fmla="*/ 523349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28522 w 1723479"/>
              <a:gd name="connsiteY6" fmla="*/ 1277234 h 1389650"/>
              <a:gd name="connsiteX7" fmla="*/ 1265334 w 1723479"/>
              <a:gd name="connsiteY7" fmla="*/ 668589 h 1389650"/>
              <a:gd name="connsiteX8" fmla="*/ 947264 w 1723479"/>
              <a:gd name="connsiteY8" fmla="*/ 4511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05420 w 1723479"/>
              <a:gd name="connsiteY2" fmla="*/ 523349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28522 w 1723479"/>
              <a:gd name="connsiteY6" fmla="*/ 1277234 h 1389650"/>
              <a:gd name="connsiteX7" fmla="*/ 1225468 w 1723479"/>
              <a:gd name="connsiteY7" fmla="*/ 682705 h 1389650"/>
              <a:gd name="connsiteX8" fmla="*/ 947264 w 1723479"/>
              <a:gd name="connsiteY8" fmla="*/ 4511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05420 w 1723479"/>
              <a:gd name="connsiteY2" fmla="*/ 523349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28522 w 1723479"/>
              <a:gd name="connsiteY6" fmla="*/ 1277234 h 1389650"/>
              <a:gd name="connsiteX7" fmla="*/ 1225468 w 1723479"/>
              <a:gd name="connsiteY7" fmla="*/ 682705 h 1389650"/>
              <a:gd name="connsiteX8" fmla="*/ 947264 w 1723479"/>
              <a:gd name="connsiteY8" fmla="*/ 4511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05420 w 1723479"/>
              <a:gd name="connsiteY2" fmla="*/ 523349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28522 w 1723479"/>
              <a:gd name="connsiteY6" fmla="*/ 1277234 h 1389650"/>
              <a:gd name="connsiteX7" fmla="*/ 1225468 w 1723479"/>
              <a:gd name="connsiteY7" fmla="*/ 682705 h 1389650"/>
              <a:gd name="connsiteX8" fmla="*/ 947264 w 1723479"/>
              <a:gd name="connsiteY8" fmla="*/ 451192 h 1389650"/>
              <a:gd name="connsiteX9" fmla="*/ 686871 w 1723479"/>
              <a:gd name="connsiteY9" fmla="*/ 489703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995766 w 1710366"/>
              <a:gd name="connsiteY0" fmla="*/ 207 h 1389650"/>
              <a:gd name="connsiteX1" fmla="*/ 1339689 w 1710366"/>
              <a:gd name="connsiteY1" fmla="*/ 165452 h 1389650"/>
              <a:gd name="connsiteX2" fmla="*/ 1592307 w 1710366"/>
              <a:gd name="connsiteY2" fmla="*/ 523349 h 1389650"/>
              <a:gd name="connsiteX3" fmla="*/ 1707063 w 1710366"/>
              <a:gd name="connsiteY3" fmla="*/ 1228837 h 1389650"/>
              <a:gd name="connsiteX4" fmla="*/ 1707179 w 1710366"/>
              <a:gd name="connsiteY4" fmla="*/ 1229843 h 1389650"/>
              <a:gd name="connsiteX5" fmla="*/ 1519012 w 1710366"/>
              <a:gd name="connsiteY5" fmla="*/ 1264400 h 1389650"/>
              <a:gd name="connsiteX6" fmla="*/ 1315409 w 1710366"/>
              <a:gd name="connsiteY6" fmla="*/ 1277234 h 1389650"/>
              <a:gd name="connsiteX7" fmla="*/ 1212355 w 1710366"/>
              <a:gd name="connsiteY7" fmla="*/ 682705 h 1389650"/>
              <a:gd name="connsiteX8" fmla="*/ 934151 w 1710366"/>
              <a:gd name="connsiteY8" fmla="*/ 451192 h 1389650"/>
              <a:gd name="connsiteX9" fmla="*/ 673758 w 1710366"/>
              <a:gd name="connsiteY9" fmla="*/ 489703 h 1389650"/>
              <a:gd name="connsiteX10" fmla="*/ 454722 w 1710366"/>
              <a:gd name="connsiteY10" fmla="*/ 712482 h 1389650"/>
              <a:gd name="connsiteX11" fmla="*/ 401128 w 1710366"/>
              <a:gd name="connsiteY11" fmla="*/ 1203407 h 1389650"/>
              <a:gd name="connsiteX12" fmla="*/ 382727 w 1710366"/>
              <a:gd name="connsiteY12" fmla="*/ 1367138 h 1389650"/>
              <a:gd name="connsiteX13" fmla="*/ 570 w 1710366"/>
              <a:gd name="connsiteY13" fmla="*/ 1362927 h 1389650"/>
              <a:gd name="connsiteX14" fmla="*/ 33366 w 1710366"/>
              <a:gd name="connsiteY14" fmla="*/ 753004 h 1389650"/>
              <a:gd name="connsiteX15" fmla="*/ 278628 w 1710366"/>
              <a:gd name="connsiteY15" fmla="*/ 205685 h 1389650"/>
              <a:gd name="connsiteX16" fmla="*/ 995766 w 1710366"/>
              <a:gd name="connsiteY16" fmla="*/ 207 h 1389650"/>
              <a:gd name="connsiteX0" fmla="*/ 995196 w 1709796"/>
              <a:gd name="connsiteY0" fmla="*/ 207 h 1377411"/>
              <a:gd name="connsiteX1" fmla="*/ 1339119 w 1709796"/>
              <a:gd name="connsiteY1" fmla="*/ 165452 h 1377411"/>
              <a:gd name="connsiteX2" fmla="*/ 1591737 w 1709796"/>
              <a:gd name="connsiteY2" fmla="*/ 523349 h 1377411"/>
              <a:gd name="connsiteX3" fmla="*/ 1706493 w 1709796"/>
              <a:gd name="connsiteY3" fmla="*/ 1228837 h 1377411"/>
              <a:gd name="connsiteX4" fmla="*/ 1706609 w 1709796"/>
              <a:gd name="connsiteY4" fmla="*/ 1229843 h 1377411"/>
              <a:gd name="connsiteX5" fmla="*/ 1518442 w 1709796"/>
              <a:gd name="connsiteY5" fmla="*/ 1264400 h 1377411"/>
              <a:gd name="connsiteX6" fmla="*/ 1314839 w 1709796"/>
              <a:gd name="connsiteY6" fmla="*/ 1277234 h 1377411"/>
              <a:gd name="connsiteX7" fmla="*/ 1211785 w 1709796"/>
              <a:gd name="connsiteY7" fmla="*/ 682705 h 1377411"/>
              <a:gd name="connsiteX8" fmla="*/ 933581 w 1709796"/>
              <a:gd name="connsiteY8" fmla="*/ 451192 h 1377411"/>
              <a:gd name="connsiteX9" fmla="*/ 673188 w 1709796"/>
              <a:gd name="connsiteY9" fmla="*/ 489703 h 1377411"/>
              <a:gd name="connsiteX10" fmla="*/ 454152 w 1709796"/>
              <a:gd name="connsiteY10" fmla="*/ 712482 h 1377411"/>
              <a:gd name="connsiteX11" fmla="*/ 400558 w 1709796"/>
              <a:gd name="connsiteY11" fmla="*/ 1203407 h 1377411"/>
              <a:gd name="connsiteX12" fmla="*/ 382157 w 1709796"/>
              <a:gd name="connsiteY12" fmla="*/ 1367138 h 1377411"/>
              <a:gd name="connsiteX13" fmla="*/ 0 w 1709796"/>
              <a:gd name="connsiteY13" fmla="*/ 1362927 h 1377411"/>
              <a:gd name="connsiteX14" fmla="*/ 32796 w 1709796"/>
              <a:gd name="connsiteY14" fmla="*/ 753004 h 1377411"/>
              <a:gd name="connsiteX15" fmla="*/ 278058 w 1709796"/>
              <a:gd name="connsiteY15" fmla="*/ 205685 h 1377411"/>
              <a:gd name="connsiteX16" fmla="*/ 995196 w 1709796"/>
              <a:gd name="connsiteY16" fmla="*/ 207 h 1377411"/>
              <a:gd name="connsiteX0" fmla="*/ 995196 w 1709796"/>
              <a:gd name="connsiteY0" fmla="*/ 207 h 1377411"/>
              <a:gd name="connsiteX1" fmla="*/ 1339119 w 1709796"/>
              <a:gd name="connsiteY1" fmla="*/ 165452 h 1377411"/>
              <a:gd name="connsiteX2" fmla="*/ 1591737 w 1709796"/>
              <a:gd name="connsiteY2" fmla="*/ 523349 h 1377411"/>
              <a:gd name="connsiteX3" fmla="*/ 1706493 w 1709796"/>
              <a:gd name="connsiteY3" fmla="*/ 1228837 h 1377411"/>
              <a:gd name="connsiteX4" fmla="*/ 1706609 w 1709796"/>
              <a:gd name="connsiteY4" fmla="*/ 1229843 h 1377411"/>
              <a:gd name="connsiteX5" fmla="*/ 1518442 w 1709796"/>
              <a:gd name="connsiteY5" fmla="*/ 1264400 h 1377411"/>
              <a:gd name="connsiteX6" fmla="*/ 1314839 w 1709796"/>
              <a:gd name="connsiteY6" fmla="*/ 1277234 h 1377411"/>
              <a:gd name="connsiteX7" fmla="*/ 1211785 w 1709796"/>
              <a:gd name="connsiteY7" fmla="*/ 682705 h 1377411"/>
              <a:gd name="connsiteX8" fmla="*/ 933581 w 1709796"/>
              <a:gd name="connsiteY8" fmla="*/ 451192 h 1377411"/>
              <a:gd name="connsiteX9" fmla="*/ 673188 w 1709796"/>
              <a:gd name="connsiteY9" fmla="*/ 489703 h 1377411"/>
              <a:gd name="connsiteX10" fmla="*/ 454152 w 1709796"/>
              <a:gd name="connsiteY10" fmla="*/ 712482 h 1377411"/>
              <a:gd name="connsiteX11" fmla="*/ 400558 w 1709796"/>
              <a:gd name="connsiteY11" fmla="*/ 1203407 h 1377411"/>
              <a:gd name="connsiteX12" fmla="*/ 382157 w 1709796"/>
              <a:gd name="connsiteY12" fmla="*/ 1367138 h 1377411"/>
              <a:gd name="connsiteX13" fmla="*/ 0 w 1709796"/>
              <a:gd name="connsiteY13" fmla="*/ 1362927 h 1377411"/>
              <a:gd name="connsiteX14" fmla="*/ 47970 w 1709796"/>
              <a:gd name="connsiteY14" fmla="*/ 741618 h 1377411"/>
              <a:gd name="connsiteX15" fmla="*/ 278058 w 1709796"/>
              <a:gd name="connsiteY15" fmla="*/ 205685 h 1377411"/>
              <a:gd name="connsiteX16" fmla="*/ 995196 w 1709796"/>
              <a:gd name="connsiteY16" fmla="*/ 207 h 1377411"/>
              <a:gd name="connsiteX0" fmla="*/ 995196 w 1709796"/>
              <a:gd name="connsiteY0" fmla="*/ 207 h 1377411"/>
              <a:gd name="connsiteX1" fmla="*/ 1339119 w 1709796"/>
              <a:gd name="connsiteY1" fmla="*/ 165452 h 1377411"/>
              <a:gd name="connsiteX2" fmla="*/ 1591737 w 1709796"/>
              <a:gd name="connsiteY2" fmla="*/ 523349 h 1377411"/>
              <a:gd name="connsiteX3" fmla="*/ 1706493 w 1709796"/>
              <a:gd name="connsiteY3" fmla="*/ 1228837 h 1377411"/>
              <a:gd name="connsiteX4" fmla="*/ 1706609 w 1709796"/>
              <a:gd name="connsiteY4" fmla="*/ 1229843 h 1377411"/>
              <a:gd name="connsiteX5" fmla="*/ 1518442 w 1709796"/>
              <a:gd name="connsiteY5" fmla="*/ 1264400 h 1377411"/>
              <a:gd name="connsiteX6" fmla="*/ 1314839 w 1709796"/>
              <a:gd name="connsiteY6" fmla="*/ 1277234 h 1377411"/>
              <a:gd name="connsiteX7" fmla="*/ 1211785 w 1709796"/>
              <a:gd name="connsiteY7" fmla="*/ 682705 h 1377411"/>
              <a:gd name="connsiteX8" fmla="*/ 933581 w 1709796"/>
              <a:gd name="connsiteY8" fmla="*/ 451192 h 1377411"/>
              <a:gd name="connsiteX9" fmla="*/ 673188 w 1709796"/>
              <a:gd name="connsiteY9" fmla="*/ 489703 h 1377411"/>
              <a:gd name="connsiteX10" fmla="*/ 454152 w 1709796"/>
              <a:gd name="connsiteY10" fmla="*/ 712482 h 1377411"/>
              <a:gd name="connsiteX11" fmla="*/ 400558 w 1709796"/>
              <a:gd name="connsiteY11" fmla="*/ 1203407 h 1377411"/>
              <a:gd name="connsiteX12" fmla="*/ 382157 w 1709796"/>
              <a:gd name="connsiteY12" fmla="*/ 1367138 h 1377411"/>
              <a:gd name="connsiteX13" fmla="*/ 0 w 1709796"/>
              <a:gd name="connsiteY13" fmla="*/ 1362927 h 1377411"/>
              <a:gd name="connsiteX14" fmla="*/ 47970 w 1709796"/>
              <a:gd name="connsiteY14" fmla="*/ 741618 h 1377411"/>
              <a:gd name="connsiteX15" fmla="*/ 278058 w 1709796"/>
              <a:gd name="connsiteY15" fmla="*/ 205685 h 1377411"/>
              <a:gd name="connsiteX16" fmla="*/ 995196 w 1709796"/>
              <a:gd name="connsiteY16" fmla="*/ 207 h 1377411"/>
              <a:gd name="connsiteX0" fmla="*/ 995196 w 1709796"/>
              <a:gd name="connsiteY0" fmla="*/ 207 h 1377411"/>
              <a:gd name="connsiteX1" fmla="*/ 1339119 w 1709796"/>
              <a:gd name="connsiteY1" fmla="*/ 165452 h 1377411"/>
              <a:gd name="connsiteX2" fmla="*/ 1591737 w 1709796"/>
              <a:gd name="connsiteY2" fmla="*/ 523349 h 1377411"/>
              <a:gd name="connsiteX3" fmla="*/ 1706493 w 1709796"/>
              <a:gd name="connsiteY3" fmla="*/ 1228837 h 1377411"/>
              <a:gd name="connsiteX4" fmla="*/ 1706609 w 1709796"/>
              <a:gd name="connsiteY4" fmla="*/ 1229843 h 1377411"/>
              <a:gd name="connsiteX5" fmla="*/ 1518442 w 1709796"/>
              <a:gd name="connsiteY5" fmla="*/ 1264400 h 1377411"/>
              <a:gd name="connsiteX6" fmla="*/ 1314839 w 1709796"/>
              <a:gd name="connsiteY6" fmla="*/ 1277234 h 1377411"/>
              <a:gd name="connsiteX7" fmla="*/ 1211785 w 1709796"/>
              <a:gd name="connsiteY7" fmla="*/ 682705 h 1377411"/>
              <a:gd name="connsiteX8" fmla="*/ 933581 w 1709796"/>
              <a:gd name="connsiteY8" fmla="*/ 451192 h 1377411"/>
              <a:gd name="connsiteX9" fmla="*/ 673188 w 1709796"/>
              <a:gd name="connsiteY9" fmla="*/ 489703 h 1377411"/>
              <a:gd name="connsiteX10" fmla="*/ 454152 w 1709796"/>
              <a:gd name="connsiteY10" fmla="*/ 712482 h 1377411"/>
              <a:gd name="connsiteX11" fmla="*/ 400558 w 1709796"/>
              <a:gd name="connsiteY11" fmla="*/ 1203407 h 1377411"/>
              <a:gd name="connsiteX12" fmla="*/ 382157 w 1709796"/>
              <a:gd name="connsiteY12" fmla="*/ 1367138 h 1377411"/>
              <a:gd name="connsiteX13" fmla="*/ 0 w 1709796"/>
              <a:gd name="connsiteY13" fmla="*/ 1362927 h 1377411"/>
              <a:gd name="connsiteX14" fmla="*/ 47970 w 1709796"/>
              <a:gd name="connsiteY14" fmla="*/ 741618 h 1377411"/>
              <a:gd name="connsiteX15" fmla="*/ 278058 w 1709796"/>
              <a:gd name="connsiteY15" fmla="*/ 205685 h 1377411"/>
              <a:gd name="connsiteX16" fmla="*/ 995196 w 1709796"/>
              <a:gd name="connsiteY16" fmla="*/ 207 h 1377411"/>
              <a:gd name="connsiteX0" fmla="*/ 995196 w 1709796"/>
              <a:gd name="connsiteY0" fmla="*/ 390 h 1377594"/>
              <a:gd name="connsiteX1" fmla="*/ 1339119 w 1709796"/>
              <a:gd name="connsiteY1" fmla="*/ 165635 h 1377594"/>
              <a:gd name="connsiteX2" fmla="*/ 1591737 w 1709796"/>
              <a:gd name="connsiteY2" fmla="*/ 523532 h 1377594"/>
              <a:gd name="connsiteX3" fmla="*/ 1706493 w 1709796"/>
              <a:gd name="connsiteY3" fmla="*/ 1229020 h 1377594"/>
              <a:gd name="connsiteX4" fmla="*/ 1706609 w 1709796"/>
              <a:gd name="connsiteY4" fmla="*/ 1230026 h 1377594"/>
              <a:gd name="connsiteX5" fmla="*/ 1518442 w 1709796"/>
              <a:gd name="connsiteY5" fmla="*/ 1264583 h 1377594"/>
              <a:gd name="connsiteX6" fmla="*/ 1314839 w 1709796"/>
              <a:gd name="connsiteY6" fmla="*/ 1277417 h 1377594"/>
              <a:gd name="connsiteX7" fmla="*/ 1211785 w 1709796"/>
              <a:gd name="connsiteY7" fmla="*/ 682888 h 1377594"/>
              <a:gd name="connsiteX8" fmla="*/ 933581 w 1709796"/>
              <a:gd name="connsiteY8" fmla="*/ 451375 h 1377594"/>
              <a:gd name="connsiteX9" fmla="*/ 673188 w 1709796"/>
              <a:gd name="connsiteY9" fmla="*/ 489886 h 1377594"/>
              <a:gd name="connsiteX10" fmla="*/ 454152 w 1709796"/>
              <a:gd name="connsiteY10" fmla="*/ 712665 h 1377594"/>
              <a:gd name="connsiteX11" fmla="*/ 400558 w 1709796"/>
              <a:gd name="connsiteY11" fmla="*/ 1203590 h 1377594"/>
              <a:gd name="connsiteX12" fmla="*/ 382157 w 1709796"/>
              <a:gd name="connsiteY12" fmla="*/ 1367321 h 1377594"/>
              <a:gd name="connsiteX13" fmla="*/ 0 w 1709796"/>
              <a:gd name="connsiteY13" fmla="*/ 1363110 h 1377594"/>
              <a:gd name="connsiteX14" fmla="*/ 47970 w 1709796"/>
              <a:gd name="connsiteY14" fmla="*/ 741801 h 1377594"/>
              <a:gd name="connsiteX15" fmla="*/ 324626 w 1709796"/>
              <a:gd name="connsiteY15" fmla="*/ 163747 h 1377594"/>
              <a:gd name="connsiteX16" fmla="*/ 995196 w 1709796"/>
              <a:gd name="connsiteY16" fmla="*/ 390 h 1377594"/>
              <a:gd name="connsiteX0" fmla="*/ 995196 w 1709796"/>
              <a:gd name="connsiteY0" fmla="*/ 673 h 1377877"/>
              <a:gd name="connsiteX1" fmla="*/ 1339119 w 1709796"/>
              <a:gd name="connsiteY1" fmla="*/ 165918 h 1377877"/>
              <a:gd name="connsiteX2" fmla="*/ 1591737 w 1709796"/>
              <a:gd name="connsiteY2" fmla="*/ 523815 h 1377877"/>
              <a:gd name="connsiteX3" fmla="*/ 1706493 w 1709796"/>
              <a:gd name="connsiteY3" fmla="*/ 1229303 h 1377877"/>
              <a:gd name="connsiteX4" fmla="*/ 1706609 w 1709796"/>
              <a:gd name="connsiteY4" fmla="*/ 1230309 h 1377877"/>
              <a:gd name="connsiteX5" fmla="*/ 1518442 w 1709796"/>
              <a:gd name="connsiteY5" fmla="*/ 1264866 h 1377877"/>
              <a:gd name="connsiteX6" fmla="*/ 1314839 w 1709796"/>
              <a:gd name="connsiteY6" fmla="*/ 1277700 h 1377877"/>
              <a:gd name="connsiteX7" fmla="*/ 1211785 w 1709796"/>
              <a:gd name="connsiteY7" fmla="*/ 683171 h 1377877"/>
              <a:gd name="connsiteX8" fmla="*/ 933581 w 1709796"/>
              <a:gd name="connsiteY8" fmla="*/ 451658 h 1377877"/>
              <a:gd name="connsiteX9" fmla="*/ 673188 w 1709796"/>
              <a:gd name="connsiteY9" fmla="*/ 490169 h 1377877"/>
              <a:gd name="connsiteX10" fmla="*/ 454152 w 1709796"/>
              <a:gd name="connsiteY10" fmla="*/ 712948 h 1377877"/>
              <a:gd name="connsiteX11" fmla="*/ 400558 w 1709796"/>
              <a:gd name="connsiteY11" fmla="*/ 1203873 h 1377877"/>
              <a:gd name="connsiteX12" fmla="*/ 382157 w 1709796"/>
              <a:gd name="connsiteY12" fmla="*/ 1367604 h 1377877"/>
              <a:gd name="connsiteX13" fmla="*/ 0 w 1709796"/>
              <a:gd name="connsiteY13" fmla="*/ 1363393 h 1377877"/>
              <a:gd name="connsiteX14" fmla="*/ 47970 w 1709796"/>
              <a:gd name="connsiteY14" fmla="*/ 742084 h 1377877"/>
              <a:gd name="connsiteX15" fmla="*/ 324626 w 1709796"/>
              <a:gd name="connsiteY15" fmla="*/ 164030 h 1377877"/>
              <a:gd name="connsiteX16" fmla="*/ 995196 w 1709796"/>
              <a:gd name="connsiteY16" fmla="*/ 673 h 1377877"/>
              <a:gd name="connsiteX0" fmla="*/ 985990 w 1709796"/>
              <a:gd name="connsiteY0" fmla="*/ 321 h 1409392"/>
              <a:gd name="connsiteX1" fmla="*/ 1339119 w 1709796"/>
              <a:gd name="connsiteY1" fmla="*/ 197433 h 1409392"/>
              <a:gd name="connsiteX2" fmla="*/ 1591737 w 1709796"/>
              <a:gd name="connsiteY2" fmla="*/ 555330 h 1409392"/>
              <a:gd name="connsiteX3" fmla="*/ 1706493 w 1709796"/>
              <a:gd name="connsiteY3" fmla="*/ 1260818 h 1409392"/>
              <a:gd name="connsiteX4" fmla="*/ 1706609 w 1709796"/>
              <a:gd name="connsiteY4" fmla="*/ 1261824 h 1409392"/>
              <a:gd name="connsiteX5" fmla="*/ 1518442 w 1709796"/>
              <a:gd name="connsiteY5" fmla="*/ 1296381 h 1409392"/>
              <a:gd name="connsiteX6" fmla="*/ 1314839 w 1709796"/>
              <a:gd name="connsiteY6" fmla="*/ 1309215 h 1409392"/>
              <a:gd name="connsiteX7" fmla="*/ 1211785 w 1709796"/>
              <a:gd name="connsiteY7" fmla="*/ 714686 h 1409392"/>
              <a:gd name="connsiteX8" fmla="*/ 933581 w 1709796"/>
              <a:gd name="connsiteY8" fmla="*/ 483173 h 1409392"/>
              <a:gd name="connsiteX9" fmla="*/ 673188 w 1709796"/>
              <a:gd name="connsiteY9" fmla="*/ 521684 h 1409392"/>
              <a:gd name="connsiteX10" fmla="*/ 454152 w 1709796"/>
              <a:gd name="connsiteY10" fmla="*/ 744463 h 1409392"/>
              <a:gd name="connsiteX11" fmla="*/ 400558 w 1709796"/>
              <a:gd name="connsiteY11" fmla="*/ 1235388 h 1409392"/>
              <a:gd name="connsiteX12" fmla="*/ 382157 w 1709796"/>
              <a:gd name="connsiteY12" fmla="*/ 1399119 h 1409392"/>
              <a:gd name="connsiteX13" fmla="*/ 0 w 1709796"/>
              <a:gd name="connsiteY13" fmla="*/ 1394908 h 1409392"/>
              <a:gd name="connsiteX14" fmla="*/ 47970 w 1709796"/>
              <a:gd name="connsiteY14" fmla="*/ 773599 h 1409392"/>
              <a:gd name="connsiteX15" fmla="*/ 324626 w 1709796"/>
              <a:gd name="connsiteY15" fmla="*/ 195545 h 1409392"/>
              <a:gd name="connsiteX16" fmla="*/ 985990 w 1709796"/>
              <a:gd name="connsiteY16" fmla="*/ 321 h 1409392"/>
              <a:gd name="connsiteX0" fmla="*/ 985990 w 1709796"/>
              <a:gd name="connsiteY0" fmla="*/ 9476 h 1418547"/>
              <a:gd name="connsiteX1" fmla="*/ 1339119 w 1709796"/>
              <a:gd name="connsiteY1" fmla="*/ 206588 h 1418547"/>
              <a:gd name="connsiteX2" fmla="*/ 1591737 w 1709796"/>
              <a:gd name="connsiteY2" fmla="*/ 564485 h 1418547"/>
              <a:gd name="connsiteX3" fmla="*/ 1706493 w 1709796"/>
              <a:gd name="connsiteY3" fmla="*/ 1269973 h 1418547"/>
              <a:gd name="connsiteX4" fmla="*/ 1706609 w 1709796"/>
              <a:gd name="connsiteY4" fmla="*/ 1270979 h 1418547"/>
              <a:gd name="connsiteX5" fmla="*/ 1518442 w 1709796"/>
              <a:gd name="connsiteY5" fmla="*/ 1305536 h 1418547"/>
              <a:gd name="connsiteX6" fmla="*/ 1314839 w 1709796"/>
              <a:gd name="connsiteY6" fmla="*/ 1318370 h 1418547"/>
              <a:gd name="connsiteX7" fmla="*/ 1211785 w 1709796"/>
              <a:gd name="connsiteY7" fmla="*/ 723841 h 1418547"/>
              <a:gd name="connsiteX8" fmla="*/ 933581 w 1709796"/>
              <a:gd name="connsiteY8" fmla="*/ 492328 h 1418547"/>
              <a:gd name="connsiteX9" fmla="*/ 673188 w 1709796"/>
              <a:gd name="connsiteY9" fmla="*/ 530839 h 1418547"/>
              <a:gd name="connsiteX10" fmla="*/ 454152 w 1709796"/>
              <a:gd name="connsiteY10" fmla="*/ 753618 h 1418547"/>
              <a:gd name="connsiteX11" fmla="*/ 400558 w 1709796"/>
              <a:gd name="connsiteY11" fmla="*/ 1244543 h 1418547"/>
              <a:gd name="connsiteX12" fmla="*/ 382157 w 1709796"/>
              <a:gd name="connsiteY12" fmla="*/ 1408274 h 1418547"/>
              <a:gd name="connsiteX13" fmla="*/ 0 w 1709796"/>
              <a:gd name="connsiteY13" fmla="*/ 1404063 h 1418547"/>
              <a:gd name="connsiteX14" fmla="*/ 47970 w 1709796"/>
              <a:gd name="connsiteY14" fmla="*/ 782754 h 1418547"/>
              <a:gd name="connsiteX15" fmla="*/ 324626 w 1709796"/>
              <a:gd name="connsiteY15" fmla="*/ 204700 h 1418547"/>
              <a:gd name="connsiteX16" fmla="*/ 985990 w 1709796"/>
              <a:gd name="connsiteY16" fmla="*/ 9476 h 1418547"/>
              <a:gd name="connsiteX0" fmla="*/ 985990 w 1709796"/>
              <a:gd name="connsiteY0" fmla="*/ 9476 h 1427507"/>
              <a:gd name="connsiteX1" fmla="*/ 1339119 w 1709796"/>
              <a:gd name="connsiteY1" fmla="*/ 206588 h 1427507"/>
              <a:gd name="connsiteX2" fmla="*/ 1591737 w 1709796"/>
              <a:gd name="connsiteY2" fmla="*/ 564485 h 1427507"/>
              <a:gd name="connsiteX3" fmla="*/ 1706493 w 1709796"/>
              <a:gd name="connsiteY3" fmla="*/ 1269973 h 1427507"/>
              <a:gd name="connsiteX4" fmla="*/ 1706609 w 1709796"/>
              <a:gd name="connsiteY4" fmla="*/ 1270979 h 1427507"/>
              <a:gd name="connsiteX5" fmla="*/ 1518442 w 1709796"/>
              <a:gd name="connsiteY5" fmla="*/ 1305536 h 1427507"/>
              <a:gd name="connsiteX6" fmla="*/ 1314839 w 1709796"/>
              <a:gd name="connsiteY6" fmla="*/ 1318370 h 1427507"/>
              <a:gd name="connsiteX7" fmla="*/ 1211785 w 1709796"/>
              <a:gd name="connsiteY7" fmla="*/ 723841 h 1427507"/>
              <a:gd name="connsiteX8" fmla="*/ 933581 w 1709796"/>
              <a:gd name="connsiteY8" fmla="*/ 492328 h 1427507"/>
              <a:gd name="connsiteX9" fmla="*/ 673188 w 1709796"/>
              <a:gd name="connsiteY9" fmla="*/ 530839 h 1427507"/>
              <a:gd name="connsiteX10" fmla="*/ 454152 w 1709796"/>
              <a:gd name="connsiteY10" fmla="*/ 753618 h 1427507"/>
              <a:gd name="connsiteX11" fmla="*/ 400558 w 1709796"/>
              <a:gd name="connsiteY11" fmla="*/ 1244543 h 1427507"/>
              <a:gd name="connsiteX12" fmla="*/ 0 w 1709796"/>
              <a:gd name="connsiteY12" fmla="*/ 1404063 h 1427507"/>
              <a:gd name="connsiteX13" fmla="*/ 47970 w 1709796"/>
              <a:gd name="connsiteY13" fmla="*/ 782754 h 1427507"/>
              <a:gd name="connsiteX14" fmla="*/ 324626 w 1709796"/>
              <a:gd name="connsiteY14" fmla="*/ 204700 h 1427507"/>
              <a:gd name="connsiteX15" fmla="*/ 985990 w 1709796"/>
              <a:gd name="connsiteY15" fmla="*/ 9476 h 1427507"/>
              <a:gd name="connsiteX0" fmla="*/ 967170 w 1690976"/>
              <a:gd name="connsiteY0" fmla="*/ 9476 h 1318372"/>
              <a:gd name="connsiteX1" fmla="*/ 1320299 w 1690976"/>
              <a:gd name="connsiteY1" fmla="*/ 206588 h 1318372"/>
              <a:gd name="connsiteX2" fmla="*/ 1572917 w 1690976"/>
              <a:gd name="connsiteY2" fmla="*/ 564485 h 1318372"/>
              <a:gd name="connsiteX3" fmla="*/ 1687673 w 1690976"/>
              <a:gd name="connsiteY3" fmla="*/ 1269973 h 1318372"/>
              <a:gd name="connsiteX4" fmla="*/ 1687789 w 1690976"/>
              <a:gd name="connsiteY4" fmla="*/ 1270979 h 1318372"/>
              <a:gd name="connsiteX5" fmla="*/ 1499622 w 1690976"/>
              <a:gd name="connsiteY5" fmla="*/ 1305536 h 1318372"/>
              <a:gd name="connsiteX6" fmla="*/ 1296019 w 1690976"/>
              <a:gd name="connsiteY6" fmla="*/ 1318370 h 1318372"/>
              <a:gd name="connsiteX7" fmla="*/ 1192965 w 1690976"/>
              <a:gd name="connsiteY7" fmla="*/ 723841 h 1318372"/>
              <a:gd name="connsiteX8" fmla="*/ 914761 w 1690976"/>
              <a:gd name="connsiteY8" fmla="*/ 492328 h 1318372"/>
              <a:gd name="connsiteX9" fmla="*/ 654368 w 1690976"/>
              <a:gd name="connsiteY9" fmla="*/ 530839 h 1318372"/>
              <a:gd name="connsiteX10" fmla="*/ 435332 w 1690976"/>
              <a:gd name="connsiteY10" fmla="*/ 753618 h 1318372"/>
              <a:gd name="connsiteX11" fmla="*/ 381738 w 1690976"/>
              <a:gd name="connsiteY11" fmla="*/ 1244543 h 1318372"/>
              <a:gd name="connsiteX12" fmla="*/ 0 w 1690976"/>
              <a:gd name="connsiteY12" fmla="*/ 1195282 h 1318372"/>
              <a:gd name="connsiteX13" fmla="*/ 29150 w 1690976"/>
              <a:gd name="connsiteY13" fmla="*/ 782754 h 1318372"/>
              <a:gd name="connsiteX14" fmla="*/ 305806 w 1690976"/>
              <a:gd name="connsiteY14" fmla="*/ 204700 h 1318372"/>
              <a:gd name="connsiteX15" fmla="*/ 967170 w 1690976"/>
              <a:gd name="connsiteY15" fmla="*/ 9476 h 1318372"/>
              <a:gd name="connsiteX0" fmla="*/ 967170 w 1690976"/>
              <a:gd name="connsiteY0" fmla="*/ 9476 h 1318372"/>
              <a:gd name="connsiteX1" fmla="*/ 1320299 w 1690976"/>
              <a:gd name="connsiteY1" fmla="*/ 206588 h 1318372"/>
              <a:gd name="connsiteX2" fmla="*/ 1572917 w 1690976"/>
              <a:gd name="connsiteY2" fmla="*/ 564485 h 1318372"/>
              <a:gd name="connsiteX3" fmla="*/ 1687673 w 1690976"/>
              <a:gd name="connsiteY3" fmla="*/ 1269973 h 1318372"/>
              <a:gd name="connsiteX4" fmla="*/ 1687789 w 1690976"/>
              <a:gd name="connsiteY4" fmla="*/ 1270979 h 1318372"/>
              <a:gd name="connsiteX5" fmla="*/ 1499622 w 1690976"/>
              <a:gd name="connsiteY5" fmla="*/ 1305536 h 1318372"/>
              <a:gd name="connsiteX6" fmla="*/ 1296019 w 1690976"/>
              <a:gd name="connsiteY6" fmla="*/ 1318370 h 1318372"/>
              <a:gd name="connsiteX7" fmla="*/ 1192965 w 1690976"/>
              <a:gd name="connsiteY7" fmla="*/ 723841 h 1318372"/>
              <a:gd name="connsiteX8" fmla="*/ 914761 w 1690976"/>
              <a:gd name="connsiteY8" fmla="*/ 492328 h 1318372"/>
              <a:gd name="connsiteX9" fmla="*/ 654368 w 1690976"/>
              <a:gd name="connsiteY9" fmla="*/ 530839 h 1318372"/>
              <a:gd name="connsiteX10" fmla="*/ 435332 w 1690976"/>
              <a:gd name="connsiteY10" fmla="*/ 753618 h 1318372"/>
              <a:gd name="connsiteX11" fmla="*/ 383059 w 1690976"/>
              <a:gd name="connsiteY11" fmla="*/ 1174779 h 1318372"/>
              <a:gd name="connsiteX12" fmla="*/ 0 w 1690976"/>
              <a:gd name="connsiteY12" fmla="*/ 1195282 h 1318372"/>
              <a:gd name="connsiteX13" fmla="*/ 29150 w 1690976"/>
              <a:gd name="connsiteY13" fmla="*/ 782754 h 1318372"/>
              <a:gd name="connsiteX14" fmla="*/ 305806 w 1690976"/>
              <a:gd name="connsiteY14" fmla="*/ 204700 h 1318372"/>
              <a:gd name="connsiteX15" fmla="*/ 967170 w 1690976"/>
              <a:gd name="connsiteY15" fmla="*/ 9476 h 1318372"/>
              <a:gd name="connsiteX0" fmla="*/ 967170 w 1690976"/>
              <a:gd name="connsiteY0" fmla="*/ 9476 h 1318372"/>
              <a:gd name="connsiteX1" fmla="*/ 1320299 w 1690976"/>
              <a:gd name="connsiteY1" fmla="*/ 206588 h 1318372"/>
              <a:gd name="connsiteX2" fmla="*/ 1572917 w 1690976"/>
              <a:gd name="connsiteY2" fmla="*/ 564485 h 1318372"/>
              <a:gd name="connsiteX3" fmla="*/ 1687673 w 1690976"/>
              <a:gd name="connsiteY3" fmla="*/ 1269973 h 1318372"/>
              <a:gd name="connsiteX4" fmla="*/ 1687789 w 1690976"/>
              <a:gd name="connsiteY4" fmla="*/ 1270979 h 1318372"/>
              <a:gd name="connsiteX5" fmla="*/ 1499622 w 1690976"/>
              <a:gd name="connsiteY5" fmla="*/ 1305536 h 1318372"/>
              <a:gd name="connsiteX6" fmla="*/ 1296019 w 1690976"/>
              <a:gd name="connsiteY6" fmla="*/ 1318370 h 1318372"/>
              <a:gd name="connsiteX7" fmla="*/ 1192965 w 1690976"/>
              <a:gd name="connsiteY7" fmla="*/ 723841 h 1318372"/>
              <a:gd name="connsiteX8" fmla="*/ 914761 w 1690976"/>
              <a:gd name="connsiteY8" fmla="*/ 492328 h 1318372"/>
              <a:gd name="connsiteX9" fmla="*/ 654368 w 1690976"/>
              <a:gd name="connsiteY9" fmla="*/ 530839 h 1318372"/>
              <a:gd name="connsiteX10" fmla="*/ 435332 w 1690976"/>
              <a:gd name="connsiteY10" fmla="*/ 753618 h 1318372"/>
              <a:gd name="connsiteX11" fmla="*/ 383059 w 1690976"/>
              <a:gd name="connsiteY11" fmla="*/ 1174779 h 1318372"/>
              <a:gd name="connsiteX12" fmla="*/ 0 w 1690976"/>
              <a:gd name="connsiteY12" fmla="*/ 1195282 h 1318372"/>
              <a:gd name="connsiteX13" fmla="*/ 29150 w 1690976"/>
              <a:gd name="connsiteY13" fmla="*/ 782754 h 1318372"/>
              <a:gd name="connsiteX14" fmla="*/ 305806 w 1690976"/>
              <a:gd name="connsiteY14" fmla="*/ 204700 h 1318372"/>
              <a:gd name="connsiteX15" fmla="*/ 967170 w 1690976"/>
              <a:gd name="connsiteY15" fmla="*/ 9476 h 1318372"/>
              <a:gd name="connsiteX0" fmla="*/ 967170 w 1690976"/>
              <a:gd name="connsiteY0" fmla="*/ 9476 h 1318372"/>
              <a:gd name="connsiteX1" fmla="*/ 1320299 w 1690976"/>
              <a:gd name="connsiteY1" fmla="*/ 206588 h 1318372"/>
              <a:gd name="connsiteX2" fmla="*/ 1572917 w 1690976"/>
              <a:gd name="connsiteY2" fmla="*/ 564485 h 1318372"/>
              <a:gd name="connsiteX3" fmla="*/ 1687673 w 1690976"/>
              <a:gd name="connsiteY3" fmla="*/ 1269973 h 1318372"/>
              <a:gd name="connsiteX4" fmla="*/ 1687789 w 1690976"/>
              <a:gd name="connsiteY4" fmla="*/ 1270979 h 1318372"/>
              <a:gd name="connsiteX5" fmla="*/ 1499622 w 1690976"/>
              <a:gd name="connsiteY5" fmla="*/ 1305536 h 1318372"/>
              <a:gd name="connsiteX6" fmla="*/ 1296019 w 1690976"/>
              <a:gd name="connsiteY6" fmla="*/ 1318370 h 1318372"/>
              <a:gd name="connsiteX7" fmla="*/ 1192965 w 1690976"/>
              <a:gd name="connsiteY7" fmla="*/ 723841 h 1318372"/>
              <a:gd name="connsiteX8" fmla="*/ 914761 w 1690976"/>
              <a:gd name="connsiteY8" fmla="*/ 492328 h 1318372"/>
              <a:gd name="connsiteX9" fmla="*/ 654368 w 1690976"/>
              <a:gd name="connsiteY9" fmla="*/ 530839 h 1318372"/>
              <a:gd name="connsiteX10" fmla="*/ 435332 w 1690976"/>
              <a:gd name="connsiteY10" fmla="*/ 753618 h 1318372"/>
              <a:gd name="connsiteX11" fmla="*/ 383059 w 1690976"/>
              <a:gd name="connsiteY11" fmla="*/ 1174779 h 1318372"/>
              <a:gd name="connsiteX12" fmla="*/ 0 w 1690976"/>
              <a:gd name="connsiteY12" fmla="*/ 1195282 h 1318372"/>
              <a:gd name="connsiteX13" fmla="*/ 29150 w 1690976"/>
              <a:gd name="connsiteY13" fmla="*/ 782754 h 1318372"/>
              <a:gd name="connsiteX14" fmla="*/ 305806 w 1690976"/>
              <a:gd name="connsiteY14" fmla="*/ 204700 h 1318372"/>
              <a:gd name="connsiteX15" fmla="*/ 967170 w 1690976"/>
              <a:gd name="connsiteY15" fmla="*/ 9476 h 1318372"/>
              <a:gd name="connsiteX0" fmla="*/ 967170 w 1690976"/>
              <a:gd name="connsiteY0" fmla="*/ 9476 h 1305536"/>
              <a:gd name="connsiteX1" fmla="*/ 1320299 w 1690976"/>
              <a:gd name="connsiteY1" fmla="*/ 206588 h 1305536"/>
              <a:gd name="connsiteX2" fmla="*/ 1572917 w 1690976"/>
              <a:gd name="connsiteY2" fmla="*/ 564485 h 1305536"/>
              <a:gd name="connsiteX3" fmla="*/ 1687673 w 1690976"/>
              <a:gd name="connsiteY3" fmla="*/ 1269973 h 1305536"/>
              <a:gd name="connsiteX4" fmla="*/ 1687789 w 1690976"/>
              <a:gd name="connsiteY4" fmla="*/ 1270979 h 1305536"/>
              <a:gd name="connsiteX5" fmla="*/ 1499622 w 1690976"/>
              <a:gd name="connsiteY5" fmla="*/ 1305536 h 1305536"/>
              <a:gd name="connsiteX6" fmla="*/ 1282222 w 1690976"/>
              <a:gd name="connsiteY6" fmla="*/ 1172445 h 1305536"/>
              <a:gd name="connsiteX7" fmla="*/ 1192965 w 1690976"/>
              <a:gd name="connsiteY7" fmla="*/ 723841 h 1305536"/>
              <a:gd name="connsiteX8" fmla="*/ 914761 w 1690976"/>
              <a:gd name="connsiteY8" fmla="*/ 492328 h 1305536"/>
              <a:gd name="connsiteX9" fmla="*/ 654368 w 1690976"/>
              <a:gd name="connsiteY9" fmla="*/ 530839 h 1305536"/>
              <a:gd name="connsiteX10" fmla="*/ 435332 w 1690976"/>
              <a:gd name="connsiteY10" fmla="*/ 753618 h 1305536"/>
              <a:gd name="connsiteX11" fmla="*/ 383059 w 1690976"/>
              <a:gd name="connsiteY11" fmla="*/ 1174779 h 1305536"/>
              <a:gd name="connsiteX12" fmla="*/ 0 w 1690976"/>
              <a:gd name="connsiteY12" fmla="*/ 1195282 h 1305536"/>
              <a:gd name="connsiteX13" fmla="*/ 29150 w 1690976"/>
              <a:gd name="connsiteY13" fmla="*/ 782754 h 1305536"/>
              <a:gd name="connsiteX14" fmla="*/ 305806 w 1690976"/>
              <a:gd name="connsiteY14" fmla="*/ 204700 h 1305536"/>
              <a:gd name="connsiteX15" fmla="*/ 967170 w 1690976"/>
              <a:gd name="connsiteY15" fmla="*/ 9476 h 1305536"/>
              <a:gd name="connsiteX0" fmla="*/ 967170 w 1687673"/>
              <a:gd name="connsiteY0" fmla="*/ 9476 h 1305536"/>
              <a:gd name="connsiteX1" fmla="*/ 1320299 w 1687673"/>
              <a:gd name="connsiteY1" fmla="*/ 206588 h 1305536"/>
              <a:gd name="connsiteX2" fmla="*/ 1572917 w 1687673"/>
              <a:gd name="connsiteY2" fmla="*/ 564485 h 1305536"/>
              <a:gd name="connsiteX3" fmla="*/ 1687673 w 1687673"/>
              <a:gd name="connsiteY3" fmla="*/ 1269973 h 1305536"/>
              <a:gd name="connsiteX4" fmla="*/ 1661950 w 1687673"/>
              <a:gd name="connsiteY4" fmla="*/ 1079254 h 1305536"/>
              <a:gd name="connsiteX5" fmla="*/ 1499622 w 1687673"/>
              <a:gd name="connsiteY5" fmla="*/ 1305536 h 1305536"/>
              <a:gd name="connsiteX6" fmla="*/ 1282222 w 1687673"/>
              <a:gd name="connsiteY6" fmla="*/ 1172445 h 1305536"/>
              <a:gd name="connsiteX7" fmla="*/ 1192965 w 1687673"/>
              <a:gd name="connsiteY7" fmla="*/ 723841 h 1305536"/>
              <a:gd name="connsiteX8" fmla="*/ 914761 w 1687673"/>
              <a:gd name="connsiteY8" fmla="*/ 492328 h 1305536"/>
              <a:gd name="connsiteX9" fmla="*/ 654368 w 1687673"/>
              <a:gd name="connsiteY9" fmla="*/ 530839 h 1305536"/>
              <a:gd name="connsiteX10" fmla="*/ 435332 w 1687673"/>
              <a:gd name="connsiteY10" fmla="*/ 753618 h 1305536"/>
              <a:gd name="connsiteX11" fmla="*/ 383059 w 1687673"/>
              <a:gd name="connsiteY11" fmla="*/ 1174779 h 1305536"/>
              <a:gd name="connsiteX12" fmla="*/ 0 w 1687673"/>
              <a:gd name="connsiteY12" fmla="*/ 1195282 h 1305536"/>
              <a:gd name="connsiteX13" fmla="*/ 29150 w 1687673"/>
              <a:gd name="connsiteY13" fmla="*/ 782754 h 1305536"/>
              <a:gd name="connsiteX14" fmla="*/ 305806 w 1687673"/>
              <a:gd name="connsiteY14" fmla="*/ 204700 h 1305536"/>
              <a:gd name="connsiteX15" fmla="*/ 967170 w 1687673"/>
              <a:gd name="connsiteY15" fmla="*/ 9476 h 1305536"/>
              <a:gd name="connsiteX0" fmla="*/ 967170 w 1687673"/>
              <a:gd name="connsiteY0" fmla="*/ 9476 h 1340983"/>
              <a:gd name="connsiteX1" fmla="*/ 1320299 w 1687673"/>
              <a:gd name="connsiteY1" fmla="*/ 206588 h 1340983"/>
              <a:gd name="connsiteX2" fmla="*/ 1572917 w 1687673"/>
              <a:gd name="connsiteY2" fmla="*/ 564485 h 1340983"/>
              <a:gd name="connsiteX3" fmla="*/ 1687673 w 1687673"/>
              <a:gd name="connsiteY3" fmla="*/ 1269973 h 1340983"/>
              <a:gd name="connsiteX4" fmla="*/ 1499622 w 1687673"/>
              <a:gd name="connsiteY4" fmla="*/ 1305536 h 1340983"/>
              <a:gd name="connsiteX5" fmla="*/ 1282222 w 1687673"/>
              <a:gd name="connsiteY5" fmla="*/ 1172445 h 1340983"/>
              <a:gd name="connsiteX6" fmla="*/ 1192965 w 1687673"/>
              <a:gd name="connsiteY6" fmla="*/ 723841 h 1340983"/>
              <a:gd name="connsiteX7" fmla="*/ 914761 w 1687673"/>
              <a:gd name="connsiteY7" fmla="*/ 492328 h 1340983"/>
              <a:gd name="connsiteX8" fmla="*/ 654368 w 1687673"/>
              <a:gd name="connsiteY8" fmla="*/ 530839 h 1340983"/>
              <a:gd name="connsiteX9" fmla="*/ 435332 w 1687673"/>
              <a:gd name="connsiteY9" fmla="*/ 753618 h 1340983"/>
              <a:gd name="connsiteX10" fmla="*/ 383059 w 1687673"/>
              <a:gd name="connsiteY10" fmla="*/ 1174779 h 1340983"/>
              <a:gd name="connsiteX11" fmla="*/ 0 w 1687673"/>
              <a:gd name="connsiteY11" fmla="*/ 1195282 h 1340983"/>
              <a:gd name="connsiteX12" fmla="*/ 29150 w 1687673"/>
              <a:gd name="connsiteY12" fmla="*/ 782754 h 1340983"/>
              <a:gd name="connsiteX13" fmla="*/ 305806 w 1687673"/>
              <a:gd name="connsiteY13" fmla="*/ 204700 h 1340983"/>
              <a:gd name="connsiteX14" fmla="*/ 967170 w 1687673"/>
              <a:gd name="connsiteY14" fmla="*/ 9476 h 1340983"/>
              <a:gd name="connsiteX0" fmla="*/ 967170 w 1660430"/>
              <a:gd name="connsiteY0" fmla="*/ 9476 h 1306662"/>
              <a:gd name="connsiteX1" fmla="*/ 1320299 w 1660430"/>
              <a:gd name="connsiteY1" fmla="*/ 206588 h 1306662"/>
              <a:gd name="connsiteX2" fmla="*/ 1572917 w 1660430"/>
              <a:gd name="connsiteY2" fmla="*/ 564485 h 1306662"/>
              <a:gd name="connsiteX3" fmla="*/ 1660430 w 1660430"/>
              <a:gd name="connsiteY3" fmla="*/ 1035172 h 1306662"/>
              <a:gd name="connsiteX4" fmla="*/ 1499622 w 1660430"/>
              <a:gd name="connsiteY4" fmla="*/ 1305536 h 1306662"/>
              <a:gd name="connsiteX5" fmla="*/ 1282222 w 1660430"/>
              <a:gd name="connsiteY5" fmla="*/ 1172445 h 1306662"/>
              <a:gd name="connsiteX6" fmla="*/ 1192965 w 1660430"/>
              <a:gd name="connsiteY6" fmla="*/ 723841 h 1306662"/>
              <a:gd name="connsiteX7" fmla="*/ 914761 w 1660430"/>
              <a:gd name="connsiteY7" fmla="*/ 492328 h 1306662"/>
              <a:gd name="connsiteX8" fmla="*/ 654368 w 1660430"/>
              <a:gd name="connsiteY8" fmla="*/ 530839 h 1306662"/>
              <a:gd name="connsiteX9" fmla="*/ 435332 w 1660430"/>
              <a:gd name="connsiteY9" fmla="*/ 753618 h 1306662"/>
              <a:gd name="connsiteX10" fmla="*/ 383059 w 1660430"/>
              <a:gd name="connsiteY10" fmla="*/ 1174779 h 1306662"/>
              <a:gd name="connsiteX11" fmla="*/ 0 w 1660430"/>
              <a:gd name="connsiteY11" fmla="*/ 1195282 h 1306662"/>
              <a:gd name="connsiteX12" fmla="*/ 29150 w 1660430"/>
              <a:gd name="connsiteY12" fmla="*/ 782754 h 1306662"/>
              <a:gd name="connsiteX13" fmla="*/ 305806 w 1660430"/>
              <a:gd name="connsiteY13" fmla="*/ 204700 h 1306662"/>
              <a:gd name="connsiteX14" fmla="*/ 967170 w 1660430"/>
              <a:gd name="connsiteY14" fmla="*/ 9476 h 1306662"/>
              <a:gd name="connsiteX0" fmla="*/ 967170 w 1660430"/>
              <a:gd name="connsiteY0" fmla="*/ 9476 h 1306174"/>
              <a:gd name="connsiteX1" fmla="*/ 1320299 w 1660430"/>
              <a:gd name="connsiteY1" fmla="*/ 206588 h 1306174"/>
              <a:gd name="connsiteX2" fmla="*/ 1572917 w 1660430"/>
              <a:gd name="connsiteY2" fmla="*/ 564485 h 1306174"/>
              <a:gd name="connsiteX3" fmla="*/ 1660430 w 1660430"/>
              <a:gd name="connsiteY3" fmla="*/ 1035172 h 1306174"/>
              <a:gd name="connsiteX4" fmla="*/ 1499622 w 1660430"/>
              <a:gd name="connsiteY4" fmla="*/ 1305536 h 1306174"/>
              <a:gd name="connsiteX5" fmla="*/ 1282222 w 1660430"/>
              <a:gd name="connsiteY5" fmla="*/ 1172445 h 1306174"/>
              <a:gd name="connsiteX6" fmla="*/ 1192965 w 1660430"/>
              <a:gd name="connsiteY6" fmla="*/ 723841 h 1306174"/>
              <a:gd name="connsiteX7" fmla="*/ 914761 w 1660430"/>
              <a:gd name="connsiteY7" fmla="*/ 492328 h 1306174"/>
              <a:gd name="connsiteX8" fmla="*/ 654368 w 1660430"/>
              <a:gd name="connsiteY8" fmla="*/ 530839 h 1306174"/>
              <a:gd name="connsiteX9" fmla="*/ 435332 w 1660430"/>
              <a:gd name="connsiteY9" fmla="*/ 753618 h 1306174"/>
              <a:gd name="connsiteX10" fmla="*/ 383059 w 1660430"/>
              <a:gd name="connsiteY10" fmla="*/ 1174779 h 1306174"/>
              <a:gd name="connsiteX11" fmla="*/ 0 w 1660430"/>
              <a:gd name="connsiteY11" fmla="*/ 1195282 h 1306174"/>
              <a:gd name="connsiteX12" fmla="*/ 29150 w 1660430"/>
              <a:gd name="connsiteY12" fmla="*/ 782754 h 1306174"/>
              <a:gd name="connsiteX13" fmla="*/ 305806 w 1660430"/>
              <a:gd name="connsiteY13" fmla="*/ 204700 h 1306174"/>
              <a:gd name="connsiteX14" fmla="*/ 967170 w 1660430"/>
              <a:gd name="connsiteY14" fmla="*/ 9476 h 1306174"/>
              <a:gd name="connsiteX0" fmla="*/ 967170 w 1660430"/>
              <a:gd name="connsiteY0" fmla="*/ 9476 h 1203583"/>
              <a:gd name="connsiteX1" fmla="*/ 1320299 w 1660430"/>
              <a:gd name="connsiteY1" fmla="*/ 206588 h 1203583"/>
              <a:gd name="connsiteX2" fmla="*/ 1572917 w 1660430"/>
              <a:gd name="connsiteY2" fmla="*/ 564485 h 1203583"/>
              <a:gd name="connsiteX3" fmla="*/ 1660430 w 1660430"/>
              <a:gd name="connsiteY3" fmla="*/ 1035172 h 1203583"/>
              <a:gd name="connsiteX4" fmla="*/ 1484107 w 1660430"/>
              <a:gd name="connsiteY4" fmla="*/ 1089068 h 1203583"/>
              <a:gd name="connsiteX5" fmla="*/ 1282222 w 1660430"/>
              <a:gd name="connsiteY5" fmla="*/ 1172445 h 1203583"/>
              <a:gd name="connsiteX6" fmla="*/ 1192965 w 1660430"/>
              <a:gd name="connsiteY6" fmla="*/ 723841 h 1203583"/>
              <a:gd name="connsiteX7" fmla="*/ 914761 w 1660430"/>
              <a:gd name="connsiteY7" fmla="*/ 492328 h 1203583"/>
              <a:gd name="connsiteX8" fmla="*/ 654368 w 1660430"/>
              <a:gd name="connsiteY8" fmla="*/ 530839 h 1203583"/>
              <a:gd name="connsiteX9" fmla="*/ 435332 w 1660430"/>
              <a:gd name="connsiteY9" fmla="*/ 753618 h 1203583"/>
              <a:gd name="connsiteX10" fmla="*/ 383059 w 1660430"/>
              <a:gd name="connsiteY10" fmla="*/ 1174779 h 1203583"/>
              <a:gd name="connsiteX11" fmla="*/ 0 w 1660430"/>
              <a:gd name="connsiteY11" fmla="*/ 1195282 h 1203583"/>
              <a:gd name="connsiteX12" fmla="*/ 29150 w 1660430"/>
              <a:gd name="connsiteY12" fmla="*/ 782754 h 1203583"/>
              <a:gd name="connsiteX13" fmla="*/ 305806 w 1660430"/>
              <a:gd name="connsiteY13" fmla="*/ 204700 h 1203583"/>
              <a:gd name="connsiteX14" fmla="*/ 967170 w 1660430"/>
              <a:gd name="connsiteY14" fmla="*/ 9476 h 1203583"/>
              <a:gd name="connsiteX0" fmla="*/ 967170 w 1660430"/>
              <a:gd name="connsiteY0" fmla="*/ 9476 h 1203583"/>
              <a:gd name="connsiteX1" fmla="*/ 1320299 w 1660430"/>
              <a:gd name="connsiteY1" fmla="*/ 206588 h 1203583"/>
              <a:gd name="connsiteX2" fmla="*/ 1572917 w 1660430"/>
              <a:gd name="connsiteY2" fmla="*/ 564485 h 1203583"/>
              <a:gd name="connsiteX3" fmla="*/ 1660430 w 1660430"/>
              <a:gd name="connsiteY3" fmla="*/ 1035172 h 1203583"/>
              <a:gd name="connsiteX4" fmla="*/ 1484107 w 1660430"/>
              <a:gd name="connsiteY4" fmla="*/ 1089068 h 1203583"/>
              <a:gd name="connsiteX5" fmla="*/ 1278805 w 1660430"/>
              <a:gd name="connsiteY5" fmla="*/ 1138711 h 1203583"/>
              <a:gd name="connsiteX6" fmla="*/ 1192965 w 1660430"/>
              <a:gd name="connsiteY6" fmla="*/ 723841 h 1203583"/>
              <a:gd name="connsiteX7" fmla="*/ 914761 w 1660430"/>
              <a:gd name="connsiteY7" fmla="*/ 492328 h 1203583"/>
              <a:gd name="connsiteX8" fmla="*/ 654368 w 1660430"/>
              <a:gd name="connsiteY8" fmla="*/ 530839 h 1203583"/>
              <a:gd name="connsiteX9" fmla="*/ 435332 w 1660430"/>
              <a:gd name="connsiteY9" fmla="*/ 753618 h 1203583"/>
              <a:gd name="connsiteX10" fmla="*/ 383059 w 1660430"/>
              <a:gd name="connsiteY10" fmla="*/ 1174779 h 1203583"/>
              <a:gd name="connsiteX11" fmla="*/ 0 w 1660430"/>
              <a:gd name="connsiteY11" fmla="*/ 1195282 h 1203583"/>
              <a:gd name="connsiteX12" fmla="*/ 29150 w 1660430"/>
              <a:gd name="connsiteY12" fmla="*/ 782754 h 1203583"/>
              <a:gd name="connsiteX13" fmla="*/ 305806 w 1660430"/>
              <a:gd name="connsiteY13" fmla="*/ 204700 h 1203583"/>
              <a:gd name="connsiteX14" fmla="*/ 967170 w 1660430"/>
              <a:gd name="connsiteY14" fmla="*/ 9476 h 1203583"/>
              <a:gd name="connsiteX0" fmla="*/ 967170 w 1661986"/>
              <a:gd name="connsiteY0" fmla="*/ 9476 h 1203583"/>
              <a:gd name="connsiteX1" fmla="*/ 1320299 w 1661986"/>
              <a:gd name="connsiteY1" fmla="*/ 206588 h 1203583"/>
              <a:gd name="connsiteX2" fmla="*/ 1572917 w 1661986"/>
              <a:gd name="connsiteY2" fmla="*/ 564485 h 1203583"/>
              <a:gd name="connsiteX3" fmla="*/ 1661986 w 1661986"/>
              <a:gd name="connsiteY3" fmla="*/ 1065144 h 1203583"/>
              <a:gd name="connsiteX4" fmla="*/ 1484107 w 1661986"/>
              <a:gd name="connsiteY4" fmla="*/ 1089068 h 1203583"/>
              <a:gd name="connsiteX5" fmla="*/ 1278805 w 1661986"/>
              <a:gd name="connsiteY5" fmla="*/ 1138711 h 1203583"/>
              <a:gd name="connsiteX6" fmla="*/ 1192965 w 1661986"/>
              <a:gd name="connsiteY6" fmla="*/ 723841 h 1203583"/>
              <a:gd name="connsiteX7" fmla="*/ 914761 w 1661986"/>
              <a:gd name="connsiteY7" fmla="*/ 492328 h 1203583"/>
              <a:gd name="connsiteX8" fmla="*/ 654368 w 1661986"/>
              <a:gd name="connsiteY8" fmla="*/ 530839 h 1203583"/>
              <a:gd name="connsiteX9" fmla="*/ 435332 w 1661986"/>
              <a:gd name="connsiteY9" fmla="*/ 753618 h 1203583"/>
              <a:gd name="connsiteX10" fmla="*/ 383059 w 1661986"/>
              <a:gd name="connsiteY10" fmla="*/ 1174779 h 1203583"/>
              <a:gd name="connsiteX11" fmla="*/ 0 w 1661986"/>
              <a:gd name="connsiteY11" fmla="*/ 1195282 h 1203583"/>
              <a:gd name="connsiteX12" fmla="*/ 29150 w 1661986"/>
              <a:gd name="connsiteY12" fmla="*/ 782754 h 1203583"/>
              <a:gd name="connsiteX13" fmla="*/ 305806 w 1661986"/>
              <a:gd name="connsiteY13" fmla="*/ 204700 h 1203583"/>
              <a:gd name="connsiteX14" fmla="*/ 967170 w 1661986"/>
              <a:gd name="connsiteY14" fmla="*/ 9476 h 1203583"/>
              <a:gd name="connsiteX0" fmla="*/ 967170 w 1661986"/>
              <a:gd name="connsiteY0" fmla="*/ 9476 h 1203583"/>
              <a:gd name="connsiteX1" fmla="*/ 1320299 w 1661986"/>
              <a:gd name="connsiteY1" fmla="*/ 206588 h 1203583"/>
              <a:gd name="connsiteX2" fmla="*/ 1572917 w 1661986"/>
              <a:gd name="connsiteY2" fmla="*/ 564485 h 1203583"/>
              <a:gd name="connsiteX3" fmla="*/ 1661986 w 1661986"/>
              <a:gd name="connsiteY3" fmla="*/ 1065144 h 1203583"/>
              <a:gd name="connsiteX4" fmla="*/ 1484107 w 1661986"/>
              <a:gd name="connsiteY4" fmla="*/ 1089068 h 1203583"/>
              <a:gd name="connsiteX5" fmla="*/ 1278805 w 1661986"/>
              <a:gd name="connsiteY5" fmla="*/ 1138711 h 1203583"/>
              <a:gd name="connsiteX6" fmla="*/ 1192965 w 1661986"/>
              <a:gd name="connsiteY6" fmla="*/ 723841 h 1203583"/>
              <a:gd name="connsiteX7" fmla="*/ 914761 w 1661986"/>
              <a:gd name="connsiteY7" fmla="*/ 492328 h 1203583"/>
              <a:gd name="connsiteX8" fmla="*/ 654368 w 1661986"/>
              <a:gd name="connsiteY8" fmla="*/ 530839 h 1203583"/>
              <a:gd name="connsiteX9" fmla="*/ 435332 w 1661986"/>
              <a:gd name="connsiteY9" fmla="*/ 753618 h 1203583"/>
              <a:gd name="connsiteX10" fmla="*/ 383059 w 1661986"/>
              <a:gd name="connsiteY10" fmla="*/ 1174779 h 1203583"/>
              <a:gd name="connsiteX11" fmla="*/ 0 w 1661986"/>
              <a:gd name="connsiteY11" fmla="*/ 1195282 h 1203583"/>
              <a:gd name="connsiteX12" fmla="*/ 29150 w 1661986"/>
              <a:gd name="connsiteY12" fmla="*/ 782754 h 1203583"/>
              <a:gd name="connsiteX13" fmla="*/ 305806 w 1661986"/>
              <a:gd name="connsiteY13" fmla="*/ 204700 h 1203583"/>
              <a:gd name="connsiteX14" fmla="*/ 967170 w 1661986"/>
              <a:gd name="connsiteY14" fmla="*/ 9476 h 1203583"/>
              <a:gd name="connsiteX0" fmla="*/ 967170 w 1661986"/>
              <a:gd name="connsiteY0" fmla="*/ 9476 h 1203583"/>
              <a:gd name="connsiteX1" fmla="*/ 1320299 w 1661986"/>
              <a:gd name="connsiteY1" fmla="*/ 206588 h 1203583"/>
              <a:gd name="connsiteX2" fmla="*/ 1572917 w 1661986"/>
              <a:gd name="connsiteY2" fmla="*/ 564485 h 1203583"/>
              <a:gd name="connsiteX3" fmla="*/ 1661986 w 1661986"/>
              <a:gd name="connsiteY3" fmla="*/ 1065144 h 1203583"/>
              <a:gd name="connsiteX4" fmla="*/ 1484107 w 1661986"/>
              <a:gd name="connsiteY4" fmla="*/ 1089068 h 1203583"/>
              <a:gd name="connsiteX5" fmla="*/ 1278805 w 1661986"/>
              <a:gd name="connsiteY5" fmla="*/ 1138711 h 1203583"/>
              <a:gd name="connsiteX6" fmla="*/ 1192965 w 1661986"/>
              <a:gd name="connsiteY6" fmla="*/ 723841 h 1203583"/>
              <a:gd name="connsiteX7" fmla="*/ 914761 w 1661986"/>
              <a:gd name="connsiteY7" fmla="*/ 492328 h 1203583"/>
              <a:gd name="connsiteX8" fmla="*/ 654368 w 1661986"/>
              <a:gd name="connsiteY8" fmla="*/ 530839 h 1203583"/>
              <a:gd name="connsiteX9" fmla="*/ 435332 w 1661986"/>
              <a:gd name="connsiteY9" fmla="*/ 753618 h 1203583"/>
              <a:gd name="connsiteX10" fmla="*/ 383059 w 1661986"/>
              <a:gd name="connsiteY10" fmla="*/ 1174779 h 1203583"/>
              <a:gd name="connsiteX11" fmla="*/ 0 w 1661986"/>
              <a:gd name="connsiteY11" fmla="*/ 1195282 h 1203583"/>
              <a:gd name="connsiteX12" fmla="*/ 29150 w 1661986"/>
              <a:gd name="connsiteY12" fmla="*/ 782754 h 1203583"/>
              <a:gd name="connsiteX13" fmla="*/ 305806 w 1661986"/>
              <a:gd name="connsiteY13" fmla="*/ 204700 h 1203583"/>
              <a:gd name="connsiteX14" fmla="*/ 967170 w 1661986"/>
              <a:gd name="connsiteY14" fmla="*/ 9476 h 1203583"/>
              <a:gd name="connsiteX0" fmla="*/ 967170 w 1661986"/>
              <a:gd name="connsiteY0" fmla="*/ 9476 h 1203583"/>
              <a:gd name="connsiteX1" fmla="*/ 1320299 w 1661986"/>
              <a:gd name="connsiteY1" fmla="*/ 206588 h 1203583"/>
              <a:gd name="connsiteX2" fmla="*/ 1572917 w 1661986"/>
              <a:gd name="connsiteY2" fmla="*/ 564485 h 1203583"/>
              <a:gd name="connsiteX3" fmla="*/ 1661986 w 1661986"/>
              <a:gd name="connsiteY3" fmla="*/ 1065144 h 1203583"/>
              <a:gd name="connsiteX4" fmla="*/ 1484107 w 1661986"/>
              <a:gd name="connsiteY4" fmla="*/ 1089068 h 1203583"/>
              <a:gd name="connsiteX5" fmla="*/ 1278805 w 1661986"/>
              <a:gd name="connsiteY5" fmla="*/ 1138711 h 1203583"/>
              <a:gd name="connsiteX6" fmla="*/ 1192965 w 1661986"/>
              <a:gd name="connsiteY6" fmla="*/ 723841 h 1203583"/>
              <a:gd name="connsiteX7" fmla="*/ 914761 w 1661986"/>
              <a:gd name="connsiteY7" fmla="*/ 492328 h 1203583"/>
              <a:gd name="connsiteX8" fmla="*/ 654368 w 1661986"/>
              <a:gd name="connsiteY8" fmla="*/ 530839 h 1203583"/>
              <a:gd name="connsiteX9" fmla="*/ 435332 w 1661986"/>
              <a:gd name="connsiteY9" fmla="*/ 753618 h 1203583"/>
              <a:gd name="connsiteX10" fmla="*/ 383059 w 1661986"/>
              <a:gd name="connsiteY10" fmla="*/ 1174779 h 1203583"/>
              <a:gd name="connsiteX11" fmla="*/ 0 w 1661986"/>
              <a:gd name="connsiteY11" fmla="*/ 1195282 h 1203583"/>
              <a:gd name="connsiteX12" fmla="*/ 29150 w 1661986"/>
              <a:gd name="connsiteY12" fmla="*/ 782754 h 1203583"/>
              <a:gd name="connsiteX13" fmla="*/ 305806 w 1661986"/>
              <a:gd name="connsiteY13" fmla="*/ 204700 h 1203583"/>
              <a:gd name="connsiteX14" fmla="*/ 967170 w 1661986"/>
              <a:gd name="connsiteY14" fmla="*/ 9476 h 1203583"/>
              <a:gd name="connsiteX0" fmla="*/ 967170 w 1662706"/>
              <a:gd name="connsiteY0" fmla="*/ 9476 h 1203583"/>
              <a:gd name="connsiteX1" fmla="*/ 1320299 w 1662706"/>
              <a:gd name="connsiteY1" fmla="*/ 206588 h 1203583"/>
              <a:gd name="connsiteX2" fmla="*/ 1572917 w 1662706"/>
              <a:gd name="connsiteY2" fmla="*/ 564485 h 1203583"/>
              <a:gd name="connsiteX3" fmla="*/ 1662706 w 1662706"/>
              <a:gd name="connsiteY3" fmla="*/ 1101474 h 1203583"/>
              <a:gd name="connsiteX4" fmla="*/ 1484107 w 1662706"/>
              <a:gd name="connsiteY4" fmla="*/ 1089068 h 1203583"/>
              <a:gd name="connsiteX5" fmla="*/ 1278805 w 1662706"/>
              <a:gd name="connsiteY5" fmla="*/ 1138711 h 1203583"/>
              <a:gd name="connsiteX6" fmla="*/ 1192965 w 1662706"/>
              <a:gd name="connsiteY6" fmla="*/ 723841 h 1203583"/>
              <a:gd name="connsiteX7" fmla="*/ 914761 w 1662706"/>
              <a:gd name="connsiteY7" fmla="*/ 492328 h 1203583"/>
              <a:gd name="connsiteX8" fmla="*/ 654368 w 1662706"/>
              <a:gd name="connsiteY8" fmla="*/ 530839 h 1203583"/>
              <a:gd name="connsiteX9" fmla="*/ 435332 w 1662706"/>
              <a:gd name="connsiteY9" fmla="*/ 753618 h 1203583"/>
              <a:gd name="connsiteX10" fmla="*/ 383059 w 1662706"/>
              <a:gd name="connsiteY10" fmla="*/ 1174779 h 1203583"/>
              <a:gd name="connsiteX11" fmla="*/ 0 w 1662706"/>
              <a:gd name="connsiteY11" fmla="*/ 1195282 h 1203583"/>
              <a:gd name="connsiteX12" fmla="*/ 29150 w 1662706"/>
              <a:gd name="connsiteY12" fmla="*/ 782754 h 1203583"/>
              <a:gd name="connsiteX13" fmla="*/ 305806 w 1662706"/>
              <a:gd name="connsiteY13" fmla="*/ 204700 h 1203583"/>
              <a:gd name="connsiteX14" fmla="*/ 967170 w 1662706"/>
              <a:gd name="connsiteY14" fmla="*/ 9476 h 1203583"/>
              <a:gd name="connsiteX0" fmla="*/ 967170 w 1662706"/>
              <a:gd name="connsiteY0" fmla="*/ 9476 h 1203583"/>
              <a:gd name="connsiteX1" fmla="*/ 1320299 w 1662706"/>
              <a:gd name="connsiteY1" fmla="*/ 206588 h 1203583"/>
              <a:gd name="connsiteX2" fmla="*/ 1572917 w 1662706"/>
              <a:gd name="connsiteY2" fmla="*/ 564485 h 1203583"/>
              <a:gd name="connsiteX3" fmla="*/ 1662706 w 1662706"/>
              <a:gd name="connsiteY3" fmla="*/ 1101474 h 1203583"/>
              <a:gd name="connsiteX4" fmla="*/ 1484107 w 1662706"/>
              <a:gd name="connsiteY4" fmla="*/ 1089068 h 1203583"/>
              <a:gd name="connsiteX5" fmla="*/ 1278805 w 1662706"/>
              <a:gd name="connsiteY5" fmla="*/ 1138711 h 1203583"/>
              <a:gd name="connsiteX6" fmla="*/ 1192965 w 1662706"/>
              <a:gd name="connsiteY6" fmla="*/ 723841 h 1203583"/>
              <a:gd name="connsiteX7" fmla="*/ 914761 w 1662706"/>
              <a:gd name="connsiteY7" fmla="*/ 492328 h 1203583"/>
              <a:gd name="connsiteX8" fmla="*/ 654368 w 1662706"/>
              <a:gd name="connsiteY8" fmla="*/ 530839 h 1203583"/>
              <a:gd name="connsiteX9" fmla="*/ 435332 w 1662706"/>
              <a:gd name="connsiteY9" fmla="*/ 753618 h 1203583"/>
              <a:gd name="connsiteX10" fmla="*/ 383059 w 1662706"/>
              <a:gd name="connsiteY10" fmla="*/ 1174779 h 1203583"/>
              <a:gd name="connsiteX11" fmla="*/ 0 w 1662706"/>
              <a:gd name="connsiteY11" fmla="*/ 1195282 h 1203583"/>
              <a:gd name="connsiteX12" fmla="*/ 29150 w 1662706"/>
              <a:gd name="connsiteY12" fmla="*/ 782754 h 1203583"/>
              <a:gd name="connsiteX13" fmla="*/ 305806 w 1662706"/>
              <a:gd name="connsiteY13" fmla="*/ 204700 h 1203583"/>
              <a:gd name="connsiteX14" fmla="*/ 967170 w 1662706"/>
              <a:gd name="connsiteY14" fmla="*/ 9476 h 1203583"/>
              <a:gd name="connsiteX0" fmla="*/ 967170 w 1662706"/>
              <a:gd name="connsiteY0" fmla="*/ 9476 h 1203583"/>
              <a:gd name="connsiteX1" fmla="*/ 1320299 w 1662706"/>
              <a:gd name="connsiteY1" fmla="*/ 206588 h 1203583"/>
              <a:gd name="connsiteX2" fmla="*/ 1572917 w 1662706"/>
              <a:gd name="connsiteY2" fmla="*/ 564485 h 1203583"/>
              <a:gd name="connsiteX3" fmla="*/ 1662706 w 1662706"/>
              <a:gd name="connsiteY3" fmla="*/ 1101474 h 1203583"/>
              <a:gd name="connsiteX4" fmla="*/ 1484107 w 1662706"/>
              <a:gd name="connsiteY4" fmla="*/ 1089068 h 1203583"/>
              <a:gd name="connsiteX5" fmla="*/ 1259452 w 1662706"/>
              <a:gd name="connsiteY5" fmla="*/ 1142525 h 1203583"/>
              <a:gd name="connsiteX6" fmla="*/ 1192965 w 1662706"/>
              <a:gd name="connsiteY6" fmla="*/ 723841 h 1203583"/>
              <a:gd name="connsiteX7" fmla="*/ 914761 w 1662706"/>
              <a:gd name="connsiteY7" fmla="*/ 492328 h 1203583"/>
              <a:gd name="connsiteX8" fmla="*/ 654368 w 1662706"/>
              <a:gd name="connsiteY8" fmla="*/ 530839 h 1203583"/>
              <a:gd name="connsiteX9" fmla="*/ 435332 w 1662706"/>
              <a:gd name="connsiteY9" fmla="*/ 753618 h 1203583"/>
              <a:gd name="connsiteX10" fmla="*/ 383059 w 1662706"/>
              <a:gd name="connsiteY10" fmla="*/ 1174779 h 1203583"/>
              <a:gd name="connsiteX11" fmla="*/ 0 w 1662706"/>
              <a:gd name="connsiteY11" fmla="*/ 1195282 h 1203583"/>
              <a:gd name="connsiteX12" fmla="*/ 29150 w 1662706"/>
              <a:gd name="connsiteY12" fmla="*/ 782754 h 1203583"/>
              <a:gd name="connsiteX13" fmla="*/ 305806 w 1662706"/>
              <a:gd name="connsiteY13" fmla="*/ 204700 h 1203583"/>
              <a:gd name="connsiteX14" fmla="*/ 967170 w 1662706"/>
              <a:gd name="connsiteY14" fmla="*/ 9476 h 1203583"/>
              <a:gd name="connsiteX0" fmla="*/ 967170 w 1662706"/>
              <a:gd name="connsiteY0" fmla="*/ 9476 h 1203583"/>
              <a:gd name="connsiteX1" fmla="*/ 1320299 w 1662706"/>
              <a:gd name="connsiteY1" fmla="*/ 206588 h 1203583"/>
              <a:gd name="connsiteX2" fmla="*/ 1572917 w 1662706"/>
              <a:gd name="connsiteY2" fmla="*/ 564485 h 1203583"/>
              <a:gd name="connsiteX3" fmla="*/ 1662706 w 1662706"/>
              <a:gd name="connsiteY3" fmla="*/ 1101474 h 1203583"/>
              <a:gd name="connsiteX4" fmla="*/ 1490375 w 1662706"/>
              <a:gd name="connsiteY4" fmla="*/ 1107101 h 1203583"/>
              <a:gd name="connsiteX5" fmla="*/ 1259452 w 1662706"/>
              <a:gd name="connsiteY5" fmla="*/ 1142525 h 1203583"/>
              <a:gd name="connsiteX6" fmla="*/ 1192965 w 1662706"/>
              <a:gd name="connsiteY6" fmla="*/ 723841 h 1203583"/>
              <a:gd name="connsiteX7" fmla="*/ 914761 w 1662706"/>
              <a:gd name="connsiteY7" fmla="*/ 492328 h 1203583"/>
              <a:gd name="connsiteX8" fmla="*/ 654368 w 1662706"/>
              <a:gd name="connsiteY8" fmla="*/ 530839 h 1203583"/>
              <a:gd name="connsiteX9" fmla="*/ 435332 w 1662706"/>
              <a:gd name="connsiteY9" fmla="*/ 753618 h 1203583"/>
              <a:gd name="connsiteX10" fmla="*/ 383059 w 1662706"/>
              <a:gd name="connsiteY10" fmla="*/ 1174779 h 1203583"/>
              <a:gd name="connsiteX11" fmla="*/ 0 w 1662706"/>
              <a:gd name="connsiteY11" fmla="*/ 1195282 h 1203583"/>
              <a:gd name="connsiteX12" fmla="*/ 29150 w 1662706"/>
              <a:gd name="connsiteY12" fmla="*/ 782754 h 1203583"/>
              <a:gd name="connsiteX13" fmla="*/ 305806 w 1662706"/>
              <a:gd name="connsiteY13" fmla="*/ 204700 h 1203583"/>
              <a:gd name="connsiteX14" fmla="*/ 967170 w 1662706"/>
              <a:gd name="connsiteY14" fmla="*/ 9476 h 1203583"/>
              <a:gd name="connsiteX0" fmla="*/ 967170 w 1662706"/>
              <a:gd name="connsiteY0" fmla="*/ 9476 h 1203583"/>
              <a:gd name="connsiteX1" fmla="*/ 1320299 w 1662706"/>
              <a:gd name="connsiteY1" fmla="*/ 206588 h 1203583"/>
              <a:gd name="connsiteX2" fmla="*/ 1572917 w 1662706"/>
              <a:gd name="connsiteY2" fmla="*/ 564485 h 1203583"/>
              <a:gd name="connsiteX3" fmla="*/ 1662706 w 1662706"/>
              <a:gd name="connsiteY3" fmla="*/ 1101474 h 1203583"/>
              <a:gd name="connsiteX4" fmla="*/ 1490375 w 1662706"/>
              <a:gd name="connsiteY4" fmla="*/ 1107101 h 1203583"/>
              <a:gd name="connsiteX5" fmla="*/ 1259452 w 1662706"/>
              <a:gd name="connsiteY5" fmla="*/ 1142525 h 1203583"/>
              <a:gd name="connsiteX6" fmla="*/ 1192965 w 1662706"/>
              <a:gd name="connsiteY6" fmla="*/ 723841 h 1203583"/>
              <a:gd name="connsiteX7" fmla="*/ 914761 w 1662706"/>
              <a:gd name="connsiteY7" fmla="*/ 492328 h 1203583"/>
              <a:gd name="connsiteX8" fmla="*/ 654368 w 1662706"/>
              <a:gd name="connsiteY8" fmla="*/ 530839 h 1203583"/>
              <a:gd name="connsiteX9" fmla="*/ 435332 w 1662706"/>
              <a:gd name="connsiteY9" fmla="*/ 753618 h 1203583"/>
              <a:gd name="connsiteX10" fmla="*/ 383059 w 1662706"/>
              <a:gd name="connsiteY10" fmla="*/ 1174779 h 1203583"/>
              <a:gd name="connsiteX11" fmla="*/ 0 w 1662706"/>
              <a:gd name="connsiteY11" fmla="*/ 1195282 h 1203583"/>
              <a:gd name="connsiteX12" fmla="*/ 29150 w 1662706"/>
              <a:gd name="connsiteY12" fmla="*/ 782754 h 1203583"/>
              <a:gd name="connsiteX13" fmla="*/ 305806 w 1662706"/>
              <a:gd name="connsiteY13" fmla="*/ 204700 h 1203583"/>
              <a:gd name="connsiteX14" fmla="*/ 967170 w 1662706"/>
              <a:gd name="connsiteY14" fmla="*/ 9476 h 120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2706" h="1203583">
                <a:moveTo>
                  <a:pt x="967170" y="9476"/>
                </a:moveTo>
                <a:cubicBezTo>
                  <a:pt x="1108302" y="12317"/>
                  <a:pt x="1219341" y="114087"/>
                  <a:pt x="1320299" y="206588"/>
                </a:cubicBezTo>
                <a:cubicBezTo>
                  <a:pt x="1421257" y="299090"/>
                  <a:pt x="1515849" y="415337"/>
                  <a:pt x="1572917" y="564485"/>
                </a:cubicBezTo>
                <a:cubicBezTo>
                  <a:pt x="1629985" y="713633"/>
                  <a:pt x="1644396" y="918654"/>
                  <a:pt x="1662706" y="1101474"/>
                </a:cubicBezTo>
                <a:cubicBezTo>
                  <a:pt x="1594175" y="1097759"/>
                  <a:pt x="1563624" y="1116045"/>
                  <a:pt x="1490375" y="1107101"/>
                </a:cubicBezTo>
                <a:cubicBezTo>
                  <a:pt x="1416030" y="1114127"/>
                  <a:pt x="1293573" y="1142735"/>
                  <a:pt x="1259452" y="1142525"/>
                </a:cubicBezTo>
                <a:cubicBezTo>
                  <a:pt x="1247576" y="1071202"/>
                  <a:pt x="1250413" y="832207"/>
                  <a:pt x="1192965" y="723841"/>
                </a:cubicBezTo>
                <a:cubicBezTo>
                  <a:pt x="1135517" y="615475"/>
                  <a:pt x="1004527" y="524495"/>
                  <a:pt x="914761" y="492328"/>
                </a:cubicBezTo>
                <a:cubicBezTo>
                  <a:pt x="824995" y="460161"/>
                  <a:pt x="734273" y="487291"/>
                  <a:pt x="654368" y="530839"/>
                </a:cubicBezTo>
                <a:cubicBezTo>
                  <a:pt x="574463" y="574387"/>
                  <a:pt x="480550" y="646295"/>
                  <a:pt x="435332" y="753618"/>
                </a:cubicBezTo>
                <a:cubicBezTo>
                  <a:pt x="390114" y="860941"/>
                  <a:pt x="382247" y="1032499"/>
                  <a:pt x="383059" y="1174779"/>
                </a:cubicBezTo>
                <a:cubicBezTo>
                  <a:pt x="264424" y="1185670"/>
                  <a:pt x="43000" y="1218923"/>
                  <a:pt x="0" y="1195282"/>
                </a:cubicBezTo>
                <a:cubicBezTo>
                  <a:pt x="3655" y="1083500"/>
                  <a:pt x="9194" y="962674"/>
                  <a:pt x="29150" y="782754"/>
                </a:cubicBezTo>
                <a:cubicBezTo>
                  <a:pt x="48285" y="663971"/>
                  <a:pt x="156870" y="335164"/>
                  <a:pt x="305806" y="204700"/>
                </a:cubicBezTo>
                <a:cubicBezTo>
                  <a:pt x="493177" y="55111"/>
                  <a:pt x="703815" y="-29539"/>
                  <a:pt x="967170" y="94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00E79A-3611-4030-B6B8-17148245B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3908642" y="428459"/>
            <a:ext cx="370215" cy="362281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54502"/>
              <a:gd name="connsiteY0" fmla="*/ 326 h 4679289"/>
              <a:gd name="connsiteX1" fmla="*/ 3964140 w 4854502"/>
              <a:gd name="connsiteY1" fmla="*/ 591130 h 4679289"/>
              <a:gd name="connsiteX2" fmla="*/ 4735908 w 4854502"/>
              <a:gd name="connsiteY2" fmla="*/ 1906232 h 4679289"/>
              <a:gd name="connsiteX3" fmla="*/ 4451030 w 4854502"/>
              <a:gd name="connsiteY3" fmla="*/ 3809413 h 4679289"/>
              <a:gd name="connsiteX4" fmla="*/ 1074535 w 4854502"/>
              <a:gd name="connsiteY4" fmla="*/ 4657562 h 4679289"/>
              <a:gd name="connsiteX5" fmla="*/ 33359 w 4854502"/>
              <a:gd name="connsiteY5" fmla="*/ 2995991 h 4679289"/>
              <a:gd name="connsiteX6" fmla="*/ 592137 w 4854502"/>
              <a:gd name="connsiteY6" fmla="*/ 806182 h 4679289"/>
              <a:gd name="connsiteX7" fmla="*/ 2649000 w 4854502"/>
              <a:gd name="connsiteY7" fmla="*/ 326 h 4679289"/>
              <a:gd name="connsiteX0" fmla="*/ 2615635 w 4821137"/>
              <a:gd name="connsiteY0" fmla="*/ 326 h 4679289"/>
              <a:gd name="connsiteX1" fmla="*/ 3930775 w 4821137"/>
              <a:gd name="connsiteY1" fmla="*/ 591130 h 4679289"/>
              <a:gd name="connsiteX2" fmla="*/ 4702543 w 4821137"/>
              <a:gd name="connsiteY2" fmla="*/ 1906232 h 4679289"/>
              <a:gd name="connsiteX3" fmla="*/ 4417665 w 4821137"/>
              <a:gd name="connsiteY3" fmla="*/ 3809413 h 4679289"/>
              <a:gd name="connsiteX4" fmla="*/ 1041170 w 4821137"/>
              <a:gd name="connsiteY4" fmla="*/ 4657562 h 4679289"/>
              <a:gd name="connsiteX5" fmla="*/ -6 w 4821137"/>
              <a:gd name="connsiteY5" fmla="*/ 2995991 h 4679289"/>
              <a:gd name="connsiteX6" fmla="*/ 2615635 w 4821137"/>
              <a:gd name="connsiteY6" fmla="*/ 326 h 4679289"/>
              <a:gd name="connsiteX0" fmla="*/ 1273592 w 4821137"/>
              <a:gd name="connsiteY0" fmla="*/ 509 h 4538208"/>
              <a:gd name="connsiteX1" fmla="*/ 3930775 w 4821137"/>
              <a:gd name="connsiteY1" fmla="*/ 450049 h 4538208"/>
              <a:gd name="connsiteX2" fmla="*/ 4702543 w 4821137"/>
              <a:gd name="connsiteY2" fmla="*/ 1765151 h 4538208"/>
              <a:gd name="connsiteX3" fmla="*/ 4417665 w 4821137"/>
              <a:gd name="connsiteY3" fmla="*/ 3668332 h 4538208"/>
              <a:gd name="connsiteX4" fmla="*/ 1041170 w 4821137"/>
              <a:gd name="connsiteY4" fmla="*/ 4516481 h 4538208"/>
              <a:gd name="connsiteX5" fmla="*/ -6 w 4821137"/>
              <a:gd name="connsiteY5" fmla="*/ 2854910 h 4538208"/>
              <a:gd name="connsiteX6" fmla="*/ 1273592 w 4821137"/>
              <a:gd name="connsiteY6" fmla="*/ 509 h 4538208"/>
              <a:gd name="connsiteX0" fmla="*/ 1273592 w 4748056"/>
              <a:gd name="connsiteY0" fmla="*/ 509 h 4616908"/>
              <a:gd name="connsiteX1" fmla="*/ 3930775 w 4748056"/>
              <a:gd name="connsiteY1" fmla="*/ 450049 h 4616908"/>
              <a:gd name="connsiteX2" fmla="*/ 4702543 w 4748056"/>
              <a:gd name="connsiteY2" fmla="*/ 1765151 h 4616908"/>
              <a:gd name="connsiteX3" fmla="*/ 4205529 w 4748056"/>
              <a:gd name="connsiteY3" fmla="*/ 4141576 h 4616908"/>
              <a:gd name="connsiteX4" fmla="*/ 1041170 w 4748056"/>
              <a:gd name="connsiteY4" fmla="*/ 4516481 h 4616908"/>
              <a:gd name="connsiteX5" fmla="*/ -6 w 4748056"/>
              <a:gd name="connsiteY5" fmla="*/ 2854910 h 4616908"/>
              <a:gd name="connsiteX6" fmla="*/ 1273592 w 4748056"/>
              <a:gd name="connsiteY6" fmla="*/ 509 h 4616908"/>
              <a:gd name="connsiteX0" fmla="*/ 1273592 w 4733640"/>
              <a:gd name="connsiteY0" fmla="*/ 509 h 4686390"/>
              <a:gd name="connsiteX1" fmla="*/ 3930775 w 4733640"/>
              <a:gd name="connsiteY1" fmla="*/ 450049 h 4686390"/>
              <a:gd name="connsiteX2" fmla="*/ 4702543 w 4733640"/>
              <a:gd name="connsiteY2" fmla="*/ 1765151 h 4686390"/>
              <a:gd name="connsiteX3" fmla="*/ 4205529 w 4733640"/>
              <a:gd name="connsiteY3" fmla="*/ 4141576 h 4686390"/>
              <a:gd name="connsiteX4" fmla="*/ 1606488 w 4733640"/>
              <a:gd name="connsiteY4" fmla="*/ 4600718 h 4686390"/>
              <a:gd name="connsiteX5" fmla="*/ -6 w 4733640"/>
              <a:gd name="connsiteY5" fmla="*/ 2854910 h 4686390"/>
              <a:gd name="connsiteX6" fmla="*/ 1273592 w 4733640"/>
              <a:gd name="connsiteY6" fmla="*/ 509 h 46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3640" h="4686390">
                <a:moveTo>
                  <a:pt x="1273592" y="509"/>
                </a:moveTo>
                <a:cubicBezTo>
                  <a:pt x="1815358" y="-12501"/>
                  <a:pt x="3597772" y="225275"/>
                  <a:pt x="3930775" y="450049"/>
                </a:cubicBezTo>
                <a:cubicBezTo>
                  <a:pt x="4347970" y="891935"/>
                  <a:pt x="4462255" y="1014360"/>
                  <a:pt x="4702543" y="1765151"/>
                </a:cubicBezTo>
                <a:cubicBezTo>
                  <a:pt x="4787656" y="2347784"/>
                  <a:pt x="4721538" y="3668982"/>
                  <a:pt x="4205529" y="4141576"/>
                </a:cubicBezTo>
                <a:cubicBezTo>
                  <a:pt x="3689520" y="4614170"/>
                  <a:pt x="2307410" y="4815162"/>
                  <a:pt x="1606488" y="4600718"/>
                </a:cubicBezTo>
                <a:cubicBezTo>
                  <a:pt x="905566" y="4386274"/>
                  <a:pt x="111831" y="3484145"/>
                  <a:pt x="-6" y="2854910"/>
                </a:cubicBezTo>
                <a:cubicBezTo>
                  <a:pt x="262405" y="2078704"/>
                  <a:pt x="618462" y="401319"/>
                  <a:pt x="1273592" y="5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919293C-625F-0F25-7582-96F81249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292771">
            <a:off x="7926230" y="-331534"/>
            <a:ext cx="1255755" cy="1173836"/>
          </a:xfrm>
          <a:custGeom>
            <a:avLst/>
            <a:gdLst>
              <a:gd name="connsiteX0" fmla="*/ 1255755 w 1255755"/>
              <a:gd name="connsiteY0" fmla="*/ 385218 h 1173836"/>
              <a:gd name="connsiteX1" fmla="*/ 365831 w 1255755"/>
              <a:gd name="connsiteY1" fmla="*/ 1173836 h 1173836"/>
              <a:gd name="connsiteX2" fmla="*/ 329676 w 1255755"/>
              <a:gd name="connsiteY2" fmla="*/ 1139254 h 1173836"/>
              <a:gd name="connsiteX3" fmla="*/ 48865 w 1255755"/>
              <a:gd name="connsiteY3" fmla="*/ 740502 h 1173836"/>
              <a:gd name="connsiteX4" fmla="*/ 79173 w 1255755"/>
              <a:gd name="connsiteY4" fmla="*/ 0 h 1173836"/>
              <a:gd name="connsiteX5" fmla="*/ 1118536 w 1255755"/>
              <a:gd name="connsiteY5" fmla="*/ 310268 h 11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5755" h="1173836">
                <a:moveTo>
                  <a:pt x="1255755" y="385218"/>
                </a:moveTo>
                <a:lnTo>
                  <a:pt x="365831" y="1173836"/>
                </a:lnTo>
                <a:lnTo>
                  <a:pt x="329676" y="1139254"/>
                </a:lnTo>
                <a:cubicBezTo>
                  <a:pt x="184580" y="996948"/>
                  <a:pt x="152717" y="936388"/>
                  <a:pt x="48865" y="740502"/>
                </a:cubicBezTo>
                <a:cubicBezTo>
                  <a:pt x="-58562" y="527670"/>
                  <a:pt x="38779" y="101488"/>
                  <a:pt x="79173" y="0"/>
                </a:cubicBezTo>
                <a:cubicBezTo>
                  <a:pt x="285025" y="58693"/>
                  <a:pt x="757596" y="137240"/>
                  <a:pt x="1118536" y="31026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2AC9DF-D30C-D152-1FC9-298544E5F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66692" flipH="1" flipV="1">
            <a:off x="-155284" y="1550917"/>
            <a:ext cx="1165013" cy="1468632"/>
          </a:xfrm>
          <a:custGeom>
            <a:avLst/>
            <a:gdLst>
              <a:gd name="connsiteX0" fmla="*/ 1004921 w 1165013"/>
              <a:gd name="connsiteY0" fmla="*/ 0 h 1468632"/>
              <a:gd name="connsiteX1" fmla="*/ 1127607 w 1165013"/>
              <a:gd name="connsiteY1" fmla="*/ 601856 h 1468632"/>
              <a:gd name="connsiteX2" fmla="*/ 1164992 w 1165013"/>
              <a:gd name="connsiteY2" fmla="*/ 913920 h 1468632"/>
              <a:gd name="connsiteX3" fmla="*/ 1029152 w 1165013"/>
              <a:gd name="connsiteY3" fmla="*/ 1295618 h 1468632"/>
              <a:gd name="connsiteX4" fmla="*/ 735765 w 1165013"/>
              <a:gd name="connsiteY4" fmla="*/ 1454250 h 1468632"/>
              <a:gd name="connsiteX5" fmla="*/ 279407 w 1165013"/>
              <a:gd name="connsiteY5" fmla="*/ 1406860 h 1468632"/>
              <a:gd name="connsiteX6" fmla="*/ 59400 w 1165013"/>
              <a:gd name="connsiteY6" fmla="*/ 974092 h 1468632"/>
              <a:gd name="connsiteX7" fmla="*/ 3062 w 1165013"/>
              <a:gd name="connsiteY7" fmla="*/ 722165 h 1468632"/>
              <a:gd name="connsiteX8" fmla="*/ 0 w 1165013"/>
              <a:gd name="connsiteY8" fmla="*/ 707229 h 1468632"/>
              <a:gd name="connsiteX9" fmla="*/ 246541 w 1165013"/>
              <a:gd name="connsiteY9" fmla="*/ 465419 h 1468632"/>
              <a:gd name="connsiteX10" fmla="*/ 252602 w 1165013"/>
              <a:gd name="connsiteY10" fmla="*/ 472419 h 1468632"/>
              <a:gd name="connsiteX11" fmla="*/ 629072 w 1165013"/>
              <a:gd name="connsiteY11" fmla="*/ 965282 h 14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013" h="1468632">
                <a:moveTo>
                  <a:pt x="1004921" y="0"/>
                </a:moveTo>
                <a:cubicBezTo>
                  <a:pt x="1055419" y="254754"/>
                  <a:pt x="1103259" y="367035"/>
                  <a:pt x="1127607" y="601856"/>
                </a:cubicBezTo>
                <a:lnTo>
                  <a:pt x="1164992" y="913920"/>
                </a:lnTo>
                <a:cubicBezTo>
                  <a:pt x="1165934" y="1121761"/>
                  <a:pt x="1136859" y="1174491"/>
                  <a:pt x="1029152" y="1295618"/>
                </a:cubicBezTo>
                <a:cubicBezTo>
                  <a:pt x="963802" y="1377754"/>
                  <a:pt x="860723" y="1435710"/>
                  <a:pt x="735765" y="1454250"/>
                </a:cubicBezTo>
                <a:cubicBezTo>
                  <a:pt x="610808" y="1472790"/>
                  <a:pt x="392134" y="1486886"/>
                  <a:pt x="279407" y="1406860"/>
                </a:cubicBezTo>
                <a:cubicBezTo>
                  <a:pt x="166679" y="1326834"/>
                  <a:pt x="80494" y="1073644"/>
                  <a:pt x="59400" y="974092"/>
                </a:cubicBezTo>
                <a:cubicBezTo>
                  <a:pt x="44261" y="911974"/>
                  <a:pt x="24083" y="822380"/>
                  <a:pt x="3062" y="722165"/>
                </a:cubicBezTo>
                <a:lnTo>
                  <a:pt x="0" y="707229"/>
                </a:lnTo>
                <a:lnTo>
                  <a:pt x="246541" y="465419"/>
                </a:lnTo>
                <a:lnTo>
                  <a:pt x="252602" y="472419"/>
                </a:lnTo>
                <a:cubicBezTo>
                  <a:pt x="382453" y="631736"/>
                  <a:pt x="518006" y="829560"/>
                  <a:pt x="629072" y="96528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1E4BD7A-25D6-437D-2BB0-11D7708ED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7747" flipH="1">
            <a:off x="9510184" y="835739"/>
            <a:ext cx="1867941" cy="1976794"/>
          </a:xfrm>
          <a:custGeom>
            <a:avLst/>
            <a:gdLst>
              <a:gd name="connsiteX0" fmla="*/ 3418362 w 5421466"/>
              <a:gd name="connsiteY0" fmla="*/ 6148240 h 7017706"/>
              <a:gd name="connsiteX1" fmla="*/ 4455310 w 5421466"/>
              <a:gd name="connsiteY1" fmla="*/ 6044545 h 7017706"/>
              <a:gd name="connsiteX2" fmla="*/ 4455310 w 5421466"/>
              <a:gd name="connsiteY2" fmla="*/ 6035119 h 7017706"/>
              <a:gd name="connsiteX3" fmla="*/ 4172506 w 5421466"/>
              <a:gd name="connsiteY3" fmla="*/ 5431803 h 7017706"/>
              <a:gd name="connsiteX4" fmla="*/ 4181933 w 5421466"/>
              <a:gd name="connsiteY4" fmla="*/ 5337535 h 7017706"/>
              <a:gd name="connsiteX5" fmla="*/ 4596712 w 5421466"/>
              <a:gd name="connsiteY5" fmla="*/ 4932183 h 7017706"/>
              <a:gd name="connsiteX6" fmla="*/ 5058626 w 5421466"/>
              <a:gd name="connsiteY6" fmla="*/ 3800966 h 7017706"/>
              <a:gd name="connsiteX7" fmla="*/ 5416844 w 5421466"/>
              <a:gd name="connsiteY7" fmla="*/ 2735737 h 7017706"/>
              <a:gd name="connsiteX8" fmla="*/ 5209455 w 5421466"/>
              <a:gd name="connsiteY8" fmla="*/ 2801725 h 7017706"/>
              <a:gd name="connsiteX9" fmla="*/ 4493017 w 5421466"/>
              <a:gd name="connsiteY9" fmla="*/ 3169370 h 7017706"/>
              <a:gd name="connsiteX10" fmla="*/ 3691739 w 5421466"/>
              <a:gd name="connsiteY10" fmla="*/ 4074343 h 7017706"/>
              <a:gd name="connsiteX11" fmla="*/ 3757727 w 5421466"/>
              <a:gd name="connsiteY11" fmla="*/ 3546442 h 7017706"/>
              <a:gd name="connsiteX12" fmla="*/ 4087665 w 5421466"/>
              <a:gd name="connsiteY12" fmla="*/ 2009873 h 7017706"/>
              <a:gd name="connsiteX13" fmla="*/ 4285628 w 5421466"/>
              <a:gd name="connsiteY13" fmla="*/ 1302863 h 7017706"/>
              <a:gd name="connsiteX14" fmla="*/ 4313908 w 5421466"/>
              <a:gd name="connsiteY14" fmla="*/ 963498 h 7017706"/>
              <a:gd name="connsiteX15" fmla="*/ 4049958 w 5421466"/>
              <a:gd name="connsiteY15" fmla="*/ 1199168 h 7017706"/>
              <a:gd name="connsiteX16" fmla="*/ 3569191 w 5421466"/>
              <a:gd name="connsiteY16" fmla="*/ 1840191 h 7017706"/>
              <a:gd name="connsiteX17" fmla="*/ 3408935 w 5421466"/>
              <a:gd name="connsiteY17" fmla="*/ 2349238 h 7017706"/>
              <a:gd name="connsiteX18" fmla="*/ 3324094 w 5421466"/>
              <a:gd name="connsiteY18" fmla="*/ 3518162 h 7017706"/>
              <a:gd name="connsiteX19" fmla="*/ 3267533 w 5421466"/>
              <a:gd name="connsiteY19" fmla="*/ 4093197 h 7017706"/>
              <a:gd name="connsiteX20" fmla="*/ 3267533 w 5421466"/>
              <a:gd name="connsiteY20" fmla="*/ 3885807 h 7017706"/>
              <a:gd name="connsiteX21" fmla="*/ 3069570 w 5421466"/>
              <a:gd name="connsiteY21" fmla="*/ 3188224 h 7017706"/>
              <a:gd name="connsiteX22" fmla="*/ 2428547 w 5421466"/>
              <a:gd name="connsiteY22" fmla="*/ 1604521 h 7017706"/>
              <a:gd name="connsiteX23" fmla="*/ 2042048 w 5421466"/>
              <a:gd name="connsiteY23" fmla="*/ 680694 h 7017706"/>
              <a:gd name="connsiteX24" fmla="*/ 1976061 w 5421466"/>
              <a:gd name="connsiteY24" fmla="*/ 237634 h 7017706"/>
              <a:gd name="connsiteX25" fmla="*/ 1853512 w 5421466"/>
              <a:gd name="connsiteY25" fmla="*/ 1964 h 7017706"/>
              <a:gd name="connsiteX26" fmla="*/ 1674403 w 5421466"/>
              <a:gd name="connsiteY26" fmla="*/ 360183 h 7017706"/>
              <a:gd name="connsiteX27" fmla="*/ 1504721 w 5421466"/>
              <a:gd name="connsiteY27" fmla="*/ 1415985 h 7017706"/>
              <a:gd name="connsiteX28" fmla="*/ 1919500 w 5421466"/>
              <a:gd name="connsiteY28" fmla="*/ 2745164 h 7017706"/>
              <a:gd name="connsiteX29" fmla="*/ 2503962 w 5421466"/>
              <a:gd name="connsiteY29" fmla="*/ 3885807 h 7017706"/>
              <a:gd name="connsiteX30" fmla="*/ 2343706 w 5421466"/>
              <a:gd name="connsiteY30" fmla="*/ 3734978 h 7017706"/>
              <a:gd name="connsiteX31" fmla="*/ 1259624 w 5421466"/>
              <a:gd name="connsiteY31" fmla="*/ 2566055 h 7017706"/>
              <a:gd name="connsiteX32" fmla="*/ 760003 w 5421466"/>
              <a:gd name="connsiteY32" fmla="*/ 2019300 h 7017706"/>
              <a:gd name="connsiteX33" fmla="*/ 213248 w 5421466"/>
              <a:gd name="connsiteY33" fmla="*/ 1510253 h 7017706"/>
              <a:gd name="connsiteX34" fmla="*/ 213248 w 5421466"/>
              <a:gd name="connsiteY34" fmla="*/ 1642228 h 7017706"/>
              <a:gd name="connsiteX35" fmla="*/ 694015 w 5421466"/>
              <a:gd name="connsiteY35" fmla="*/ 2980834 h 7017706"/>
              <a:gd name="connsiteX36" fmla="*/ 1287904 w 5421466"/>
              <a:gd name="connsiteY36" fmla="*/ 4102624 h 7017706"/>
              <a:gd name="connsiteX37" fmla="*/ 2042048 w 5421466"/>
              <a:gd name="connsiteY37" fmla="*/ 4715366 h 7017706"/>
              <a:gd name="connsiteX38" fmla="*/ 2984729 w 5421466"/>
              <a:gd name="connsiteY38" fmla="*/ 5026451 h 7017706"/>
              <a:gd name="connsiteX39" fmla="*/ 3003582 w 5421466"/>
              <a:gd name="connsiteY39" fmla="*/ 5026451 h 7017706"/>
              <a:gd name="connsiteX40" fmla="*/ 2315426 w 5421466"/>
              <a:gd name="connsiteY40" fmla="*/ 5092438 h 7017706"/>
              <a:gd name="connsiteX41" fmla="*/ 1495294 w 5421466"/>
              <a:gd name="connsiteY41" fmla="*/ 4922756 h 7017706"/>
              <a:gd name="connsiteX42" fmla="*/ 760003 w 5421466"/>
              <a:gd name="connsiteY42" fmla="*/ 4187465 h 7017706"/>
              <a:gd name="connsiteX43" fmla="*/ 260382 w 5421466"/>
              <a:gd name="connsiteY43" fmla="*/ 3291919 h 7017706"/>
              <a:gd name="connsiteX44" fmla="*/ 5859 w 5421466"/>
              <a:gd name="connsiteY44" fmla="*/ 2924273 h 7017706"/>
              <a:gd name="connsiteX45" fmla="*/ 109554 w 5421466"/>
              <a:gd name="connsiteY45" fmla="*/ 3518162 h 7017706"/>
              <a:gd name="connsiteX46" fmla="*/ 420638 w 5421466"/>
              <a:gd name="connsiteY46" fmla="*/ 4922756 h 7017706"/>
              <a:gd name="connsiteX47" fmla="*/ 910832 w 5421466"/>
              <a:gd name="connsiteY47" fmla="*/ 5544925 h 7017706"/>
              <a:gd name="connsiteX48" fmla="*/ 1523574 w 5421466"/>
              <a:gd name="connsiteY48" fmla="*/ 5761741 h 7017706"/>
              <a:gd name="connsiteX49" fmla="*/ 2287145 w 5421466"/>
              <a:gd name="connsiteY49" fmla="*/ 5724034 h 7017706"/>
              <a:gd name="connsiteX50" fmla="*/ 3720020 w 5421466"/>
              <a:gd name="connsiteY50" fmla="*/ 5516644 h 7017706"/>
              <a:gd name="connsiteX51" fmla="*/ 3701166 w 5421466"/>
              <a:gd name="connsiteY51" fmla="*/ 5563778 h 7017706"/>
              <a:gd name="connsiteX52" fmla="*/ 3503203 w 5421466"/>
              <a:gd name="connsiteY52" fmla="*/ 6129387 h 7017706"/>
              <a:gd name="connsiteX53" fmla="*/ 3456069 w 5421466"/>
              <a:gd name="connsiteY53" fmla="*/ 6091679 h 7017706"/>
              <a:gd name="connsiteX0" fmla="*/ 3418362 w 5421466"/>
              <a:gd name="connsiteY0" fmla="*/ 6148240 h 7017706"/>
              <a:gd name="connsiteX1" fmla="*/ 4455310 w 5421466"/>
              <a:gd name="connsiteY1" fmla="*/ 6044545 h 7017706"/>
              <a:gd name="connsiteX2" fmla="*/ 4455310 w 5421466"/>
              <a:gd name="connsiteY2" fmla="*/ 6035119 h 7017706"/>
              <a:gd name="connsiteX3" fmla="*/ 4172506 w 5421466"/>
              <a:gd name="connsiteY3" fmla="*/ 5431803 h 7017706"/>
              <a:gd name="connsiteX4" fmla="*/ 4181933 w 5421466"/>
              <a:gd name="connsiteY4" fmla="*/ 5337535 h 7017706"/>
              <a:gd name="connsiteX5" fmla="*/ 4596712 w 5421466"/>
              <a:gd name="connsiteY5" fmla="*/ 4932183 h 7017706"/>
              <a:gd name="connsiteX6" fmla="*/ 5058626 w 5421466"/>
              <a:gd name="connsiteY6" fmla="*/ 3800966 h 7017706"/>
              <a:gd name="connsiteX7" fmla="*/ 5416844 w 5421466"/>
              <a:gd name="connsiteY7" fmla="*/ 2735737 h 7017706"/>
              <a:gd name="connsiteX8" fmla="*/ 5209455 w 5421466"/>
              <a:gd name="connsiteY8" fmla="*/ 2801725 h 7017706"/>
              <a:gd name="connsiteX9" fmla="*/ 4493017 w 5421466"/>
              <a:gd name="connsiteY9" fmla="*/ 3169370 h 7017706"/>
              <a:gd name="connsiteX10" fmla="*/ 3691739 w 5421466"/>
              <a:gd name="connsiteY10" fmla="*/ 4074343 h 7017706"/>
              <a:gd name="connsiteX11" fmla="*/ 3757727 w 5421466"/>
              <a:gd name="connsiteY11" fmla="*/ 3546442 h 7017706"/>
              <a:gd name="connsiteX12" fmla="*/ 4087665 w 5421466"/>
              <a:gd name="connsiteY12" fmla="*/ 2009873 h 7017706"/>
              <a:gd name="connsiteX13" fmla="*/ 4285628 w 5421466"/>
              <a:gd name="connsiteY13" fmla="*/ 1302863 h 7017706"/>
              <a:gd name="connsiteX14" fmla="*/ 4313908 w 5421466"/>
              <a:gd name="connsiteY14" fmla="*/ 963498 h 7017706"/>
              <a:gd name="connsiteX15" fmla="*/ 4049958 w 5421466"/>
              <a:gd name="connsiteY15" fmla="*/ 1199168 h 7017706"/>
              <a:gd name="connsiteX16" fmla="*/ 3569191 w 5421466"/>
              <a:gd name="connsiteY16" fmla="*/ 1840191 h 7017706"/>
              <a:gd name="connsiteX17" fmla="*/ 3408935 w 5421466"/>
              <a:gd name="connsiteY17" fmla="*/ 2349238 h 7017706"/>
              <a:gd name="connsiteX18" fmla="*/ 3324094 w 5421466"/>
              <a:gd name="connsiteY18" fmla="*/ 3518162 h 7017706"/>
              <a:gd name="connsiteX19" fmla="*/ 3267533 w 5421466"/>
              <a:gd name="connsiteY19" fmla="*/ 4093197 h 7017706"/>
              <a:gd name="connsiteX20" fmla="*/ 3267533 w 5421466"/>
              <a:gd name="connsiteY20" fmla="*/ 3885807 h 7017706"/>
              <a:gd name="connsiteX21" fmla="*/ 3069570 w 5421466"/>
              <a:gd name="connsiteY21" fmla="*/ 3188224 h 7017706"/>
              <a:gd name="connsiteX22" fmla="*/ 2428547 w 5421466"/>
              <a:gd name="connsiteY22" fmla="*/ 1604521 h 7017706"/>
              <a:gd name="connsiteX23" fmla="*/ 2042048 w 5421466"/>
              <a:gd name="connsiteY23" fmla="*/ 680694 h 7017706"/>
              <a:gd name="connsiteX24" fmla="*/ 1976061 w 5421466"/>
              <a:gd name="connsiteY24" fmla="*/ 237634 h 7017706"/>
              <a:gd name="connsiteX25" fmla="*/ 1853512 w 5421466"/>
              <a:gd name="connsiteY25" fmla="*/ 1964 h 7017706"/>
              <a:gd name="connsiteX26" fmla="*/ 1674403 w 5421466"/>
              <a:gd name="connsiteY26" fmla="*/ 360183 h 7017706"/>
              <a:gd name="connsiteX27" fmla="*/ 1504721 w 5421466"/>
              <a:gd name="connsiteY27" fmla="*/ 1415985 h 7017706"/>
              <a:gd name="connsiteX28" fmla="*/ 1919500 w 5421466"/>
              <a:gd name="connsiteY28" fmla="*/ 2745164 h 7017706"/>
              <a:gd name="connsiteX29" fmla="*/ 2503962 w 5421466"/>
              <a:gd name="connsiteY29" fmla="*/ 3885807 h 7017706"/>
              <a:gd name="connsiteX30" fmla="*/ 2343706 w 5421466"/>
              <a:gd name="connsiteY30" fmla="*/ 3734978 h 7017706"/>
              <a:gd name="connsiteX31" fmla="*/ 1259624 w 5421466"/>
              <a:gd name="connsiteY31" fmla="*/ 2566055 h 7017706"/>
              <a:gd name="connsiteX32" fmla="*/ 760003 w 5421466"/>
              <a:gd name="connsiteY32" fmla="*/ 2019300 h 7017706"/>
              <a:gd name="connsiteX33" fmla="*/ 213248 w 5421466"/>
              <a:gd name="connsiteY33" fmla="*/ 1510253 h 7017706"/>
              <a:gd name="connsiteX34" fmla="*/ 213248 w 5421466"/>
              <a:gd name="connsiteY34" fmla="*/ 1642228 h 7017706"/>
              <a:gd name="connsiteX35" fmla="*/ 694015 w 5421466"/>
              <a:gd name="connsiteY35" fmla="*/ 2980834 h 7017706"/>
              <a:gd name="connsiteX36" fmla="*/ 1287904 w 5421466"/>
              <a:gd name="connsiteY36" fmla="*/ 4102624 h 7017706"/>
              <a:gd name="connsiteX37" fmla="*/ 2042048 w 5421466"/>
              <a:gd name="connsiteY37" fmla="*/ 4715366 h 7017706"/>
              <a:gd name="connsiteX38" fmla="*/ 2984729 w 5421466"/>
              <a:gd name="connsiteY38" fmla="*/ 5026451 h 7017706"/>
              <a:gd name="connsiteX39" fmla="*/ 2315426 w 5421466"/>
              <a:gd name="connsiteY39" fmla="*/ 5092438 h 7017706"/>
              <a:gd name="connsiteX40" fmla="*/ 1495294 w 5421466"/>
              <a:gd name="connsiteY40" fmla="*/ 4922756 h 7017706"/>
              <a:gd name="connsiteX41" fmla="*/ 760003 w 5421466"/>
              <a:gd name="connsiteY41" fmla="*/ 4187465 h 7017706"/>
              <a:gd name="connsiteX42" fmla="*/ 260382 w 5421466"/>
              <a:gd name="connsiteY42" fmla="*/ 3291919 h 7017706"/>
              <a:gd name="connsiteX43" fmla="*/ 5859 w 5421466"/>
              <a:gd name="connsiteY43" fmla="*/ 2924273 h 7017706"/>
              <a:gd name="connsiteX44" fmla="*/ 109554 w 5421466"/>
              <a:gd name="connsiteY44" fmla="*/ 3518162 h 7017706"/>
              <a:gd name="connsiteX45" fmla="*/ 420638 w 5421466"/>
              <a:gd name="connsiteY45" fmla="*/ 4922756 h 7017706"/>
              <a:gd name="connsiteX46" fmla="*/ 910832 w 5421466"/>
              <a:gd name="connsiteY46" fmla="*/ 5544925 h 7017706"/>
              <a:gd name="connsiteX47" fmla="*/ 1523574 w 5421466"/>
              <a:gd name="connsiteY47" fmla="*/ 5761741 h 7017706"/>
              <a:gd name="connsiteX48" fmla="*/ 2287145 w 5421466"/>
              <a:gd name="connsiteY48" fmla="*/ 5724034 h 7017706"/>
              <a:gd name="connsiteX49" fmla="*/ 3720020 w 5421466"/>
              <a:gd name="connsiteY49" fmla="*/ 5516644 h 7017706"/>
              <a:gd name="connsiteX50" fmla="*/ 3701166 w 5421466"/>
              <a:gd name="connsiteY50" fmla="*/ 5563778 h 7017706"/>
              <a:gd name="connsiteX51" fmla="*/ 3503203 w 5421466"/>
              <a:gd name="connsiteY51" fmla="*/ 6129387 h 7017706"/>
              <a:gd name="connsiteX52" fmla="*/ 3456069 w 5421466"/>
              <a:gd name="connsiteY52" fmla="*/ 6091679 h 7017706"/>
              <a:gd name="connsiteX0" fmla="*/ 3418362 w 5421466"/>
              <a:gd name="connsiteY0" fmla="*/ 6148240 h 7017706"/>
              <a:gd name="connsiteX1" fmla="*/ 4455310 w 5421466"/>
              <a:gd name="connsiteY1" fmla="*/ 6044545 h 7017706"/>
              <a:gd name="connsiteX2" fmla="*/ 4455310 w 5421466"/>
              <a:gd name="connsiteY2" fmla="*/ 6035119 h 7017706"/>
              <a:gd name="connsiteX3" fmla="*/ 4172506 w 5421466"/>
              <a:gd name="connsiteY3" fmla="*/ 5431803 h 7017706"/>
              <a:gd name="connsiteX4" fmla="*/ 4181933 w 5421466"/>
              <a:gd name="connsiteY4" fmla="*/ 5337535 h 7017706"/>
              <a:gd name="connsiteX5" fmla="*/ 4596712 w 5421466"/>
              <a:gd name="connsiteY5" fmla="*/ 4932183 h 7017706"/>
              <a:gd name="connsiteX6" fmla="*/ 5058626 w 5421466"/>
              <a:gd name="connsiteY6" fmla="*/ 3800966 h 7017706"/>
              <a:gd name="connsiteX7" fmla="*/ 5416844 w 5421466"/>
              <a:gd name="connsiteY7" fmla="*/ 2735737 h 7017706"/>
              <a:gd name="connsiteX8" fmla="*/ 5209455 w 5421466"/>
              <a:gd name="connsiteY8" fmla="*/ 2801725 h 7017706"/>
              <a:gd name="connsiteX9" fmla="*/ 4493017 w 5421466"/>
              <a:gd name="connsiteY9" fmla="*/ 3169370 h 7017706"/>
              <a:gd name="connsiteX10" fmla="*/ 3691739 w 5421466"/>
              <a:gd name="connsiteY10" fmla="*/ 4074343 h 7017706"/>
              <a:gd name="connsiteX11" fmla="*/ 3757727 w 5421466"/>
              <a:gd name="connsiteY11" fmla="*/ 3546442 h 7017706"/>
              <a:gd name="connsiteX12" fmla="*/ 4087665 w 5421466"/>
              <a:gd name="connsiteY12" fmla="*/ 2009873 h 7017706"/>
              <a:gd name="connsiteX13" fmla="*/ 4285628 w 5421466"/>
              <a:gd name="connsiteY13" fmla="*/ 1302863 h 7017706"/>
              <a:gd name="connsiteX14" fmla="*/ 4313908 w 5421466"/>
              <a:gd name="connsiteY14" fmla="*/ 963498 h 7017706"/>
              <a:gd name="connsiteX15" fmla="*/ 4049958 w 5421466"/>
              <a:gd name="connsiteY15" fmla="*/ 1199168 h 7017706"/>
              <a:gd name="connsiteX16" fmla="*/ 3569191 w 5421466"/>
              <a:gd name="connsiteY16" fmla="*/ 1840191 h 7017706"/>
              <a:gd name="connsiteX17" fmla="*/ 3408935 w 5421466"/>
              <a:gd name="connsiteY17" fmla="*/ 2349238 h 7017706"/>
              <a:gd name="connsiteX18" fmla="*/ 3324094 w 5421466"/>
              <a:gd name="connsiteY18" fmla="*/ 3518162 h 7017706"/>
              <a:gd name="connsiteX19" fmla="*/ 3267533 w 5421466"/>
              <a:gd name="connsiteY19" fmla="*/ 4093197 h 7017706"/>
              <a:gd name="connsiteX20" fmla="*/ 3267533 w 5421466"/>
              <a:gd name="connsiteY20" fmla="*/ 3885807 h 7017706"/>
              <a:gd name="connsiteX21" fmla="*/ 3069570 w 5421466"/>
              <a:gd name="connsiteY21" fmla="*/ 3188224 h 7017706"/>
              <a:gd name="connsiteX22" fmla="*/ 2428547 w 5421466"/>
              <a:gd name="connsiteY22" fmla="*/ 1604521 h 7017706"/>
              <a:gd name="connsiteX23" fmla="*/ 2042048 w 5421466"/>
              <a:gd name="connsiteY23" fmla="*/ 680694 h 7017706"/>
              <a:gd name="connsiteX24" fmla="*/ 1976061 w 5421466"/>
              <a:gd name="connsiteY24" fmla="*/ 237634 h 7017706"/>
              <a:gd name="connsiteX25" fmla="*/ 1853512 w 5421466"/>
              <a:gd name="connsiteY25" fmla="*/ 1964 h 7017706"/>
              <a:gd name="connsiteX26" fmla="*/ 1674403 w 5421466"/>
              <a:gd name="connsiteY26" fmla="*/ 360183 h 7017706"/>
              <a:gd name="connsiteX27" fmla="*/ 1504721 w 5421466"/>
              <a:gd name="connsiteY27" fmla="*/ 1415985 h 7017706"/>
              <a:gd name="connsiteX28" fmla="*/ 1919500 w 5421466"/>
              <a:gd name="connsiteY28" fmla="*/ 2745164 h 7017706"/>
              <a:gd name="connsiteX29" fmla="*/ 2503962 w 5421466"/>
              <a:gd name="connsiteY29" fmla="*/ 3885807 h 7017706"/>
              <a:gd name="connsiteX30" fmla="*/ 2343706 w 5421466"/>
              <a:gd name="connsiteY30" fmla="*/ 3734978 h 7017706"/>
              <a:gd name="connsiteX31" fmla="*/ 1259624 w 5421466"/>
              <a:gd name="connsiteY31" fmla="*/ 2566055 h 7017706"/>
              <a:gd name="connsiteX32" fmla="*/ 760003 w 5421466"/>
              <a:gd name="connsiteY32" fmla="*/ 2019300 h 7017706"/>
              <a:gd name="connsiteX33" fmla="*/ 213248 w 5421466"/>
              <a:gd name="connsiteY33" fmla="*/ 1510253 h 7017706"/>
              <a:gd name="connsiteX34" fmla="*/ 213248 w 5421466"/>
              <a:gd name="connsiteY34" fmla="*/ 1642228 h 7017706"/>
              <a:gd name="connsiteX35" fmla="*/ 694015 w 5421466"/>
              <a:gd name="connsiteY35" fmla="*/ 2980834 h 7017706"/>
              <a:gd name="connsiteX36" fmla="*/ 1287904 w 5421466"/>
              <a:gd name="connsiteY36" fmla="*/ 4102624 h 7017706"/>
              <a:gd name="connsiteX37" fmla="*/ 2042048 w 5421466"/>
              <a:gd name="connsiteY37" fmla="*/ 4715366 h 7017706"/>
              <a:gd name="connsiteX38" fmla="*/ 2984729 w 5421466"/>
              <a:gd name="connsiteY38" fmla="*/ 5026451 h 7017706"/>
              <a:gd name="connsiteX39" fmla="*/ 2315426 w 5421466"/>
              <a:gd name="connsiteY39" fmla="*/ 5092438 h 7017706"/>
              <a:gd name="connsiteX40" fmla="*/ 1495294 w 5421466"/>
              <a:gd name="connsiteY40" fmla="*/ 4922756 h 7017706"/>
              <a:gd name="connsiteX41" fmla="*/ 760003 w 5421466"/>
              <a:gd name="connsiteY41" fmla="*/ 4187465 h 7017706"/>
              <a:gd name="connsiteX42" fmla="*/ 260382 w 5421466"/>
              <a:gd name="connsiteY42" fmla="*/ 3291919 h 7017706"/>
              <a:gd name="connsiteX43" fmla="*/ 5859 w 5421466"/>
              <a:gd name="connsiteY43" fmla="*/ 2924273 h 7017706"/>
              <a:gd name="connsiteX44" fmla="*/ 109554 w 5421466"/>
              <a:gd name="connsiteY44" fmla="*/ 3518162 h 7017706"/>
              <a:gd name="connsiteX45" fmla="*/ 420638 w 5421466"/>
              <a:gd name="connsiteY45" fmla="*/ 4922756 h 7017706"/>
              <a:gd name="connsiteX46" fmla="*/ 910832 w 5421466"/>
              <a:gd name="connsiteY46" fmla="*/ 5544925 h 7017706"/>
              <a:gd name="connsiteX47" fmla="*/ 1523574 w 5421466"/>
              <a:gd name="connsiteY47" fmla="*/ 5761741 h 7017706"/>
              <a:gd name="connsiteX48" fmla="*/ 2287145 w 5421466"/>
              <a:gd name="connsiteY48" fmla="*/ 5724034 h 7017706"/>
              <a:gd name="connsiteX49" fmla="*/ 3720020 w 5421466"/>
              <a:gd name="connsiteY49" fmla="*/ 5516644 h 7017706"/>
              <a:gd name="connsiteX50" fmla="*/ 3701166 w 5421466"/>
              <a:gd name="connsiteY50" fmla="*/ 5563778 h 7017706"/>
              <a:gd name="connsiteX51" fmla="*/ 3503203 w 5421466"/>
              <a:gd name="connsiteY51" fmla="*/ 6129387 h 7017706"/>
              <a:gd name="connsiteX52" fmla="*/ 3456069 w 5421466"/>
              <a:gd name="connsiteY52" fmla="*/ 6091679 h 7017706"/>
              <a:gd name="connsiteX0" fmla="*/ 3418362 w 5421466"/>
              <a:gd name="connsiteY0" fmla="*/ 6148240 h 7017706"/>
              <a:gd name="connsiteX1" fmla="*/ 4455310 w 5421466"/>
              <a:gd name="connsiteY1" fmla="*/ 6044545 h 7017706"/>
              <a:gd name="connsiteX2" fmla="*/ 4455310 w 5421466"/>
              <a:gd name="connsiteY2" fmla="*/ 6035119 h 7017706"/>
              <a:gd name="connsiteX3" fmla="*/ 4172506 w 5421466"/>
              <a:gd name="connsiteY3" fmla="*/ 5431803 h 7017706"/>
              <a:gd name="connsiteX4" fmla="*/ 4181933 w 5421466"/>
              <a:gd name="connsiteY4" fmla="*/ 5337535 h 7017706"/>
              <a:gd name="connsiteX5" fmla="*/ 4596712 w 5421466"/>
              <a:gd name="connsiteY5" fmla="*/ 4932183 h 7017706"/>
              <a:gd name="connsiteX6" fmla="*/ 5058626 w 5421466"/>
              <a:gd name="connsiteY6" fmla="*/ 3800966 h 7017706"/>
              <a:gd name="connsiteX7" fmla="*/ 5416844 w 5421466"/>
              <a:gd name="connsiteY7" fmla="*/ 2735737 h 7017706"/>
              <a:gd name="connsiteX8" fmla="*/ 5209455 w 5421466"/>
              <a:gd name="connsiteY8" fmla="*/ 2801725 h 7017706"/>
              <a:gd name="connsiteX9" fmla="*/ 4493017 w 5421466"/>
              <a:gd name="connsiteY9" fmla="*/ 3169370 h 7017706"/>
              <a:gd name="connsiteX10" fmla="*/ 3691739 w 5421466"/>
              <a:gd name="connsiteY10" fmla="*/ 4074343 h 7017706"/>
              <a:gd name="connsiteX11" fmla="*/ 3757727 w 5421466"/>
              <a:gd name="connsiteY11" fmla="*/ 3546442 h 7017706"/>
              <a:gd name="connsiteX12" fmla="*/ 4087665 w 5421466"/>
              <a:gd name="connsiteY12" fmla="*/ 2009873 h 7017706"/>
              <a:gd name="connsiteX13" fmla="*/ 4285628 w 5421466"/>
              <a:gd name="connsiteY13" fmla="*/ 1302863 h 7017706"/>
              <a:gd name="connsiteX14" fmla="*/ 4313908 w 5421466"/>
              <a:gd name="connsiteY14" fmla="*/ 963498 h 7017706"/>
              <a:gd name="connsiteX15" fmla="*/ 4049958 w 5421466"/>
              <a:gd name="connsiteY15" fmla="*/ 1199168 h 7017706"/>
              <a:gd name="connsiteX16" fmla="*/ 3569191 w 5421466"/>
              <a:gd name="connsiteY16" fmla="*/ 1840191 h 7017706"/>
              <a:gd name="connsiteX17" fmla="*/ 3408935 w 5421466"/>
              <a:gd name="connsiteY17" fmla="*/ 2349238 h 7017706"/>
              <a:gd name="connsiteX18" fmla="*/ 3324094 w 5421466"/>
              <a:gd name="connsiteY18" fmla="*/ 3518162 h 7017706"/>
              <a:gd name="connsiteX19" fmla="*/ 3267533 w 5421466"/>
              <a:gd name="connsiteY19" fmla="*/ 4093197 h 7017706"/>
              <a:gd name="connsiteX20" fmla="*/ 3267533 w 5421466"/>
              <a:gd name="connsiteY20" fmla="*/ 3885807 h 7017706"/>
              <a:gd name="connsiteX21" fmla="*/ 3069570 w 5421466"/>
              <a:gd name="connsiteY21" fmla="*/ 3188224 h 7017706"/>
              <a:gd name="connsiteX22" fmla="*/ 2428547 w 5421466"/>
              <a:gd name="connsiteY22" fmla="*/ 1604521 h 7017706"/>
              <a:gd name="connsiteX23" fmla="*/ 2042048 w 5421466"/>
              <a:gd name="connsiteY23" fmla="*/ 680694 h 7017706"/>
              <a:gd name="connsiteX24" fmla="*/ 1976061 w 5421466"/>
              <a:gd name="connsiteY24" fmla="*/ 237634 h 7017706"/>
              <a:gd name="connsiteX25" fmla="*/ 1853512 w 5421466"/>
              <a:gd name="connsiteY25" fmla="*/ 1964 h 7017706"/>
              <a:gd name="connsiteX26" fmla="*/ 1674403 w 5421466"/>
              <a:gd name="connsiteY26" fmla="*/ 360183 h 7017706"/>
              <a:gd name="connsiteX27" fmla="*/ 1504721 w 5421466"/>
              <a:gd name="connsiteY27" fmla="*/ 1415985 h 7017706"/>
              <a:gd name="connsiteX28" fmla="*/ 1919500 w 5421466"/>
              <a:gd name="connsiteY28" fmla="*/ 2745164 h 7017706"/>
              <a:gd name="connsiteX29" fmla="*/ 2503962 w 5421466"/>
              <a:gd name="connsiteY29" fmla="*/ 3885807 h 7017706"/>
              <a:gd name="connsiteX30" fmla="*/ 2343706 w 5421466"/>
              <a:gd name="connsiteY30" fmla="*/ 3734978 h 7017706"/>
              <a:gd name="connsiteX31" fmla="*/ 1259624 w 5421466"/>
              <a:gd name="connsiteY31" fmla="*/ 2566055 h 7017706"/>
              <a:gd name="connsiteX32" fmla="*/ 760003 w 5421466"/>
              <a:gd name="connsiteY32" fmla="*/ 2019300 h 7017706"/>
              <a:gd name="connsiteX33" fmla="*/ 213248 w 5421466"/>
              <a:gd name="connsiteY33" fmla="*/ 1510253 h 7017706"/>
              <a:gd name="connsiteX34" fmla="*/ 213248 w 5421466"/>
              <a:gd name="connsiteY34" fmla="*/ 1642228 h 7017706"/>
              <a:gd name="connsiteX35" fmla="*/ 694015 w 5421466"/>
              <a:gd name="connsiteY35" fmla="*/ 2980834 h 7017706"/>
              <a:gd name="connsiteX36" fmla="*/ 1287904 w 5421466"/>
              <a:gd name="connsiteY36" fmla="*/ 4102624 h 7017706"/>
              <a:gd name="connsiteX37" fmla="*/ 2042048 w 5421466"/>
              <a:gd name="connsiteY37" fmla="*/ 4715366 h 7017706"/>
              <a:gd name="connsiteX38" fmla="*/ 2984729 w 5421466"/>
              <a:gd name="connsiteY38" fmla="*/ 5026451 h 7017706"/>
              <a:gd name="connsiteX39" fmla="*/ 2315426 w 5421466"/>
              <a:gd name="connsiteY39" fmla="*/ 5092438 h 7017706"/>
              <a:gd name="connsiteX40" fmla="*/ 1495294 w 5421466"/>
              <a:gd name="connsiteY40" fmla="*/ 4922756 h 7017706"/>
              <a:gd name="connsiteX41" fmla="*/ 760003 w 5421466"/>
              <a:gd name="connsiteY41" fmla="*/ 4187465 h 7017706"/>
              <a:gd name="connsiteX42" fmla="*/ 260382 w 5421466"/>
              <a:gd name="connsiteY42" fmla="*/ 3291919 h 7017706"/>
              <a:gd name="connsiteX43" fmla="*/ 5859 w 5421466"/>
              <a:gd name="connsiteY43" fmla="*/ 2924273 h 7017706"/>
              <a:gd name="connsiteX44" fmla="*/ 109554 w 5421466"/>
              <a:gd name="connsiteY44" fmla="*/ 3518162 h 7017706"/>
              <a:gd name="connsiteX45" fmla="*/ 420638 w 5421466"/>
              <a:gd name="connsiteY45" fmla="*/ 4922756 h 7017706"/>
              <a:gd name="connsiteX46" fmla="*/ 910832 w 5421466"/>
              <a:gd name="connsiteY46" fmla="*/ 5544925 h 7017706"/>
              <a:gd name="connsiteX47" fmla="*/ 1523574 w 5421466"/>
              <a:gd name="connsiteY47" fmla="*/ 5761741 h 7017706"/>
              <a:gd name="connsiteX48" fmla="*/ 2287145 w 5421466"/>
              <a:gd name="connsiteY48" fmla="*/ 5724034 h 7017706"/>
              <a:gd name="connsiteX49" fmla="*/ 3609909 w 5421466"/>
              <a:gd name="connsiteY49" fmla="*/ 5516644 h 7017706"/>
              <a:gd name="connsiteX50" fmla="*/ 3701166 w 5421466"/>
              <a:gd name="connsiteY50" fmla="*/ 5563778 h 7017706"/>
              <a:gd name="connsiteX51" fmla="*/ 3503203 w 5421466"/>
              <a:gd name="connsiteY51" fmla="*/ 6129387 h 7017706"/>
              <a:gd name="connsiteX52" fmla="*/ 3456069 w 5421466"/>
              <a:gd name="connsiteY52" fmla="*/ 6091679 h 7017706"/>
              <a:gd name="connsiteX0" fmla="*/ 3418362 w 5421466"/>
              <a:gd name="connsiteY0" fmla="*/ 6148240 h 6148240"/>
              <a:gd name="connsiteX1" fmla="*/ 4455310 w 5421466"/>
              <a:gd name="connsiteY1" fmla="*/ 6044545 h 6148240"/>
              <a:gd name="connsiteX2" fmla="*/ 4455310 w 5421466"/>
              <a:gd name="connsiteY2" fmla="*/ 6035119 h 6148240"/>
              <a:gd name="connsiteX3" fmla="*/ 4172506 w 5421466"/>
              <a:gd name="connsiteY3" fmla="*/ 5431803 h 6148240"/>
              <a:gd name="connsiteX4" fmla="*/ 4181933 w 5421466"/>
              <a:gd name="connsiteY4" fmla="*/ 5337535 h 6148240"/>
              <a:gd name="connsiteX5" fmla="*/ 4596712 w 5421466"/>
              <a:gd name="connsiteY5" fmla="*/ 4932183 h 6148240"/>
              <a:gd name="connsiteX6" fmla="*/ 5058626 w 5421466"/>
              <a:gd name="connsiteY6" fmla="*/ 3800966 h 6148240"/>
              <a:gd name="connsiteX7" fmla="*/ 5416844 w 5421466"/>
              <a:gd name="connsiteY7" fmla="*/ 2735737 h 6148240"/>
              <a:gd name="connsiteX8" fmla="*/ 5209455 w 5421466"/>
              <a:gd name="connsiteY8" fmla="*/ 2801725 h 6148240"/>
              <a:gd name="connsiteX9" fmla="*/ 4493017 w 5421466"/>
              <a:gd name="connsiteY9" fmla="*/ 3169370 h 6148240"/>
              <a:gd name="connsiteX10" fmla="*/ 3691739 w 5421466"/>
              <a:gd name="connsiteY10" fmla="*/ 4074343 h 6148240"/>
              <a:gd name="connsiteX11" fmla="*/ 3757727 w 5421466"/>
              <a:gd name="connsiteY11" fmla="*/ 3546442 h 6148240"/>
              <a:gd name="connsiteX12" fmla="*/ 4087665 w 5421466"/>
              <a:gd name="connsiteY12" fmla="*/ 2009873 h 6148240"/>
              <a:gd name="connsiteX13" fmla="*/ 4285628 w 5421466"/>
              <a:gd name="connsiteY13" fmla="*/ 1302863 h 6148240"/>
              <a:gd name="connsiteX14" fmla="*/ 4313908 w 5421466"/>
              <a:gd name="connsiteY14" fmla="*/ 963498 h 6148240"/>
              <a:gd name="connsiteX15" fmla="*/ 4049958 w 5421466"/>
              <a:gd name="connsiteY15" fmla="*/ 1199168 h 6148240"/>
              <a:gd name="connsiteX16" fmla="*/ 3569191 w 5421466"/>
              <a:gd name="connsiteY16" fmla="*/ 1840191 h 6148240"/>
              <a:gd name="connsiteX17" fmla="*/ 3408935 w 5421466"/>
              <a:gd name="connsiteY17" fmla="*/ 2349238 h 6148240"/>
              <a:gd name="connsiteX18" fmla="*/ 3324094 w 5421466"/>
              <a:gd name="connsiteY18" fmla="*/ 3518162 h 6148240"/>
              <a:gd name="connsiteX19" fmla="*/ 3267533 w 5421466"/>
              <a:gd name="connsiteY19" fmla="*/ 4093197 h 6148240"/>
              <a:gd name="connsiteX20" fmla="*/ 3267533 w 5421466"/>
              <a:gd name="connsiteY20" fmla="*/ 3885807 h 6148240"/>
              <a:gd name="connsiteX21" fmla="*/ 3069570 w 5421466"/>
              <a:gd name="connsiteY21" fmla="*/ 3188224 h 6148240"/>
              <a:gd name="connsiteX22" fmla="*/ 2428547 w 5421466"/>
              <a:gd name="connsiteY22" fmla="*/ 1604521 h 6148240"/>
              <a:gd name="connsiteX23" fmla="*/ 2042048 w 5421466"/>
              <a:gd name="connsiteY23" fmla="*/ 680694 h 6148240"/>
              <a:gd name="connsiteX24" fmla="*/ 1976061 w 5421466"/>
              <a:gd name="connsiteY24" fmla="*/ 237634 h 6148240"/>
              <a:gd name="connsiteX25" fmla="*/ 1853512 w 5421466"/>
              <a:gd name="connsiteY25" fmla="*/ 1964 h 6148240"/>
              <a:gd name="connsiteX26" fmla="*/ 1674403 w 5421466"/>
              <a:gd name="connsiteY26" fmla="*/ 360183 h 6148240"/>
              <a:gd name="connsiteX27" fmla="*/ 1504721 w 5421466"/>
              <a:gd name="connsiteY27" fmla="*/ 1415985 h 6148240"/>
              <a:gd name="connsiteX28" fmla="*/ 1919500 w 5421466"/>
              <a:gd name="connsiteY28" fmla="*/ 2745164 h 6148240"/>
              <a:gd name="connsiteX29" fmla="*/ 2503962 w 5421466"/>
              <a:gd name="connsiteY29" fmla="*/ 3885807 h 6148240"/>
              <a:gd name="connsiteX30" fmla="*/ 2343706 w 5421466"/>
              <a:gd name="connsiteY30" fmla="*/ 3734978 h 6148240"/>
              <a:gd name="connsiteX31" fmla="*/ 1259624 w 5421466"/>
              <a:gd name="connsiteY31" fmla="*/ 2566055 h 6148240"/>
              <a:gd name="connsiteX32" fmla="*/ 760003 w 5421466"/>
              <a:gd name="connsiteY32" fmla="*/ 2019300 h 6148240"/>
              <a:gd name="connsiteX33" fmla="*/ 213248 w 5421466"/>
              <a:gd name="connsiteY33" fmla="*/ 1510253 h 6148240"/>
              <a:gd name="connsiteX34" fmla="*/ 213248 w 5421466"/>
              <a:gd name="connsiteY34" fmla="*/ 1642228 h 6148240"/>
              <a:gd name="connsiteX35" fmla="*/ 694015 w 5421466"/>
              <a:gd name="connsiteY35" fmla="*/ 2980834 h 6148240"/>
              <a:gd name="connsiteX36" fmla="*/ 1287904 w 5421466"/>
              <a:gd name="connsiteY36" fmla="*/ 4102624 h 6148240"/>
              <a:gd name="connsiteX37" fmla="*/ 2042048 w 5421466"/>
              <a:gd name="connsiteY37" fmla="*/ 4715366 h 6148240"/>
              <a:gd name="connsiteX38" fmla="*/ 2984729 w 5421466"/>
              <a:gd name="connsiteY38" fmla="*/ 5026451 h 6148240"/>
              <a:gd name="connsiteX39" fmla="*/ 2315426 w 5421466"/>
              <a:gd name="connsiteY39" fmla="*/ 5092438 h 6148240"/>
              <a:gd name="connsiteX40" fmla="*/ 1495294 w 5421466"/>
              <a:gd name="connsiteY40" fmla="*/ 4922756 h 6148240"/>
              <a:gd name="connsiteX41" fmla="*/ 760003 w 5421466"/>
              <a:gd name="connsiteY41" fmla="*/ 4187465 h 6148240"/>
              <a:gd name="connsiteX42" fmla="*/ 260382 w 5421466"/>
              <a:gd name="connsiteY42" fmla="*/ 3291919 h 6148240"/>
              <a:gd name="connsiteX43" fmla="*/ 5859 w 5421466"/>
              <a:gd name="connsiteY43" fmla="*/ 2924273 h 6148240"/>
              <a:gd name="connsiteX44" fmla="*/ 109554 w 5421466"/>
              <a:gd name="connsiteY44" fmla="*/ 3518162 h 6148240"/>
              <a:gd name="connsiteX45" fmla="*/ 420638 w 5421466"/>
              <a:gd name="connsiteY45" fmla="*/ 4922756 h 6148240"/>
              <a:gd name="connsiteX46" fmla="*/ 910832 w 5421466"/>
              <a:gd name="connsiteY46" fmla="*/ 5544925 h 6148240"/>
              <a:gd name="connsiteX47" fmla="*/ 1523574 w 5421466"/>
              <a:gd name="connsiteY47" fmla="*/ 5761741 h 6148240"/>
              <a:gd name="connsiteX48" fmla="*/ 2287145 w 5421466"/>
              <a:gd name="connsiteY48" fmla="*/ 5724034 h 6148240"/>
              <a:gd name="connsiteX49" fmla="*/ 3609909 w 5421466"/>
              <a:gd name="connsiteY49" fmla="*/ 5516644 h 6148240"/>
              <a:gd name="connsiteX50" fmla="*/ 3701166 w 5421466"/>
              <a:gd name="connsiteY50" fmla="*/ 5563778 h 6148240"/>
              <a:gd name="connsiteX51" fmla="*/ 3503203 w 5421466"/>
              <a:gd name="connsiteY51" fmla="*/ 6129387 h 6148240"/>
              <a:gd name="connsiteX0" fmla="*/ 4455310 w 5421466"/>
              <a:gd name="connsiteY0" fmla="*/ 6044545 h 6129387"/>
              <a:gd name="connsiteX1" fmla="*/ 4455310 w 5421466"/>
              <a:gd name="connsiteY1" fmla="*/ 6035119 h 6129387"/>
              <a:gd name="connsiteX2" fmla="*/ 4172506 w 5421466"/>
              <a:gd name="connsiteY2" fmla="*/ 5431803 h 6129387"/>
              <a:gd name="connsiteX3" fmla="*/ 4181933 w 5421466"/>
              <a:gd name="connsiteY3" fmla="*/ 5337535 h 6129387"/>
              <a:gd name="connsiteX4" fmla="*/ 4596712 w 5421466"/>
              <a:gd name="connsiteY4" fmla="*/ 4932183 h 6129387"/>
              <a:gd name="connsiteX5" fmla="*/ 5058626 w 5421466"/>
              <a:gd name="connsiteY5" fmla="*/ 3800966 h 6129387"/>
              <a:gd name="connsiteX6" fmla="*/ 5416844 w 5421466"/>
              <a:gd name="connsiteY6" fmla="*/ 2735737 h 6129387"/>
              <a:gd name="connsiteX7" fmla="*/ 5209455 w 5421466"/>
              <a:gd name="connsiteY7" fmla="*/ 2801725 h 6129387"/>
              <a:gd name="connsiteX8" fmla="*/ 4493017 w 5421466"/>
              <a:gd name="connsiteY8" fmla="*/ 3169370 h 6129387"/>
              <a:gd name="connsiteX9" fmla="*/ 3691739 w 5421466"/>
              <a:gd name="connsiteY9" fmla="*/ 4074343 h 6129387"/>
              <a:gd name="connsiteX10" fmla="*/ 3757727 w 5421466"/>
              <a:gd name="connsiteY10" fmla="*/ 3546442 h 6129387"/>
              <a:gd name="connsiteX11" fmla="*/ 4087665 w 5421466"/>
              <a:gd name="connsiteY11" fmla="*/ 2009873 h 6129387"/>
              <a:gd name="connsiteX12" fmla="*/ 4285628 w 5421466"/>
              <a:gd name="connsiteY12" fmla="*/ 1302863 h 6129387"/>
              <a:gd name="connsiteX13" fmla="*/ 4313908 w 5421466"/>
              <a:gd name="connsiteY13" fmla="*/ 963498 h 6129387"/>
              <a:gd name="connsiteX14" fmla="*/ 4049958 w 5421466"/>
              <a:gd name="connsiteY14" fmla="*/ 1199168 h 6129387"/>
              <a:gd name="connsiteX15" fmla="*/ 3569191 w 5421466"/>
              <a:gd name="connsiteY15" fmla="*/ 1840191 h 6129387"/>
              <a:gd name="connsiteX16" fmla="*/ 3408935 w 5421466"/>
              <a:gd name="connsiteY16" fmla="*/ 2349238 h 6129387"/>
              <a:gd name="connsiteX17" fmla="*/ 3324094 w 5421466"/>
              <a:gd name="connsiteY17" fmla="*/ 3518162 h 6129387"/>
              <a:gd name="connsiteX18" fmla="*/ 3267533 w 5421466"/>
              <a:gd name="connsiteY18" fmla="*/ 4093197 h 6129387"/>
              <a:gd name="connsiteX19" fmla="*/ 3267533 w 5421466"/>
              <a:gd name="connsiteY19" fmla="*/ 3885807 h 6129387"/>
              <a:gd name="connsiteX20" fmla="*/ 3069570 w 5421466"/>
              <a:gd name="connsiteY20" fmla="*/ 3188224 h 6129387"/>
              <a:gd name="connsiteX21" fmla="*/ 2428547 w 5421466"/>
              <a:gd name="connsiteY21" fmla="*/ 1604521 h 6129387"/>
              <a:gd name="connsiteX22" fmla="*/ 2042048 w 5421466"/>
              <a:gd name="connsiteY22" fmla="*/ 680694 h 6129387"/>
              <a:gd name="connsiteX23" fmla="*/ 1976061 w 5421466"/>
              <a:gd name="connsiteY23" fmla="*/ 237634 h 6129387"/>
              <a:gd name="connsiteX24" fmla="*/ 1853512 w 5421466"/>
              <a:gd name="connsiteY24" fmla="*/ 1964 h 6129387"/>
              <a:gd name="connsiteX25" fmla="*/ 1674403 w 5421466"/>
              <a:gd name="connsiteY25" fmla="*/ 360183 h 6129387"/>
              <a:gd name="connsiteX26" fmla="*/ 1504721 w 5421466"/>
              <a:gd name="connsiteY26" fmla="*/ 1415985 h 6129387"/>
              <a:gd name="connsiteX27" fmla="*/ 1919500 w 5421466"/>
              <a:gd name="connsiteY27" fmla="*/ 2745164 h 6129387"/>
              <a:gd name="connsiteX28" fmla="*/ 2503962 w 5421466"/>
              <a:gd name="connsiteY28" fmla="*/ 3885807 h 6129387"/>
              <a:gd name="connsiteX29" fmla="*/ 2343706 w 5421466"/>
              <a:gd name="connsiteY29" fmla="*/ 3734978 h 6129387"/>
              <a:gd name="connsiteX30" fmla="*/ 1259624 w 5421466"/>
              <a:gd name="connsiteY30" fmla="*/ 2566055 h 6129387"/>
              <a:gd name="connsiteX31" fmla="*/ 760003 w 5421466"/>
              <a:gd name="connsiteY31" fmla="*/ 2019300 h 6129387"/>
              <a:gd name="connsiteX32" fmla="*/ 213248 w 5421466"/>
              <a:gd name="connsiteY32" fmla="*/ 1510253 h 6129387"/>
              <a:gd name="connsiteX33" fmla="*/ 213248 w 5421466"/>
              <a:gd name="connsiteY33" fmla="*/ 1642228 h 6129387"/>
              <a:gd name="connsiteX34" fmla="*/ 694015 w 5421466"/>
              <a:gd name="connsiteY34" fmla="*/ 2980834 h 6129387"/>
              <a:gd name="connsiteX35" fmla="*/ 1287904 w 5421466"/>
              <a:gd name="connsiteY35" fmla="*/ 4102624 h 6129387"/>
              <a:gd name="connsiteX36" fmla="*/ 2042048 w 5421466"/>
              <a:gd name="connsiteY36" fmla="*/ 4715366 h 6129387"/>
              <a:gd name="connsiteX37" fmla="*/ 2984729 w 5421466"/>
              <a:gd name="connsiteY37" fmla="*/ 5026451 h 6129387"/>
              <a:gd name="connsiteX38" fmla="*/ 2315426 w 5421466"/>
              <a:gd name="connsiteY38" fmla="*/ 5092438 h 6129387"/>
              <a:gd name="connsiteX39" fmla="*/ 1495294 w 5421466"/>
              <a:gd name="connsiteY39" fmla="*/ 4922756 h 6129387"/>
              <a:gd name="connsiteX40" fmla="*/ 760003 w 5421466"/>
              <a:gd name="connsiteY40" fmla="*/ 4187465 h 6129387"/>
              <a:gd name="connsiteX41" fmla="*/ 260382 w 5421466"/>
              <a:gd name="connsiteY41" fmla="*/ 3291919 h 6129387"/>
              <a:gd name="connsiteX42" fmla="*/ 5859 w 5421466"/>
              <a:gd name="connsiteY42" fmla="*/ 2924273 h 6129387"/>
              <a:gd name="connsiteX43" fmla="*/ 109554 w 5421466"/>
              <a:gd name="connsiteY43" fmla="*/ 3518162 h 6129387"/>
              <a:gd name="connsiteX44" fmla="*/ 420638 w 5421466"/>
              <a:gd name="connsiteY44" fmla="*/ 4922756 h 6129387"/>
              <a:gd name="connsiteX45" fmla="*/ 910832 w 5421466"/>
              <a:gd name="connsiteY45" fmla="*/ 5544925 h 6129387"/>
              <a:gd name="connsiteX46" fmla="*/ 1523574 w 5421466"/>
              <a:gd name="connsiteY46" fmla="*/ 5761741 h 6129387"/>
              <a:gd name="connsiteX47" fmla="*/ 2287145 w 5421466"/>
              <a:gd name="connsiteY47" fmla="*/ 5724034 h 6129387"/>
              <a:gd name="connsiteX48" fmla="*/ 3609909 w 5421466"/>
              <a:gd name="connsiteY48" fmla="*/ 5516644 h 6129387"/>
              <a:gd name="connsiteX49" fmla="*/ 3701166 w 5421466"/>
              <a:gd name="connsiteY49" fmla="*/ 5563778 h 6129387"/>
              <a:gd name="connsiteX50" fmla="*/ 3503203 w 5421466"/>
              <a:gd name="connsiteY50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181933 w 5421466"/>
              <a:gd name="connsiteY2" fmla="*/ 5337535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67533 w 5421466"/>
              <a:gd name="connsiteY18" fmla="*/ 3885807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03962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984729 w 5421466"/>
              <a:gd name="connsiteY36" fmla="*/ 5026451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67533 w 5421466"/>
              <a:gd name="connsiteY18" fmla="*/ 3885807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03962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984729 w 5421466"/>
              <a:gd name="connsiteY36" fmla="*/ 5026451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03962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984729 w 5421466"/>
              <a:gd name="connsiteY36" fmla="*/ 5026451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984729 w 5421466"/>
              <a:gd name="connsiteY36" fmla="*/ 5026451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884193 w 5421466"/>
              <a:gd name="connsiteY36" fmla="*/ 5019270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884193 w 5421466"/>
              <a:gd name="connsiteY36" fmla="*/ 5019270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691739 w 5421466"/>
              <a:gd name="connsiteY8" fmla="*/ 4074343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172506 w 5421466"/>
              <a:gd name="connsiteY1" fmla="*/ 5431803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46564 w 5421466"/>
              <a:gd name="connsiteY2" fmla="*/ 5287267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596712 w 5421466"/>
              <a:gd name="connsiteY3" fmla="*/ 4932183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01166 w 5421466"/>
              <a:gd name="connsiteY48" fmla="*/ 5563778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27543 w 5421466"/>
              <a:gd name="connsiteY48" fmla="*/ 5581363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27543 w 5421466"/>
              <a:gd name="connsiteY48" fmla="*/ 5581363 h 6129387"/>
              <a:gd name="connsiteX49" fmla="*/ 3503203 w 5421466"/>
              <a:gd name="connsiteY49" fmla="*/ 6129387 h 6129387"/>
              <a:gd name="connsiteX0" fmla="*/ 4455310 w 5421466"/>
              <a:gd name="connsiteY0" fmla="*/ 6044545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27543 w 5421466"/>
              <a:gd name="connsiteY48" fmla="*/ 5581363 h 6129387"/>
              <a:gd name="connsiteX49" fmla="*/ 3503203 w 5421466"/>
              <a:gd name="connsiteY49" fmla="*/ 6129387 h 6129387"/>
              <a:gd name="connsiteX0" fmla="*/ 4469964 w 5421466"/>
              <a:gd name="connsiteY0" fmla="*/ 6067991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27543 w 5421466"/>
              <a:gd name="connsiteY48" fmla="*/ 5581363 h 6129387"/>
              <a:gd name="connsiteX49" fmla="*/ 3503203 w 5421466"/>
              <a:gd name="connsiteY49" fmla="*/ 6129387 h 6129387"/>
              <a:gd name="connsiteX0" fmla="*/ 4469964 w 5421466"/>
              <a:gd name="connsiteY0" fmla="*/ 6067991 h 6129387"/>
              <a:gd name="connsiteX1" fmla="*/ 4204745 w 5421466"/>
              <a:gd name="connsiteY1" fmla="*/ 5516795 h 6129387"/>
              <a:gd name="connsiteX2" fmla="*/ 4281733 w 5421466"/>
              <a:gd name="connsiteY2" fmla="*/ 5237444 h 6129387"/>
              <a:gd name="connsiteX3" fmla="*/ 4631881 w 5421466"/>
              <a:gd name="connsiteY3" fmla="*/ 4847191 h 6129387"/>
              <a:gd name="connsiteX4" fmla="*/ 5058626 w 5421466"/>
              <a:gd name="connsiteY4" fmla="*/ 3800966 h 6129387"/>
              <a:gd name="connsiteX5" fmla="*/ 5416844 w 5421466"/>
              <a:gd name="connsiteY5" fmla="*/ 2735737 h 6129387"/>
              <a:gd name="connsiteX6" fmla="*/ 5209455 w 5421466"/>
              <a:gd name="connsiteY6" fmla="*/ 2801725 h 6129387"/>
              <a:gd name="connsiteX7" fmla="*/ 4493017 w 5421466"/>
              <a:gd name="connsiteY7" fmla="*/ 3169370 h 6129387"/>
              <a:gd name="connsiteX8" fmla="*/ 3722857 w 5421466"/>
              <a:gd name="connsiteY8" fmla="*/ 4079130 h 6129387"/>
              <a:gd name="connsiteX9" fmla="*/ 3757727 w 5421466"/>
              <a:gd name="connsiteY9" fmla="*/ 3546442 h 6129387"/>
              <a:gd name="connsiteX10" fmla="*/ 4087665 w 5421466"/>
              <a:gd name="connsiteY10" fmla="*/ 2009873 h 6129387"/>
              <a:gd name="connsiteX11" fmla="*/ 4285628 w 5421466"/>
              <a:gd name="connsiteY11" fmla="*/ 1302863 h 6129387"/>
              <a:gd name="connsiteX12" fmla="*/ 4313908 w 5421466"/>
              <a:gd name="connsiteY12" fmla="*/ 963498 h 6129387"/>
              <a:gd name="connsiteX13" fmla="*/ 4049958 w 5421466"/>
              <a:gd name="connsiteY13" fmla="*/ 1199168 h 6129387"/>
              <a:gd name="connsiteX14" fmla="*/ 3569191 w 5421466"/>
              <a:gd name="connsiteY14" fmla="*/ 1840191 h 6129387"/>
              <a:gd name="connsiteX15" fmla="*/ 3408935 w 5421466"/>
              <a:gd name="connsiteY15" fmla="*/ 2349238 h 6129387"/>
              <a:gd name="connsiteX16" fmla="*/ 3324094 w 5421466"/>
              <a:gd name="connsiteY16" fmla="*/ 3518162 h 6129387"/>
              <a:gd name="connsiteX17" fmla="*/ 3267533 w 5421466"/>
              <a:gd name="connsiteY17" fmla="*/ 4093197 h 6129387"/>
              <a:gd name="connsiteX18" fmla="*/ 3224446 w 5421466"/>
              <a:gd name="connsiteY18" fmla="*/ 3852295 h 6129387"/>
              <a:gd name="connsiteX19" fmla="*/ 3069570 w 5421466"/>
              <a:gd name="connsiteY19" fmla="*/ 3188224 h 6129387"/>
              <a:gd name="connsiteX20" fmla="*/ 2428547 w 5421466"/>
              <a:gd name="connsiteY20" fmla="*/ 1604521 h 6129387"/>
              <a:gd name="connsiteX21" fmla="*/ 2042048 w 5421466"/>
              <a:gd name="connsiteY21" fmla="*/ 680694 h 6129387"/>
              <a:gd name="connsiteX22" fmla="*/ 1976061 w 5421466"/>
              <a:gd name="connsiteY22" fmla="*/ 237634 h 6129387"/>
              <a:gd name="connsiteX23" fmla="*/ 1853512 w 5421466"/>
              <a:gd name="connsiteY23" fmla="*/ 1964 h 6129387"/>
              <a:gd name="connsiteX24" fmla="*/ 1674403 w 5421466"/>
              <a:gd name="connsiteY24" fmla="*/ 360183 h 6129387"/>
              <a:gd name="connsiteX25" fmla="*/ 1504721 w 5421466"/>
              <a:gd name="connsiteY25" fmla="*/ 1415985 h 6129387"/>
              <a:gd name="connsiteX26" fmla="*/ 1919500 w 5421466"/>
              <a:gd name="connsiteY26" fmla="*/ 2745164 h 6129387"/>
              <a:gd name="connsiteX27" fmla="*/ 2525505 w 5421466"/>
              <a:gd name="connsiteY27" fmla="*/ 3885807 h 6129387"/>
              <a:gd name="connsiteX28" fmla="*/ 2343706 w 5421466"/>
              <a:gd name="connsiteY28" fmla="*/ 3734978 h 6129387"/>
              <a:gd name="connsiteX29" fmla="*/ 1259624 w 5421466"/>
              <a:gd name="connsiteY29" fmla="*/ 2566055 h 6129387"/>
              <a:gd name="connsiteX30" fmla="*/ 760003 w 5421466"/>
              <a:gd name="connsiteY30" fmla="*/ 2019300 h 6129387"/>
              <a:gd name="connsiteX31" fmla="*/ 213248 w 5421466"/>
              <a:gd name="connsiteY31" fmla="*/ 1510253 h 6129387"/>
              <a:gd name="connsiteX32" fmla="*/ 213248 w 5421466"/>
              <a:gd name="connsiteY32" fmla="*/ 1642228 h 6129387"/>
              <a:gd name="connsiteX33" fmla="*/ 694015 w 5421466"/>
              <a:gd name="connsiteY33" fmla="*/ 2980834 h 6129387"/>
              <a:gd name="connsiteX34" fmla="*/ 1287904 w 5421466"/>
              <a:gd name="connsiteY34" fmla="*/ 4102624 h 6129387"/>
              <a:gd name="connsiteX35" fmla="*/ 2042048 w 5421466"/>
              <a:gd name="connsiteY35" fmla="*/ 4715366 h 6129387"/>
              <a:gd name="connsiteX36" fmla="*/ 2771689 w 5421466"/>
              <a:gd name="connsiteY36" fmla="*/ 5012089 h 6129387"/>
              <a:gd name="connsiteX37" fmla="*/ 2315426 w 5421466"/>
              <a:gd name="connsiteY37" fmla="*/ 5092438 h 6129387"/>
              <a:gd name="connsiteX38" fmla="*/ 1495294 w 5421466"/>
              <a:gd name="connsiteY38" fmla="*/ 4922756 h 6129387"/>
              <a:gd name="connsiteX39" fmla="*/ 760003 w 5421466"/>
              <a:gd name="connsiteY39" fmla="*/ 4187465 h 6129387"/>
              <a:gd name="connsiteX40" fmla="*/ 260382 w 5421466"/>
              <a:gd name="connsiteY40" fmla="*/ 3291919 h 6129387"/>
              <a:gd name="connsiteX41" fmla="*/ 5859 w 5421466"/>
              <a:gd name="connsiteY41" fmla="*/ 2924273 h 6129387"/>
              <a:gd name="connsiteX42" fmla="*/ 109554 w 5421466"/>
              <a:gd name="connsiteY42" fmla="*/ 3518162 h 6129387"/>
              <a:gd name="connsiteX43" fmla="*/ 420638 w 5421466"/>
              <a:gd name="connsiteY43" fmla="*/ 4922756 h 6129387"/>
              <a:gd name="connsiteX44" fmla="*/ 910832 w 5421466"/>
              <a:gd name="connsiteY44" fmla="*/ 5544925 h 6129387"/>
              <a:gd name="connsiteX45" fmla="*/ 1523574 w 5421466"/>
              <a:gd name="connsiteY45" fmla="*/ 5761741 h 6129387"/>
              <a:gd name="connsiteX46" fmla="*/ 2287145 w 5421466"/>
              <a:gd name="connsiteY46" fmla="*/ 5724034 h 6129387"/>
              <a:gd name="connsiteX47" fmla="*/ 3609909 w 5421466"/>
              <a:gd name="connsiteY47" fmla="*/ 5516644 h 6129387"/>
              <a:gd name="connsiteX48" fmla="*/ 3727543 w 5421466"/>
              <a:gd name="connsiteY48" fmla="*/ 5581363 h 6129387"/>
              <a:gd name="connsiteX49" fmla="*/ 3503203 w 5421466"/>
              <a:gd name="connsiteY49" fmla="*/ 6129387 h 6129387"/>
              <a:gd name="connsiteX0" fmla="*/ 4469964 w 5421466"/>
              <a:gd name="connsiteY0" fmla="*/ 6067991 h 6199726"/>
              <a:gd name="connsiteX1" fmla="*/ 4204745 w 5421466"/>
              <a:gd name="connsiteY1" fmla="*/ 5516795 h 6199726"/>
              <a:gd name="connsiteX2" fmla="*/ 4281733 w 5421466"/>
              <a:gd name="connsiteY2" fmla="*/ 5237444 h 6199726"/>
              <a:gd name="connsiteX3" fmla="*/ 4631881 w 5421466"/>
              <a:gd name="connsiteY3" fmla="*/ 4847191 h 6199726"/>
              <a:gd name="connsiteX4" fmla="*/ 5058626 w 5421466"/>
              <a:gd name="connsiteY4" fmla="*/ 3800966 h 6199726"/>
              <a:gd name="connsiteX5" fmla="*/ 5416844 w 5421466"/>
              <a:gd name="connsiteY5" fmla="*/ 2735737 h 6199726"/>
              <a:gd name="connsiteX6" fmla="*/ 5209455 w 5421466"/>
              <a:gd name="connsiteY6" fmla="*/ 2801725 h 6199726"/>
              <a:gd name="connsiteX7" fmla="*/ 4493017 w 5421466"/>
              <a:gd name="connsiteY7" fmla="*/ 3169370 h 6199726"/>
              <a:gd name="connsiteX8" fmla="*/ 3722857 w 5421466"/>
              <a:gd name="connsiteY8" fmla="*/ 4079130 h 6199726"/>
              <a:gd name="connsiteX9" fmla="*/ 3757727 w 5421466"/>
              <a:gd name="connsiteY9" fmla="*/ 3546442 h 6199726"/>
              <a:gd name="connsiteX10" fmla="*/ 4087665 w 5421466"/>
              <a:gd name="connsiteY10" fmla="*/ 2009873 h 6199726"/>
              <a:gd name="connsiteX11" fmla="*/ 4285628 w 5421466"/>
              <a:gd name="connsiteY11" fmla="*/ 1302863 h 6199726"/>
              <a:gd name="connsiteX12" fmla="*/ 4313908 w 5421466"/>
              <a:gd name="connsiteY12" fmla="*/ 963498 h 6199726"/>
              <a:gd name="connsiteX13" fmla="*/ 4049958 w 5421466"/>
              <a:gd name="connsiteY13" fmla="*/ 1199168 h 6199726"/>
              <a:gd name="connsiteX14" fmla="*/ 3569191 w 5421466"/>
              <a:gd name="connsiteY14" fmla="*/ 1840191 h 6199726"/>
              <a:gd name="connsiteX15" fmla="*/ 3408935 w 5421466"/>
              <a:gd name="connsiteY15" fmla="*/ 2349238 h 6199726"/>
              <a:gd name="connsiteX16" fmla="*/ 3324094 w 5421466"/>
              <a:gd name="connsiteY16" fmla="*/ 3518162 h 6199726"/>
              <a:gd name="connsiteX17" fmla="*/ 3267533 w 5421466"/>
              <a:gd name="connsiteY17" fmla="*/ 4093197 h 6199726"/>
              <a:gd name="connsiteX18" fmla="*/ 3224446 w 5421466"/>
              <a:gd name="connsiteY18" fmla="*/ 3852295 h 6199726"/>
              <a:gd name="connsiteX19" fmla="*/ 3069570 w 5421466"/>
              <a:gd name="connsiteY19" fmla="*/ 3188224 h 6199726"/>
              <a:gd name="connsiteX20" fmla="*/ 2428547 w 5421466"/>
              <a:gd name="connsiteY20" fmla="*/ 1604521 h 6199726"/>
              <a:gd name="connsiteX21" fmla="*/ 2042048 w 5421466"/>
              <a:gd name="connsiteY21" fmla="*/ 680694 h 6199726"/>
              <a:gd name="connsiteX22" fmla="*/ 1976061 w 5421466"/>
              <a:gd name="connsiteY22" fmla="*/ 237634 h 6199726"/>
              <a:gd name="connsiteX23" fmla="*/ 1853512 w 5421466"/>
              <a:gd name="connsiteY23" fmla="*/ 1964 h 6199726"/>
              <a:gd name="connsiteX24" fmla="*/ 1674403 w 5421466"/>
              <a:gd name="connsiteY24" fmla="*/ 360183 h 6199726"/>
              <a:gd name="connsiteX25" fmla="*/ 1504721 w 5421466"/>
              <a:gd name="connsiteY25" fmla="*/ 1415985 h 6199726"/>
              <a:gd name="connsiteX26" fmla="*/ 1919500 w 5421466"/>
              <a:gd name="connsiteY26" fmla="*/ 2745164 h 6199726"/>
              <a:gd name="connsiteX27" fmla="*/ 2525505 w 5421466"/>
              <a:gd name="connsiteY27" fmla="*/ 3885807 h 6199726"/>
              <a:gd name="connsiteX28" fmla="*/ 2343706 w 5421466"/>
              <a:gd name="connsiteY28" fmla="*/ 3734978 h 6199726"/>
              <a:gd name="connsiteX29" fmla="*/ 1259624 w 5421466"/>
              <a:gd name="connsiteY29" fmla="*/ 2566055 h 6199726"/>
              <a:gd name="connsiteX30" fmla="*/ 760003 w 5421466"/>
              <a:gd name="connsiteY30" fmla="*/ 2019300 h 6199726"/>
              <a:gd name="connsiteX31" fmla="*/ 213248 w 5421466"/>
              <a:gd name="connsiteY31" fmla="*/ 1510253 h 6199726"/>
              <a:gd name="connsiteX32" fmla="*/ 213248 w 5421466"/>
              <a:gd name="connsiteY32" fmla="*/ 1642228 h 6199726"/>
              <a:gd name="connsiteX33" fmla="*/ 694015 w 5421466"/>
              <a:gd name="connsiteY33" fmla="*/ 2980834 h 6199726"/>
              <a:gd name="connsiteX34" fmla="*/ 1287904 w 5421466"/>
              <a:gd name="connsiteY34" fmla="*/ 4102624 h 6199726"/>
              <a:gd name="connsiteX35" fmla="*/ 2042048 w 5421466"/>
              <a:gd name="connsiteY35" fmla="*/ 4715366 h 6199726"/>
              <a:gd name="connsiteX36" fmla="*/ 2771689 w 5421466"/>
              <a:gd name="connsiteY36" fmla="*/ 5012089 h 6199726"/>
              <a:gd name="connsiteX37" fmla="*/ 2315426 w 5421466"/>
              <a:gd name="connsiteY37" fmla="*/ 5092438 h 6199726"/>
              <a:gd name="connsiteX38" fmla="*/ 1495294 w 5421466"/>
              <a:gd name="connsiteY38" fmla="*/ 4922756 h 6199726"/>
              <a:gd name="connsiteX39" fmla="*/ 760003 w 5421466"/>
              <a:gd name="connsiteY39" fmla="*/ 4187465 h 6199726"/>
              <a:gd name="connsiteX40" fmla="*/ 260382 w 5421466"/>
              <a:gd name="connsiteY40" fmla="*/ 3291919 h 6199726"/>
              <a:gd name="connsiteX41" fmla="*/ 5859 w 5421466"/>
              <a:gd name="connsiteY41" fmla="*/ 2924273 h 6199726"/>
              <a:gd name="connsiteX42" fmla="*/ 109554 w 5421466"/>
              <a:gd name="connsiteY42" fmla="*/ 3518162 h 6199726"/>
              <a:gd name="connsiteX43" fmla="*/ 420638 w 5421466"/>
              <a:gd name="connsiteY43" fmla="*/ 4922756 h 6199726"/>
              <a:gd name="connsiteX44" fmla="*/ 910832 w 5421466"/>
              <a:gd name="connsiteY44" fmla="*/ 5544925 h 6199726"/>
              <a:gd name="connsiteX45" fmla="*/ 1523574 w 5421466"/>
              <a:gd name="connsiteY45" fmla="*/ 5761741 h 6199726"/>
              <a:gd name="connsiteX46" fmla="*/ 2287145 w 5421466"/>
              <a:gd name="connsiteY46" fmla="*/ 5724034 h 6199726"/>
              <a:gd name="connsiteX47" fmla="*/ 3609909 w 5421466"/>
              <a:gd name="connsiteY47" fmla="*/ 5516644 h 6199726"/>
              <a:gd name="connsiteX48" fmla="*/ 3727543 w 5421466"/>
              <a:gd name="connsiteY48" fmla="*/ 5581363 h 6199726"/>
              <a:gd name="connsiteX49" fmla="*/ 3506134 w 5421466"/>
              <a:gd name="connsiteY49" fmla="*/ 6199726 h 6199726"/>
              <a:gd name="connsiteX0" fmla="*/ 4469964 w 5421466"/>
              <a:gd name="connsiteY0" fmla="*/ 6067991 h 6199726"/>
              <a:gd name="connsiteX1" fmla="*/ 4204745 w 5421466"/>
              <a:gd name="connsiteY1" fmla="*/ 5516795 h 6199726"/>
              <a:gd name="connsiteX2" fmla="*/ 4281733 w 5421466"/>
              <a:gd name="connsiteY2" fmla="*/ 5237444 h 6199726"/>
              <a:gd name="connsiteX3" fmla="*/ 4631881 w 5421466"/>
              <a:gd name="connsiteY3" fmla="*/ 4847191 h 6199726"/>
              <a:gd name="connsiteX4" fmla="*/ 5058626 w 5421466"/>
              <a:gd name="connsiteY4" fmla="*/ 3800966 h 6199726"/>
              <a:gd name="connsiteX5" fmla="*/ 5416844 w 5421466"/>
              <a:gd name="connsiteY5" fmla="*/ 2735737 h 6199726"/>
              <a:gd name="connsiteX6" fmla="*/ 5209455 w 5421466"/>
              <a:gd name="connsiteY6" fmla="*/ 2801725 h 6199726"/>
              <a:gd name="connsiteX7" fmla="*/ 4493017 w 5421466"/>
              <a:gd name="connsiteY7" fmla="*/ 3169370 h 6199726"/>
              <a:gd name="connsiteX8" fmla="*/ 3722857 w 5421466"/>
              <a:gd name="connsiteY8" fmla="*/ 4079130 h 6199726"/>
              <a:gd name="connsiteX9" fmla="*/ 3757727 w 5421466"/>
              <a:gd name="connsiteY9" fmla="*/ 3546442 h 6199726"/>
              <a:gd name="connsiteX10" fmla="*/ 4087665 w 5421466"/>
              <a:gd name="connsiteY10" fmla="*/ 2009873 h 6199726"/>
              <a:gd name="connsiteX11" fmla="*/ 4285628 w 5421466"/>
              <a:gd name="connsiteY11" fmla="*/ 1302863 h 6199726"/>
              <a:gd name="connsiteX12" fmla="*/ 4313908 w 5421466"/>
              <a:gd name="connsiteY12" fmla="*/ 963498 h 6199726"/>
              <a:gd name="connsiteX13" fmla="*/ 4049958 w 5421466"/>
              <a:gd name="connsiteY13" fmla="*/ 1199168 h 6199726"/>
              <a:gd name="connsiteX14" fmla="*/ 3569191 w 5421466"/>
              <a:gd name="connsiteY14" fmla="*/ 1840191 h 6199726"/>
              <a:gd name="connsiteX15" fmla="*/ 3408935 w 5421466"/>
              <a:gd name="connsiteY15" fmla="*/ 2349238 h 6199726"/>
              <a:gd name="connsiteX16" fmla="*/ 3324094 w 5421466"/>
              <a:gd name="connsiteY16" fmla="*/ 3518162 h 6199726"/>
              <a:gd name="connsiteX17" fmla="*/ 3267533 w 5421466"/>
              <a:gd name="connsiteY17" fmla="*/ 4093197 h 6199726"/>
              <a:gd name="connsiteX18" fmla="*/ 3224446 w 5421466"/>
              <a:gd name="connsiteY18" fmla="*/ 3852295 h 6199726"/>
              <a:gd name="connsiteX19" fmla="*/ 3069570 w 5421466"/>
              <a:gd name="connsiteY19" fmla="*/ 3188224 h 6199726"/>
              <a:gd name="connsiteX20" fmla="*/ 2428547 w 5421466"/>
              <a:gd name="connsiteY20" fmla="*/ 1604521 h 6199726"/>
              <a:gd name="connsiteX21" fmla="*/ 2042048 w 5421466"/>
              <a:gd name="connsiteY21" fmla="*/ 680694 h 6199726"/>
              <a:gd name="connsiteX22" fmla="*/ 1976061 w 5421466"/>
              <a:gd name="connsiteY22" fmla="*/ 237634 h 6199726"/>
              <a:gd name="connsiteX23" fmla="*/ 1853512 w 5421466"/>
              <a:gd name="connsiteY23" fmla="*/ 1964 h 6199726"/>
              <a:gd name="connsiteX24" fmla="*/ 1674403 w 5421466"/>
              <a:gd name="connsiteY24" fmla="*/ 360183 h 6199726"/>
              <a:gd name="connsiteX25" fmla="*/ 1504721 w 5421466"/>
              <a:gd name="connsiteY25" fmla="*/ 1415985 h 6199726"/>
              <a:gd name="connsiteX26" fmla="*/ 1919500 w 5421466"/>
              <a:gd name="connsiteY26" fmla="*/ 2745164 h 6199726"/>
              <a:gd name="connsiteX27" fmla="*/ 2525505 w 5421466"/>
              <a:gd name="connsiteY27" fmla="*/ 3885807 h 6199726"/>
              <a:gd name="connsiteX28" fmla="*/ 2343706 w 5421466"/>
              <a:gd name="connsiteY28" fmla="*/ 3734978 h 6199726"/>
              <a:gd name="connsiteX29" fmla="*/ 1259624 w 5421466"/>
              <a:gd name="connsiteY29" fmla="*/ 2566055 h 6199726"/>
              <a:gd name="connsiteX30" fmla="*/ 760003 w 5421466"/>
              <a:gd name="connsiteY30" fmla="*/ 2019300 h 6199726"/>
              <a:gd name="connsiteX31" fmla="*/ 213248 w 5421466"/>
              <a:gd name="connsiteY31" fmla="*/ 1510253 h 6199726"/>
              <a:gd name="connsiteX32" fmla="*/ 213248 w 5421466"/>
              <a:gd name="connsiteY32" fmla="*/ 1642228 h 6199726"/>
              <a:gd name="connsiteX33" fmla="*/ 694015 w 5421466"/>
              <a:gd name="connsiteY33" fmla="*/ 2980834 h 6199726"/>
              <a:gd name="connsiteX34" fmla="*/ 1287904 w 5421466"/>
              <a:gd name="connsiteY34" fmla="*/ 4102624 h 6199726"/>
              <a:gd name="connsiteX35" fmla="*/ 2042048 w 5421466"/>
              <a:gd name="connsiteY35" fmla="*/ 4715366 h 6199726"/>
              <a:gd name="connsiteX36" fmla="*/ 2771689 w 5421466"/>
              <a:gd name="connsiteY36" fmla="*/ 5012089 h 6199726"/>
              <a:gd name="connsiteX37" fmla="*/ 2315426 w 5421466"/>
              <a:gd name="connsiteY37" fmla="*/ 5092438 h 6199726"/>
              <a:gd name="connsiteX38" fmla="*/ 1495294 w 5421466"/>
              <a:gd name="connsiteY38" fmla="*/ 4922756 h 6199726"/>
              <a:gd name="connsiteX39" fmla="*/ 760003 w 5421466"/>
              <a:gd name="connsiteY39" fmla="*/ 4187465 h 6199726"/>
              <a:gd name="connsiteX40" fmla="*/ 260382 w 5421466"/>
              <a:gd name="connsiteY40" fmla="*/ 3291919 h 6199726"/>
              <a:gd name="connsiteX41" fmla="*/ 5859 w 5421466"/>
              <a:gd name="connsiteY41" fmla="*/ 2924273 h 6199726"/>
              <a:gd name="connsiteX42" fmla="*/ 109554 w 5421466"/>
              <a:gd name="connsiteY42" fmla="*/ 3518162 h 6199726"/>
              <a:gd name="connsiteX43" fmla="*/ 420638 w 5421466"/>
              <a:gd name="connsiteY43" fmla="*/ 4922756 h 6199726"/>
              <a:gd name="connsiteX44" fmla="*/ 910832 w 5421466"/>
              <a:gd name="connsiteY44" fmla="*/ 5544925 h 6199726"/>
              <a:gd name="connsiteX45" fmla="*/ 1523574 w 5421466"/>
              <a:gd name="connsiteY45" fmla="*/ 5761741 h 6199726"/>
              <a:gd name="connsiteX46" fmla="*/ 2287145 w 5421466"/>
              <a:gd name="connsiteY46" fmla="*/ 5724034 h 6199726"/>
              <a:gd name="connsiteX47" fmla="*/ 3609909 w 5421466"/>
              <a:gd name="connsiteY47" fmla="*/ 5516644 h 6199726"/>
              <a:gd name="connsiteX48" fmla="*/ 3727543 w 5421466"/>
              <a:gd name="connsiteY48" fmla="*/ 5581363 h 6199726"/>
              <a:gd name="connsiteX49" fmla="*/ 3506134 w 5421466"/>
              <a:gd name="connsiteY49" fmla="*/ 6199726 h 6199726"/>
              <a:gd name="connsiteX0" fmla="*/ 4469964 w 5421466"/>
              <a:gd name="connsiteY0" fmla="*/ 6067991 h 6199726"/>
              <a:gd name="connsiteX1" fmla="*/ 4204745 w 5421466"/>
              <a:gd name="connsiteY1" fmla="*/ 5516795 h 6199726"/>
              <a:gd name="connsiteX2" fmla="*/ 4281733 w 5421466"/>
              <a:gd name="connsiteY2" fmla="*/ 5237444 h 6199726"/>
              <a:gd name="connsiteX3" fmla="*/ 4631881 w 5421466"/>
              <a:gd name="connsiteY3" fmla="*/ 4847191 h 6199726"/>
              <a:gd name="connsiteX4" fmla="*/ 5058626 w 5421466"/>
              <a:gd name="connsiteY4" fmla="*/ 3800966 h 6199726"/>
              <a:gd name="connsiteX5" fmla="*/ 5416844 w 5421466"/>
              <a:gd name="connsiteY5" fmla="*/ 2735737 h 6199726"/>
              <a:gd name="connsiteX6" fmla="*/ 5209455 w 5421466"/>
              <a:gd name="connsiteY6" fmla="*/ 2801725 h 6199726"/>
              <a:gd name="connsiteX7" fmla="*/ 4493017 w 5421466"/>
              <a:gd name="connsiteY7" fmla="*/ 3169370 h 6199726"/>
              <a:gd name="connsiteX8" fmla="*/ 3722857 w 5421466"/>
              <a:gd name="connsiteY8" fmla="*/ 4079130 h 6199726"/>
              <a:gd name="connsiteX9" fmla="*/ 3757727 w 5421466"/>
              <a:gd name="connsiteY9" fmla="*/ 3546442 h 6199726"/>
              <a:gd name="connsiteX10" fmla="*/ 4087665 w 5421466"/>
              <a:gd name="connsiteY10" fmla="*/ 2009873 h 6199726"/>
              <a:gd name="connsiteX11" fmla="*/ 4285628 w 5421466"/>
              <a:gd name="connsiteY11" fmla="*/ 1302863 h 6199726"/>
              <a:gd name="connsiteX12" fmla="*/ 4313908 w 5421466"/>
              <a:gd name="connsiteY12" fmla="*/ 963498 h 6199726"/>
              <a:gd name="connsiteX13" fmla="*/ 4049958 w 5421466"/>
              <a:gd name="connsiteY13" fmla="*/ 1199168 h 6199726"/>
              <a:gd name="connsiteX14" fmla="*/ 3569191 w 5421466"/>
              <a:gd name="connsiteY14" fmla="*/ 1840191 h 6199726"/>
              <a:gd name="connsiteX15" fmla="*/ 3408935 w 5421466"/>
              <a:gd name="connsiteY15" fmla="*/ 2349238 h 6199726"/>
              <a:gd name="connsiteX16" fmla="*/ 3324094 w 5421466"/>
              <a:gd name="connsiteY16" fmla="*/ 3518162 h 6199726"/>
              <a:gd name="connsiteX17" fmla="*/ 3267533 w 5421466"/>
              <a:gd name="connsiteY17" fmla="*/ 4093197 h 6199726"/>
              <a:gd name="connsiteX18" fmla="*/ 3224446 w 5421466"/>
              <a:gd name="connsiteY18" fmla="*/ 3852295 h 6199726"/>
              <a:gd name="connsiteX19" fmla="*/ 3069570 w 5421466"/>
              <a:gd name="connsiteY19" fmla="*/ 3188224 h 6199726"/>
              <a:gd name="connsiteX20" fmla="*/ 2428547 w 5421466"/>
              <a:gd name="connsiteY20" fmla="*/ 1604521 h 6199726"/>
              <a:gd name="connsiteX21" fmla="*/ 2042048 w 5421466"/>
              <a:gd name="connsiteY21" fmla="*/ 680694 h 6199726"/>
              <a:gd name="connsiteX22" fmla="*/ 1976061 w 5421466"/>
              <a:gd name="connsiteY22" fmla="*/ 237634 h 6199726"/>
              <a:gd name="connsiteX23" fmla="*/ 1853512 w 5421466"/>
              <a:gd name="connsiteY23" fmla="*/ 1964 h 6199726"/>
              <a:gd name="connsiteX24" fmla="*/ 1674403 w 5421466"/>
              <a:gd name="connsiteY24" fmla="*/ 360183 h 6199726"/>
              <a:gd name="connsiteX25" fmla="*/ 1504721 w 5421466"/>
              <a:gd name="connsiteY25" fmla="*/ 1415985 h 6199726"/>
              <a:gd name="connsiteX26" fmla="*/ 1919500 w 5421466"/>
              <a:gd name="connsiteY26" fmla="*/ 2745164 h 6199726"/>
              <a:gd name="connsiteX27" fmla="*/ 2525505 w 5421466"/>
              <a:gd name="connsiteY27" fmla="*/ 3885807 h 6199726"/>
              <a:gd name="connsiteX28" fmla="*/ 2343706 w 5421466"/>
              <a:gd name="connsiteY28" fmla="*/ 3734978 h 6199726"/>
              <a:gd name="connsiteX29" fmla="*/ 1259624 w 5421466"/>
              <a:gd name="connsiteY29" fmla="*/ 2566055 h 6199726"/>
              <a:gd name="connsiteX30" fmla="*/ 760003 w 5421466"/>
              <a:gd name="connsiteY30" fmla="*/ 2019300 h 6199726"/>
              <a:gd name="connsiteX31" fmla="*/ 213248 w 5421466"/>
              <a:gd name="connsiteY31" fmla="*/ 1510253 h 6199726"/>
              <a:gd name="connsiteX32" fmla="*/ 213248 w 5421466"/>
              <a:gd name="connsiteY32" fmla="*/ 1642228 h 6199726"/>
              <a:gd name="connsiteX33" fmla="*/ 694015 w 5421466"/>
              <a:gd name="connsiteY33" fmla="*/ 2980834 h 6199726"/>
              <a:gd name="connsiteX34" fmla="*/ 1287904 w 5421466"/>
              <a:gd name="connsiteY34" fmla="*/ 4102624 h 6199726"/>
              <a:gd name="connsiteX35" fmla="*/ 2042048 w 5421466"/>
              <a:gd name="connsiteY35" fmla="*/ 4715366 h 6199726"/>
              <a:gd name="connsiteX36" fmla="*/ 2771689 w 5421466"/>
              <a:gd name="connsiteY36" fmla="*/ 5012089 h 6199726"/>
              <a:gd name="connsiteX37" fmla="*/ 2315426 w 5421466"/>
              <a:gd name="connsiteY37" fmla="*/ 5092438 h 6199726"/>
              <a:gd name="connsiteX38" fmla="*/ 1495294 w 5421466"/>
              <a:gd name="connsiteY38" fmla="*/ 4922756 h 6199726"/>
              <a:gd name="connsiteX39" fmla="*/ 760003 w 5421466"/>
              <a:gd name="connsiteY39" fmla="*/ 4187465 h 6199726"/>
              <a:gd name="connsiteX40" fmla="*/ 260382 w 5421466"/>
              <a:gd name="connsiteY40" fmla="*/ 3291919 h 6199726"/>
              <a:gd name="connsiteX41" fmla="*/ 5859 w 5421466"/>
              <a:gd name="connsiteY41" fmla="*/ 2924273 h 6199726"/>
              <a:gd name="connsiteX42" fmla="*/ 109554 w 5421466"/>
              <a:gd name="connsiteY42" fmla="*/ 3518162 h 6199726"/>
              <a:gd name="connsiteX43" fmla="*/ 420638 w 5421466"/>
              <a:gd name="connsiteY43" fmla="*/ 4922756 h 6199726"/>
              <a:gd name="connsiteX44" fmla="*/ 910832 w 5421466"/>
              <a:gd name="connsiteY44" fmla="*/ 5544925 h 6199726"/>
              <a:gd name="connsiteX45" fmla="*/ 1523574 w 5421466"/>
              <a:gd name="connsiteY45" fmla="*/ 5761741 h 6199726"/>
              <a:gd name="connsiteX46" fmla="*/ 2336968 w 5421466"/>
              <a:gd name="connsiteY46" fmla="*/ 5729895 h 6199726"/>
              <a:gd name="connsiteX47" fmla="*/ 3609909 w 5421466"/>
              <a:gd name="connsiteY47" fmla="*/ 5516644 h 6199726"/>
              <a:gd name="connsiteX48" fmla="*/ 3727543 w 5421466"/>
              <a:gd name="connsiteY48" fmla="*/ 5581363 h 6199726"/>
              <a:gd name="connsiteX49" fmla="*/ 3506134 w 5421466"/>
              <a:gd name="connsiteY49" fmla="*/ 6199726 h 6199726"/>
              <a:gd name="connsiteX0" fmla="*/ 4469964 w 5421466"/>
              <a:gd name="connsiteY0" fmla="*/ 6067991 h 6199726"/>
              <a:gd name="connsiteX1" fmla="*/ 4204745 w 5421466"/>
              <a:gd name="connsiteY1" fmla="*/ 5516795 h 6199726"/>
              <a:gd name="connsiteX2" fmla="*/ 4281733 w 5421466"/>
              <a:gd name="connsiteY2" fmla="*/ 5237444 h 6199726"/>
              <a:gd name="connsiteX3" fmla="*/ 4631881 w 5421466"/>
              <a:gd name="connsiteY3" fmla="*/ 4847191 h 6199726"/>
              <a:gd name="connsiteX4" fmla="*/ 5058626 w 5421466"/>
              <a:gd name="connsiteY4" fmla="*/ 3800966 h 6199726"/>
              <a:gd name="connsiteX5" fmla="*/ 5416844 w 5421466"/>
              <a:gd name="connsiteY5" fmla="*/ 2735737 h 6199726"/>
              <a:gd name="connsiteX6" fmla="*/ 5209455 w 5421466"/>
              <a:gd name="connsiteY6" fmla="*/ 2801725 h 6199726"/>
              <a:gd name="connsiteX7" fmla="*/ 4493017 w 5421466"/>
              <a:gd name="connsiteY7" fmla="*/ 3169370 h 6199726"/>
              <a:gd name="connsiteX8" fmla="*/ 3722857 w 5421466"/>
              <a:gd name="connsiteY8" fmla="*/ 4079130 h 6199726"/>
              <a:gd name="connsiteX9" fmla="*/ 3757727 w 5421466"/>
              <a:gd name="connsiteY9" fmla="*/ 3546442 h 6199726"/>
              <a:gd name="connsiteX10" fmla="*/ 4087665 w 5421466"/>
              <a:gd name="connsiteY10" fmla="*/ 2009873 h 6199726"/>
              <a:gd name="connsiteX11" fmla="*/ 4285628 w 5421466"/>
              <a:gd name="connsiteY11" fmla="*/ 1302863 h 6199726"/>
              <a:gd name="connsiteX12" fmla="*/ 4313908 w 5421466"/>
              <a:gd name="connsiteY12" fmla="*/ 963498 h 6199726"/>
              <a:gd name="connsiteX13" fmla="*/ 4049958 w 5421466"/>
              <a:gd name="connsiteY13" fmla="*/ 1199168 h 6199726"/>
              <a:gd name="connsiteX14" fmla="*/ 3569191 w 5421466"/>
              <a:gd name="connsiteY14" fmla="*/ 1840191 h 6199726"/>
              <a:gd name="connsiteX15" fmla="*/ 3408935 w 5421466"/>
              <a:gd name="connsiteY15" fmla="*/ 2349238 h 6199726"/>
              <a:gd name="connsiteX16" fmla="*/ 3324094 w 5421466"/>
              <a:gd name="connsiteY16" fmla="*/ 3518162 h 6199726"/>
              <a:gd name="connsiteX17" fmla="*/ 3267533 w 5421466"/>
              <a:gd name="connsiteY17" fmla="*/ 4093197 h 6199726"/>
              <a:gd name="connsiteX18" fmla="*/ 3224446 w 5421466"/>
              <a:gd name="connsiteY18" fmla="*/ 3852295 h 6199726"/>
              <a:gd name="connsiteX19" fmla="*/ 3069570 w 5421466"/>
              <a:gd name="connsiteY19" fmla="*/ 3188224 h 6199726"/>
              <a:gd name="connsiteX20" fmla="*/ 2428547 w 5421466"/>
              <a:gd name="connsiteY20" fmla="*/ 1604521 h 6199726"/>
              <a:gd name="connsiteX21" fmla="*/ 2042048 w 5421466"/>
              <a:gd name="connsiteY21" fmla="*/ 680694 h 6199726"/>
              <a:gd name="connsiteX22" fmla="*/ 1976061 w 5421466"/>
              <a:gd name="connsiteY22" fmla="*/ 237634 h 6199726"/>
              <a:gd name="connsiteX23" fmla="*/ 1853512 w 5421466"/>
              <a:gd name="connsiteY23" fmla="*/ 1964 h 6199726"/>
              <a:gd name="connsiteX24" fmla="*/ 1674403 w 5421466"/>
              <a:gd name="connsiteY24" fmla="*/ 360183 h 6199726"/>
              <a:gd name="connsiteX25" fmla="*/ 1504721 w 5421466"/>
              <a:gd name="connsiteY25" fmla="*/ 1415985 h 6199726"/>
              <a:gd name="connsiteX26" fmla="*/ 1919500 w 5421466"/>
              <a:gd name="connsiteY26" fmla="*/ 2745164 h 6199726"/>
              <a:gd name="connsiteX27" fmla="*/ 2525505 w 5421466"/>
              <a:gd name="connsiteY27" fmla="*/ 3885807 h 6199726"/>
              <a:gd name="connsiteX28" fmla="*/ 2343706 w 5421466"/>
              <a:gd name="connsiteY28" fmla="*/ 3734978 h 6199726"/>
              <a:gd name="connsiteX29" fmla="*/ 1259624 w 5421466"/>
              <a:gd name="connsiteY29" fmla="*/ 2566055 h 6199726"/>
              <a:gd name="connsiteX30" fmla="*/ 760003 w 5421466"/>
              <a:gd name="connsiteY30" fmla="*/ 2019300 h 6199726"/>
              <a:gd name="connsiteX31" fmla="*/ 213248 w 5421466"/>
              <a:gd name="connsiteY31" fmla="*/ 1510253 h 6199726"/>
              <a:gd name="connsiteX32" fmla="*/ 213248 w 5421466"/>
              <a:gd name="connsiteY32" fmla="*/ 1642228 h 6199726"/>
              <a:gd name="connsiteX33" fmla="*/ 694015 w 5421466"/>
              <a:gd name="connsiteY33" fmla="*/ 2980834 h 6199726"/>
              <a:gd name="connsiteX34" fmla="*/ 1287904 w 5421466"/>
              <a:gd name="connsiteY34" fmla="*/ 4102624 h 6199726"/>
              <a:gd name="connsiteX35" fmla="*/ 2042048 w 5421466"/>
              <a:gd name="connsiteY35" fmla="*/ 4715366 h 6199726"/>
              <a:gd name="connsiteX36" fmla="*/ 2771689 w 5421466"/>
              <a:gd name="connsiteY36" fmla="*/ 5012089 h 6199726"/>
              <a:gd name="connsiteX37" fmla="*/ 2315426 w 5421466"/>
              <a:gd name="connsiteY37" fmla="*/ 5092438 h 6199726"/>
              <a:gd name="connsiteX38" fmla="*/ 1495294 w 5421466"/>
              <a:gd name="connsiteY38" fmla="*/ 4922756 h 6199726"/>
              <a:gd name="connsiteX39" fmla="*/ 760003 w 5421466"/>
              <a:gd name="connsiteY39" fmla="*/ 4187465 h 6199726"/>
              <a:gd name="connsiteX40" fmla="*/ 260382 w 5421466"/>
              <a:gd name="connsiteY40" fmla="*/ 3291919 h 6199726"/>
              <a:gd name="connsiteX41" fmla="*/ 5859 w 5421466"/>
              <a:gd name="connsiteY41" fmla="*/ 2924273 h 6199726"/>
              <a:gd name="connsiteX42" fmla="*/ 109554 w 5421466"/>
              <a:gd name="connsiteY42" fmla="*/ 3518162 h 6199726"/>
              <a:gd name="connsiteX43" fmla="*/ 420638 w 5421466"/>
              <a:gd name="connsiteY43" fmla="*/ 4922756 h 6199726"/>
              <a:gd name="connsiteX44" fmla="*/ 910832 w 5421466"/>
              <a:gd name="connsiteY44" fmla="*/ 5544925 h 6199726"/>
              <a:gd name="connsiteX45" fmla="*/ 1523574 w 5421466"/>
              <a:gd name="connsiteY45" fmla="*/ 5761741 h 6199726"/>
              <a:gd name="connsiteX46" fmla="*/ 2336968 w 5421466"/>
              <a:gd name="connsiteY46" fmla="*/ 5729895 h 6199726"/>
              <a:gd name="connsiteX47" fmla="*/ 3483886 w 5421466"/>
              <a:gd name="connsiteY47" fmla="*/ 5540090 h 6199726"/>
              <a:gd name="connsiteX48" fmla="*/ 3727543 w 5421466"/>
              <a:gd name="connsiteY48" fmla="*/ 5581363 h 6199726"/>
              <a:gd name="connsiteX49" fmla="*/ 3506134 w 5421466"/>
              <a:gd name="connsiteY49" fmla="*/ 6199726 h 6199726"/>
              <a:gd name="connsiteX0" fmla="*/ 4469964 w 5421466"/>
              <a:gd name="connsiteY0" fmla="*/ 6067991 h 6199726"/>
              <a:gd name="connsiteX1" fmla="*/ 4204745 w 5421466"/>
              <a:gd name="connsiteY1" fmla="*/ 5516795 h 6199726"/>
              <a:gd name="connsiteX2" fmla="*/ 4281733 w 5421466"/>
              <a:gd name="connsiteY2" fmla="*/ 5237444 h 6199726"/>
              <a:gd name="connsiteX3" fmla="*/ 4631881 w 5421466"/>
              <a:gd name="connsiteY3" fmla="*/ 4847191 h 6199726"/>
              <a:gd name="connsiteX4" fmla="*/ 5058626 w 5421466"/>
              <a:gd name="connsiteY4" fmla="*/ 3800966 h 6199726"/>
              <a:gd name="connsiteX5" fmla="*/ 5416844 w 5421466"/>
              <a:gd name="connsiteY5" fmla="*/ 2735737 h 6199726"/>
              <a:gd name="connsiteX6" fmla="*/ 5209455 w 5421466"/>
              <a:gd name="connsiteY6" fmla="*/ 2801725 h 6199726"/>
              <a:gd name="connsiteX7" fmla="*/ 4493017 w 5421466"/>
              <a:gd name="connsiteY7" fmla="*/ 3169370 h 6199726"/>
              <a:gd name="connsiteX8" fmla="*/ 3722857 w 5421466"/>
              <a:gd name="connsiteY8" fmla="*/ 4079130 h 6199726"/>
              <a:gd name="connsiteX9" fmla="*/ 3757727 w 5421466"/>
              <a:gd name="connsiteY9" fmla="*/ 3546442 h 6199726"/>
              <a:gd name="connsiteX10" fmla="*/ 4087665 w 5421466"/>
              <a:gd name="connsiteY10" fmla="*/ 2009873 h 6199726"/>
              <a:gd name="connsiteX11" fmla="*/ 4285628 w 5421466"/>
              <a:gd name="connsiteY11" fmla="*/ 1302863 h 6199726"/>
              <a:gd name="connsiteX12" fmla="*/ 4313908 w 5421466"/>
              <a:gd name="connsiteY12" fmla="*/ 963498 h 6199726"/>
              <a:gd name="connsiteX13" fmla="*/ 4049958 w 5421466"/>
              <a:gd name="connsiteY13" fmla="*/ 1199168 h 6199726"/>
              <a:gd name="connsiteX14" fmla="*/ 3569191 w 5421466"/>
              <a:gd name="connsiteY14" fmla="*/ 1840191 h 6199726"/>
              <a:gd name="connsiteX15" fmla="*/ 3408935 w 5421466"/>
              <a:gd name="connsiteY15" fmla="*/ 2349238 h 6199726"/>
              <a:gd name="connsiteX16" fmla="*/ 3324094 w 5421466"/>
              <a:gd name="connsiteY16" fmla="*/ 3518162 h 6199726"/>
              <a:gd name="connsiteX17" fmla="*/ 3267533 w 5421466"/>
              <a:gd name="connsiteY17" fmla="*/ 4093197 h 6199726"/>
              <a:gd name="connsiteX18" fmla="*/ 3224446 w 5421466"/>
              <a:gd name="connsiteY18" fmla="*/ 3852295 h 6199726"/>
              <a:gd name="connsiteX19" fmla="*/ 3069570 w 5421466"/>
              <a:gd name="connsiteY19" fmla="*/ 3188224 h 6199726"/>
              <a:gd name="connsiteX20" fmla="*/ 2428547 w 5421466"/>
              <a:gd name="connsiteY20" fmla="*/ 1604521 h 6199726"/>
              <a:gd name="connsiteX21" fmla="*/ 2042048 w 5421466"/>
              <a:gd name="connsiteY21" fmla="*/ 680694 h 6199726"/>
              <a:gd name="connsiteX22" fmla="*/ 1976061 w 5421466"/>
              <a:gd name="connsiteY22" fmla="*/ 237634 h 6199726"/>
              <a:gd name="connsiteX23" fmla="*/ 1853512 w 5421466"/>
              <a:gd name="connsiteY23" fmla="*/ 1964 h 6199726"/>
              <a:gd name="connsiteX24" fmla="*/ 1674403 w 5421466"/>
              <a:gd name="connsiteY24" fmla="*/ 360183 h 6199726"/>
              <a:gd name="connsiteX25" fmla="*/ 1504721 w 5421466"/>
              <a:gd name="connsiteY25" fmla="*/ 1415985 h 6199726"/>
              <a:gd name="connsiteX26" fmla="*/ 1919500 w 5421466"/>
              <a:gd name="connsiteY26" fmla="*/ 2745164 h 6199726"/>
              <a:gd name="connsiteX27" fmla="*/ 2525505 w 5421466"/>
              <a:gd name="connsiteY27" fmla="*/ 3885807 h 6199726"/>
              <a:gd name="connsiteX28" fmla="*/ 2343706 w 5421466"/>
              <a:gd name="connsiteY28" fmla="*/ 3734978 h 6199726"/>
              <a:gd name="connsiteX29" fmla="*/ 1259624 w 5421466"/>
              <a:gd name="connsiteY29" fmla="*/ 2566055 h 6199726"/>
              <a:gd name="connsiteX30" fmla="*/ 760003 w 5421466"/>
              <a:gd name="connsiteY30" fmla="*/ 2019300 h 6199726"/>
              <a:gd name="connsiteX31" fmla="*/ 213248 w 5421466"/>
              <a:gd name="connsiteY31" fmla="*/ 1510253 h 6199726"/>
              <a:gd name="connsiteX32" fmla="*/ 213248 w 5421466"/>
              <a:gd name="connsiteY32" fmla="*/ 1642228 h 6199726"/>
              <a:gd name="connsiteX33" fmla="*/ 694015 w 5421466"/>
              <a:gd name="connsiteY33" fmla="*/ 2980834 h 6199726"/>
              <a:gd name="connsiteX34" fmla="*/ 1287904 w 5421466"/>
              <a:gd name="connsiteY34" fmla="*/ 4102624 h 6199726"/>
              <a:gd name="connsiteX35" fmla="*/ 2042048 w 5421466"/>
              <a:gd name="connsiteY35" fmla="*/ 4715366 h 6199726"/>
              <a:gd name="connsiteX36" fmla="*/ 2771689 w 5421466"/>
              <a:gd name="connsiteY36" fmla="*/ 5012089 h 6199726"/>
              <a:gd name="connsiteX37" fmla="*/ 2315426 w 5421466"/>
              <a:gd name="connsiteY37" fmla="*/ 5092438 h 6199726"/>
              <a:gd name="connsiteX38" fmla="*/ 1495294 w 5421466"/>
              <a:gd name="connsiteY38" fmla="*/ 4922756 h 6199726"/>
              <a:gd name="connsiteX39" fmla="*/ 760003 w 5421466"/>
              <a:gd name="connsiteY39" fmla="*/ 4187465 h 6199726"/>
              <a:gd name="connsiteX40" fmla="*/ 260382 w 5421466"/>
              <a:gd name="connsiteY40" fmla="*/ 3291919 h 6199726"/>
              <a:gd name="connsiteX41" fmla="*/ 5859 w 5421466"/>
              <a:gd name="connsiteY41" fmla="*/ 2924273 h 6199726"/>
              <a:gd name="connsiteX42" fmla="*/ 109554 w 5421466"/>
              <a:gd name="connsiteY42" fmla="*/ 3518162 h 6199726"/>
              <a:gd name="connsiteX43" fmla="*/ 420638 w 5421466"/>
              <a:gd name="connsiteY43" fmla="*/ 4922756 h 6199726"/>
              <a:gd name="connsiteX44" fmla="*/ 910832 w 5421466"/>
              <a:gd name="connsiteY44" fmla="*/ 5544925 h 6199726"/>
              <a:gd name="connsiteX45" fmla="*/ 1523574 w 5421466"/>
              <a:gd name="connsiteY45" fmla="*/ 5761741 h 6199726"/>
              <a:gd name="connsiteX46" fmla="*/ 2336968 w 5421466"/>
              <a:gd name="connsiteY46" fmla="*/ 5729895 h 6199726"/>
              <a:gd name="connsiteX47" fmla="*/ 3483886 w 5421466"/>
              <a:gd name="connsiteY47" fmla="*/ 5540090 h 6199726"/>
              <a:gd name="connsiteX48" fmla="*/ 3727543 w 5421466"/>
              <a:gd name="connsiteY48" fmla="*/ 5581363 h 6199726"/>
              <a:gd name="connsiteX49" fmla="*/ 3506134 w 5421466"/>
              <a:gd name="connsiteY49" fmla="*/ 6199726 h 6199726"/>
              <a:gd name="connsiteX0" fmla="*/ 4469964 w 5421466"/>
              <a:gd name="connsiteY0" fmla="*/ 6067991 h 6199726"/>
              <a:gd name="connsiteX1" fmla="*/ 4204745 w 5421466"/>
              <a:gd name="connsiteY1" fmla="*/ 5516795 h 6199726"/>
              <a:gd name="connsiteX2" fmla="*/ 4281733 w 5421466"/>
              <a:gd name="connsiteY2" fmla="*/ 5237444 h 6199726"/>
              <a:gd name="connsiteX3" fmla="*/ 4631881 w 5421466"/>
              <a:gd name="connsiteY3" fmla="*/ 4847191 h 6199726"/>
              <a:gd name="connsiteX4" fmla="*/ 5058626 w 5421466"/>
              <a:gd name="connsiteY4" fmla="*/ 3800966 h 6199726"/>
              <a:gd name="connsiteX5" fmla="*/ 5416844 w 5421466"/>
              <a:gd name="connsiteY5" fmla="*/ 2735737 h 6199726"/>
              <a:gd name="connsiteX6" fmla="*/ 5209455 w 5421466"/>
              <a:gd name="connsiteY6" fmla="*/ 2801725 h 6199726"/>
              <a:gd name="connsiteX7" fmla="*/ 4493017 w 5421466"/>
              <a:gd name="connsiteY7" fmla="*/ 3169370 h 6199726"/>
              <a:gd name="connsiteX8" fmla="*/ 3722857 w 5421466"/>
              <a:gd name="connsiteY8" fmla="*/ 4079130 h 6199726"/>
              <a:gd name="connsiteX9" fmla="*/ 3757727 w 5421466"/>
              <a:gd name="connsiteY9" fmla="*/ 3546442 h 6199726"/>
              <a:gd name="connsiteX10" fmla="*/ 4087665 w 5421466"/>
              <a:gd name="connsiteY10" fmla="*/ 2009873 h 6199726"/>
              <a:gd name="connsiteX11" fmla="*/ 4285628 w 5421466"/>
              <a:gd name="connsiteY11" fmla="*/ 1302863 h 6199726"/>
              <a:gd name="connsiteX12" fmla="*/ 4313908 w 5421466"/>
              <a:gd name="connsiteY12" fmla="*/ 963498 h 6199726"/>
              <a:gd name="connsiteX13" fmla="*/ 4049958 w 5421466"/>
              <a:gd name="connsiteY13" fmla="*/ 1199168 h 6199726"/>
              <a:gd name="connsiteX14" fmla="*/ 3569191 w 5421466"/>
              <a:gd name="connsiteY14" fmla="*/ 1840191 h 6199726"/>
              <a:gd name="connsiteX15" fmla="*/ 3408935 w 5421466"/>
              <a:gd name="connsiteY15" fmla="*/ 2349238 h 6199726"/>
              <a:gd name="connsiteX16" fmla="*/ 3324094 w 5421466"/>
              <a:gd name="connsiteY16" fmla="*/ 3518162 h 6199726"/>
              <a:gd name="connsiteX17" fmla="*/ 3267533 w 5421466"/>
              <a:gd name="connsiteY17" fmla="*/ 4093197 h 6199726"/>
              <a:gd name="connsiteX18" fmla="*/ 3224446 w 5421466"/>
              <a:gd name="connsiteY18" fmla="*/ 3852295 h 6199726"/>
              <a:gd name="connsiteX19" fmla="*/ 3069570 w 5421466"/>
              <a:gd name="connsiteY19" fmla="*/ 3188224 h 6199726"/>
              <a:gd name="connsiteX20" fmla="*/ 2428547 w 5421466"/>
              <a:gd name="connsiteY20" fmla="*/ 1604521 h 6199726"/>
              <a:gd name="connsiteX21" fmla="*/ 2042048 w 5421466"/>
              <a:gd name="connsiteY21" fmla="*/ 680694 h 6199726"/>
              <a:gd name="connsiteX22" fmla="*/ 1976061 w 5421466"/>
              <a:gd name="connsiteY22" fmla="*/ 237634 h 6199726"/>
              <a:gd name="connsiteX23" fmla="*/ 1853512 w 5421466"/>
              <a:gd name="connsiteY23" fmla="*/ 1964 h 6199726"/>
              <a:gd name="connsiteX24" fmla="*/ 1674403 w 5421466"/>
              <a:gd name="connsiteY24" fmla="*/ 360183 h 6199726"/>
              <a:gd name="connsiteX25" fmla="*/ 1504721 w 5421466"/>
              <a:gd name="connsiteY25" fmla="*/ 1415985 h 6199726"/>
              <a:gd name="connsiteX26" fmla="*/ 1919500 w 5421466"/>
              <a:gd name="connsiteY26" fmla="*/ 2745164 h 6199726"/>
              <a:gd name="connsiteX27" fmla="*/ 2525505 w 5421466"/>
              <a:gd name="connsiteY27" fmla="*/ 3885807 h 6199726"/>
              <a:gd name="connsiteX28" fmla="*/ 2343706 w 5421466"/>
              <a:gd name="connsiteY28" fmla="*/ 3734978 h 6199726"/>
              <a:gd name="connsiteX29" fmla="*/ 1259624 w 5421466"/>
              <a:gd name="connsiteY29" fmla="*/ 2566055 h 6199726"/>
              <a:gd name="connsiteX30" fmla="*/ 760003 w 5421466"/>
              <a:gd name="connsiteY30" fmla="*/ 2019300 h 6199726"/>
              <a:gd name="connsiteX31" fmla="*/ 213248 w 5421466"/>
              <a:gd name="connsiteY31" fmla="*/ 1510253 h 6199726"/>
              <a:gd name="connsiteX32" fmla="*/ 213248 w 5421466"/>
              <a:gd name="connsiteY32" fmla="*/ 1642228 h 6199726"/>
              <a:gd name="connsiteX33" fmla="*/ 694015 w 5421466"/>
              <a:gd name="connsiteY33" fmla="*/ 2980834 h 6199726"/>
              <a:gd name="connsiteX34" fmla="*/ 1287904 w 5421466"/>
              <a:gd name="connsiteY34" fmla="*/ 4102624 h 6199726"/>
              <a:gd name="connsiteX35" fmla="*/ 2042048 w 5421466"/>
              <a:gd name="connsiteY35" fmla="*/ 4715366 h 6199726"/>
              <a:gd name="connsiteX36" fmla="*/ 2771689 w 5421466"/>
              <a:gd name="connsiteY36" fmla="*/ 5012089 h 6199726"/>
              <a:gd name="connsiteX37" fmla="*/ 2315426 w 5421466"/>
              <a:gd name="connsiteY37" fmla="*/ 5092438 h 6199726"/>
              <a:gd name="connsiteX38" fmla="*/ 1495294 w 5421466"/>
              <a:gd name="connsiteY38" fmla="*/ 4922756 h 6199726"/>
              <a:gd name="connsiteX39" fmla="*/ 760003 w 5421466"/>
              <a:gd name="connsiteY39" fmla="*/ 4187465 h 6199726"/>
              <a:gd name="connsiteX40" fmla="*/ 260382 w 5421466"/>
              <a:gd name="connsiteY40" fmla="*/ 3291919 h 6199726"/>
              <a:gd name="connsiteX41" fmla="*/ 5859 w 5421466"/>
              <a:gd name="connsiteY41" fmla="*/ 2924273 h 6199726"/>
              <a:gd name="connsiteX42" fmla="*/ 109554 w 5421466"/>
              <a:gd name="connsiteY42" fmla="*/ 3518162 h 6199726"/>
              <a:gd name="connsiteX43" fmla="*/ 420638 w 5421466"/>
              <a:gd name="connsiteY43" fmla="*/ 4922756 h 6199726"/>
              <a:gd name="connsiteX44" fmla="*/ 910832 w 5421466"/>
              <a:gd name="connsiteY44" fmla="*/ 5544925 h 6199726"/>
              <a:gd name="connsiteX45" fmla="*/ 1523574 w 5421466"/>
              <a:gd name="connsiteY45" fmla="*/ 5761741 h 6199726"/>
              <a:gd name="connsiteX46" fmla="*/ 2336968 w 5421466"/>
              <a:gd name="connsiteY46" fmla="*/ 5729895 h 6199726"/>
              <a:gd name="connsiteX47" fmla="*/ 3483886 w 5421466"/>
              <a:gd name="connsiteY47" fmla="*/ 5540090 h 6199726"/>
              <a:gd name="connsiteX48" fmla="*/ 3704096 w 5421466"/>
              <a:gd name="connsiteY48" fmla="*/ 5581363 h 6199726"/>
              <a:gd name="connsiteX49" fmla="*/ 3506134 w 5421466"/>
              <a:gd name="connsiteY49" fmla="*/ 6199726 h 6199726"/>
              <a:gd name="connsiteX0" fmla="*/ 4469964 w 5421362"/>
              <a:gd name="connsiteY0" fmla="*/ 6067991 h 6199726"/>
              <a:gd name="connsiteX1" fmla="*/ 4204745 w 5421362"/>
              <a:gd name="connsiteY1" fmla="*/ 5516795 h 6199726"/>
              <a:gd name="connsiteX2" fmla="*/ 4281733 w 5421362"/>
              <a:gd name="connsiteY2" fmla="*/ 5237444 h 6199726"/>
              <a:gd name="connsiteX3" fmla="*/ 4631881 w 5421362"/>
              <a:gd name="connsiteY3" fmla="*/ 4847191 h 6199726"/>
              <a:gd name="connsiteX4" fmla="*/ 5058626 w 5421362"/>
              <a:gd name="connsiteY4" fmla="*/ 3800966 h 6199726"/>
              <a:gd name="connsiteX5" fmla="*/ 5416844 w 5421362"/>
              <a:gd name="connsiteY5" fmla="*/ 2735737 h 6199726"/>
              <a:gd name="connsiteX6" fmla="*/ 5209455 w 5421362"/>
              <a:gd name="connsiteY6" fmla="*/ 2801725 h 6199726"/>
              <a:gd name="connsiteX7" fmla="*/ 4508837 w 5421362"/>
              <a:gd name="connsiteY7" fmla="*/ 3248470 h 6199726"/>
              <a:gd name="connsiteX8" fmla="*/ 3722857 w 5421362"/>
              <a:gd name="connsiteY8" fmla="*/ 4079130 h 6199726"/>
              <a:gd name="connsiteX9" fmla="*/ 3757727 w 5421362"/>
              <a:gd name="connsiteY9" fmla="*/ 3546442 h 6199726"/>
              <a:gd name="connsiteX10" fmla="*/ 4087665 w 5421362"/>
              <a:gd name="connsiteY10" fmla="*/ 2009873 h 6199726"/>
              <a:gd name="connsiteX11" fmla="*/ 4285628 w 5421362"/>
              <a:gd name="connsiteY11" fmla="*/ 1302863 h 6199726"/>
              <a:gd name="connsiteX12" fmla="*/ 4313908 w 5421362"/>
              <a:gd name="connsiteY12" fmla="*/ 963498 h 6199726"/>
              <a:gd name="connsiteX13" fmla="*/ 4049958 w 5421362"/>
              <a:gd name="connsiteY13" fmla="*/ 1199168 h 6199726"/>
              <a:gd name="connsiteX14" fmla="*/ 3569191 w 5421362"/>
              <a:gd name="connsiteY14" fmla="*/ 1840191 h 6199726"/>
              <a:gd name="connsiteX15" fmla="*/ 3408935 w 5421362"/>
              <a:gd name="connsiteY15" fmla="*/ 2349238 h 6199726"/>
              <a:gd name="connsiteX16" fmla="*/ 3324094 w 5421362"/>
              <a:gd name="connsiteY16" fmla="*/ 3518162 h 6199726"/>
              <a:gd name="connsiteX17" fmla="*/ 3267533 w 5421362"/>
              <a:gd name="connsiteY17" fmla="*/ 4093197 h 6199726"/>
              <a:gd name="connsiteX18" fmla="*/ 3224446 w 5421362"/>
              <a:gd name="connsiteY18" fmla="*/ 3852295 h 6199726"/>
              <a:gd name="connsiteX19" fmla="*/ 3069570 w 5421362"/>
              <a:gd name="connsiteY19" fmla="*/ 3188224 h 6199726"/>
              <a:gd name="connsiteX20" fmla="*/ 2428547 w 5421362"/>
              <a:gd name="connsiteY20" fmla="*/ 1604521 h 6199726"/>
              <a:gd name="connsiteX21" fmla="*/ 2042048 w 5421362"/>
              <a:gd name="connsiteY21" fmla="*/ 680694 h 6199726"/>
              <a:gd name="connsiteX22" fmla="*/ 1976061 w 5421362"/>
              <a:gd name="connsiteY22" fmla="*/ 237634 h 6199726"/>
              <a:gd name="connsiteX23" fmla="*/ 1853512 w 5421362"/>
              <a:gd name="connsiteY23" fmla="*/ 1964 h 6199726"/>
              <a:gd name="connsiteX24" fmla="*/ 1674403 w 5421362"/>
              <a:gd name="connsiteY24" fmla="*/ 360183 h 6199726"/>
              <a:gd name="connsiteX25" fmla="*/ 1504721 w 5421362"/>
              <a:gd name="connsiteY25" fmla="*/ 1415985 h 6199726"/>
              <a:gd name="connsiteX26" fmla="*/ 1919500 w 5421362"/>
              <a:gd name="connsiteY26" fmla="*/ 2745164 h 6199726"/>
              <a:gd name="connsiteX27" fmla="*/ 2525505 w 5421362"/>
              <a:gd name="connsiteY27" fmla="*/ 3885807 h 6199726"/>
              <a:gd name="connsiteX28" fmla="*/ 2343706 w 5421362"/>
              <a:gd name="connsiteY28" fmla="*/ 3734978 h 6199726"/>
              <a:gd name="connsiteX29" fmla="*/ 1259624 w 5421362"/>
              <a:gd name="connsiteY29" fmla="*/ 2566055 h 6199726"/>
              <a:gd name="connsiteX30" fmla="*/ 760003 w 5421362"/>
              <a:gd name="connsiteY30" fmla="*/ 2019300 h 6199726"/>
              <a:gd name="connsiteX31" fmla="*/ 213248 w 5421362"/>
              <a:gd name="connsiteY31" fmla="*/ 1510253 h 6199726"/>
              <a:gd name="connsiteX32" fmla="*/ 213248 w 5421362"/>
              <a:gd name="connsiteY32" fmla="*/ 1642228 h 6199726"/>
              <a:gd name="connsiteX33" fmla="*/ 694015 w 5421362"/>
              <a:gd name="connsiteY33" fmla="*/ 2980834 h 6199726"/>
              <a:gd name="connsiteX34" fmla="*/ 1287904 w 5421362"/>
              <a:gd name="connsiteY34" fmla="*/ 4102624 h 6199726"/>
              <a:gd name="connsiteX35" fmla="*/ 2042048 w 5421362"/>
              <a:gd name="connsiteY35" fmla="*/ 4715366 h 6199726"/>
              <a:gd name="connsiteX36" fmla="*/ 2771689 w 5421362"/>
              <a:gd name="connsiteY36" fmla="*/ 5012089 h 6199726"/>
              <a:gd name="connsiteX37" fmla="*/ 2315426 w 5421362"/>
              <a:gd name="connsiteY37" fmla="*/ 5092438 h 6199726"/>
              <a:gd name="connsiteX38" fmla="*/ 1495294 w 5421362"/>
              <a:gd name="connsiteY38" fmla="*/ 4922756 h 6199726"/>
              <a:gd name="connsiteX39" fmla="*/ 760003 w 5421362"/>
              <a:gd name="connsiteY39" fmla="*/ 4187465 h 6199726"/>
              <a:gd name="connsiteX40" fmla="*/ 260382 w 5421362"/>
              <a:gd name="connsiteY40" fmla="*/ 3291919 h 6199726"/>
              <a:gd name="connsiteX41" fmla="*/ 5859 w 5421362"/>
              <a:gd name="connsiteY41" fmla="*/ 2924273 h 6199726"/>
              <a:gd name="connsiteX42" fmla="*/ 109554 w 5421362"/>
              <a:gd name="connsiteY42" fmla="*/ 3518162 h 6199726"/>
              <a:gd name="connsiteX43" fmla="*/ 420638 w 5421362"/>
              <a:gd name="connsiteY43" fmla="*/ 4922756 h 6199726"/>
              <a:gd name="connsiteX44" fmla="*/ 910832 w 5421362"/>
              <a:gd name="connsiteY44" fmla="*/ 5544925 h 6199726"/>
              <a:gd name="connsiteX45" fmla="*/ 1523574 w 5421362"/>
              <a:gd name="connsiteY45" fmla="*/ 5761741 h 6199726"/>
              <a:gd name="connsiteX46" fmla="*/ 2336968 w 5421362"/>
              <a:gd name="connsiteY46" fmla="*/ 5729895 h 6199726"/>
              <a:gd name="connsiteX47" fmla="*/ 3483886 w 5421362"/>
              <a:gd name="connsiteY47" fmla="*/ 5540090 h 6199726"/>
              <a:gd name="connsiteX48" fmla="*/ 3704096 w 5421362"/>
              <a:gd name="connsiteY48" fmla="*/ 5581363 h 6199726"/>
              <a:gd name="connsiteX49" fmla="*/ 3506134 w 5421362"/>
              <a:gd name="connsiteY49" fmla="*/ 6199726 h 6199726"/>
              <a:gd name="connsiteX0" fmla="*/ 4469964 w 5421094"/>
              <a:gd name="connsiteY0" fmla="*/ 6067991 h 6199726"/>
              <a:gd name="connsiteX1" fmla="*/ 4204745 w 5421094"/>
              <a:gd name="connsiteY1" fmla="*/ 5516795 h 6199726"/>
              <a:gd name="connsiteX2" fmla="*/ 4281733 w 5421094"/>
              <a:gd name="connsiteY2" fmla="*/ 5237444 h 6199726"/>
              <a:gd name="connsiteX3" fmla="*/ 4631881 w 5421094"/>
              <a:gd name="connsiteY3" fmla="*/ 4847191 h 6199726"/>
              <a:gd name="connsiteX4" fmla="*/ 5058626 w 5421094"/>
              <a:gd name="connsiteY4" fmla="*/ 3800966 h 6199726"/>
              <a:gd name="connsiteX5" fmla="*/ 5416844 w 5421094"/>
              <a:gd name="connsiteY5" fmla="*/ 2735737 h 6199726"/>
              <a:gd name="connsiteX6" fmla="*/ 5209455 w 5421094"/>
              <a:gd name="connsiteY6" fmla="*/ 2801725 h 6199726"/>
              <a:gd name="connsiteX7" fmla="*/ 4553133 w 5421094"/>
              <a:gd name="connsiteY7" fmla="*/ 3267454 h 6199726"/>
              <a:gd name="connsiteX8" fmla="*/ 3722857 w 5421094"/>
              <a:gd name="connsiteY8" fmla="*/ 4079130 h 6199726"/>
              <a:gd name="connsiteX9" fmla="*/ 3757727 w 5421094"/>
              <a:gd name="connsiteY9" fmla="*/ 3546442 h 6199726"/>
              <a:gd name="connsiteX10" fmla="*/ 4087665 w 5421094"/>
              <a:gd name="connsiteY10" fmla="*/ 2009873 h 6199726"/>
              <a:gd name="connsiteX11" fmla="*/ 4285628 w 5421094"/>
              <a:gd name="connsiteY11" fmla="*/ 1302863 h 6199726"/>
              <a:gd name="connsiteX12" fmla="*/ 4313908 w 5421094"/>
              <a:gd name="connsiteY12" fmla="*/ 963498 h 6199726"/>
              <a:gd name="connsiteX13" fmla="*/ 4049958 w 5421094"/>
              <a:gd name="connsiteY13" fmla="*/ 1199168 h 6199726"/>
              <a:gd name="connsiteX14" fmla="*/ 3569191 w 5421094"/>
              <a:gd name="connsiteY14" fmla="*/ 1840191 h 6199726"/>
              <a:gd name="connsiteX15" fmla="*/ 3408935 w 5421094"/>
              <a:gd name="connsiteY15" fmla="*/ 2349238 h 6199726"/>
              <a:gd name="connsiteX16" fmla="*/ 3324094 w 5421094"/>
              <a:gd name="connsiteY16" fmla="*/ 3518162 h 6199726"/>
              <a:gd name="connsiteX17" fmla="*/ 3267533 w 5421094"/>
              <a:gd name="connsiteY17" fmla="*/ 4093197 h 6199726"/>
              <a:gd name="connsiteX18" fmla="*/ 3224446 w 5421094"/>
              <a:gd name="connsiteY18" fmla="*/ 3852295 h 6199726"/>
              <a:gd name="connsiteX19" fmla="*/ 3069570 w 5421094"/>
              <a:gd name="connsiteY19" fmla="*/ 3188224 h 6199726"/>
              <a:gd name="connsiteX20" fmla="*/ 2428547 w 5421094"/>
              <a:gd name="connsiteY20" fmla="*/ 1604521 h 6199726"/>
              <a:gd name="connsiteX21" fmla="*/ 2042048 w 5421094"/>
              <a:gd name="connsiteY21" fmla="*/ 680694 h 6199726"/>
              <a:gd name="connsiteX22" fmla="*/ 1976061 w 5421094"/>
              <a:gd name="connsiteY22" fmla="*/ 237634 h 6199726"/>
              <a:gd name="connsiteX23" fmla="*/ 1853512 w 5421094"/>
              <a:gd name="connsiteY23" fmla="*/ 1964 h 6199726"/>
              <a:gd name="connsiteX24" fmla="*/ 1674403 w 5421094"/>
              <a:gd name="connsiteY24" fmla="*/ 360183 h 6199726"/>
              <a:gd name="connsiteX25" fmla="*/ 1504721 w 5421094"/>
              <a:gd name="connsiteY25" fmla="*/ 1415985 h 6199726"/>
              <a:gd name="connsiteX26" fmla="*/ 1919500 w 5421094"/>
              <a:gd name="connsiteY26" fmla="*/ 2745164 h 6199726"/>
              <a:gd name="connsiteX27" fmla="*/ 2525505 w 5421094"/>
              <a:gd name="connsiteY27" fmla="*/ 3885807 h 6199726"/>
              <a:gd name="connsiteX28" fmla="*/ 2343706 w 5421094"/>
              <a:gd name="connsiteY28" fmla="*/ 3734978 h 6199726"/>
              <a:gd name="connsiteX29" fmla="*/ 1259624 w 5421094"/>
              <a:gd name="connsiteY29" fmla="*/ 2566055 h 6199726"/>
              <a:gd name="connsiteX30" fmla="*/ 760003 w 5421094"/>
              <a:gd name="connsiteY30" fmla="*/ 2019300 h 6199726"/>
              <a:gd name="connsiteX31" fmla="*/ 213248 w 5421094"/>
              <a:gd name="connsiteY31" fmla="*/ 1510253 h 6199726"/>
              <a:gd name="connsiteX32" fmla="*/ 213248 w 5421094"/>
              <a:gd name="connsiteY32" fmla="*/ 1642228 h 6199726"/>
              <a:gd name="connsiteX33" fmla="*/ 694015 w 5421094"/>
              <a:gd name="connsiteY33" fmla="*/ 2980834 h 6199726"/>
              <a:gd name="connsiteX34" fmla="*/ 1287904 w 5421094"/>
              <a:gd name="connsiteY34" fmla="*/ 4102624 h 6199726"/>
              <a:gd name="connsiteX35" fmla="*/ 2042048 w 5421094"/>
              <a:gd name="connsiteY35" fmla="*/ 4715366 h 6199726"/>
              <a:gd name="connsiteX36" fmla="*/ 2771689 w 5421094"/>
              <a:gd name="connsiteY36" fmla="*/ 5012089 h 6199726"/>
              <a:gd name="connsiteX37" fmla="*/ 2315426 w 5421094"/>
              <a:gd name="connsiteY37" fmla="*/ 5092438 h 6199726"/>
              <a:gd name="connsiteX38" fmla="*/ 1495294 w 5421094"/>
              <a:gd name="connsiteY38" fmla="*/ 4922756 h 6199726"/>
              <a:gd name="connsiteX39" fmla="*/ 760003 w 5421094"/>
              <a:gd name="connsiteY39" fmla="*/ 4187465 h 6199726"/>
              <a:gd name="connsiteX40" fmla="*/ 260382 w 5421094"/>
              <a:gd name="connsiteY40" fmla="*/ 3291919 h 6199726"/>
              <a:gd name="connsiteX41" fmla="*/ 5859 w 5421094"/>
              <a:gd name="connsiteY41" fmla="*/ 2924273 h 6199726"/>
              <a:gd name="connsiteX42" fmla="*/ 109554 w 5421094"/>
              <a:gd name="connsiteY42" fmla="*/ 3518162 h 6199726"/>
              <a:gd name="connsiteX43" fmla="*/ 420638 w 5421094"/>
              <a:gd name="connsiteY43" fmla="*/ 4922756 h 6199726"/>
              <a:gd name="connsiteX44" fmla="*/ 910832 w 5421094"/>
              <a:gd name="connsiteY44" fmla="*/ 5544925 h 6199726"/>
              <a:gd name="connsiteX45" fmla="*/ 1523574 w 5421094"/>
              <a:gd name="connsiteY45" fmla="*/ 5761741 h 6199726"/>
              <a:gd name="connsiteX46" fmla="*/ 2336968 w 5421094"/>
              <a:gd name="connsiteY46" fmla="*/ 5729895 h 6199726"/>
              <a:gd name="connsiteX47" fmla="*/ 3483886 w 5421094"/>
              <a:gd name="connsiteY47" fmla="*/ 5540090 h 6199726"/>
              <a:gd name="connsiteX48" fmla="*/ 3704096 w 5421094"/>
              <a:gd name="connsiteY48" fmla="*/ 5581363 h 6199726"/>
              <a:gd name="connsiteX49" fmla="*/ 3506134 w 5421094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22857 w 5426208"/>
              <a:gd name="connsiteY8" fmla="*/ 4079130 h 6199726"/>
              <a:gd name="connsiteX9" fmla="*/ 3757727 w 5426208"/>
              <a:gd name="connsiteY9" fmla="*/ 3546442 h 6199726"/>
              <a:gd name="connsiteX10" fmla="*/ 4087665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24094 w 5426208"/>
              <a:gd name="connsiteY16" fmla="*/ 3518162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22857 w 5426208"/>
              <a:gd name="connsiteY8" fmla="*/ 4079130 h 6199726"/>
              <a:gd name="connsiteX9" fmla="*/ 3757727 w 5426208"/>
              <a:gd name="connsiteY9" fmla="*/ 3546442 h 6199726"/>
              <a:gd name="connsiteX10" fmla="*/ 4087665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05110 w 5426208"/>
              <a:gd name="connsiteY16" fmla="*/ 3464374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22857 w 5426208"/>
              <a:gd name="connsiteY8" fmla="*/ 4079130 h 6199726"/>
              <a:gd name="connsiteX9" fmla="*/ 3757727 w 5426208"/>
              <a:gd name="connsiteY9" fmla="*/ 3546442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05110 w 5426208"/>
              <a:gd name="connsiteY16" fmla="*/ 3464374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35513 w 5426208"/>
              <a:gd name="connsiteY8" fmla="*/ 4101278 h 6199726"/>
              <a:gd name="connsiteX9" fmla="*/ 3757727 w 5426208"/>
              <a:gd name="connsiteY9" fmla="*/ 3546442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05110 w 5426208"/>
              <a:gd name="connsiteY16" fmla="*/ 3464374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35513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05110 w 5426208"/>
              <a:gd name="connsiteY16" fmla="*/ 3464374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05110 w 5426208"/>
              <a:gd name="connsiteY16" fmla="*/ 3464374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67533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224446 w 5426208"/>
              <a:gd name="connsiteY18" fmla="*/ 3852295 h 6199726"/>
              <a:gd name="connsiteX19" fmla="*/ 3069570 w 5426208"/>
              <a:gd name="connsiteY19" fmla="*/ 3188224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224446 w 5426208"/>
              <a:gd name="connsiteY18" fmla="*/ 3852295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315426 w 5426208"/>
              <a:gd name="connsiteY37" fmla="*/ 5092438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258473 w 5426208"/>
              <a:gd name="connsiteY37" fmla="*/ 5048142 h 6199726"/>
              <a:gd name="connsiteX38" fmla="*/ 1495294 w 5426208"/>
              <a:gd name="connsiteY38" fmla="*/ 4922756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745005 w 5426208"/>
              <a:gd name="connsiteY8" fmla="*/ 4101278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258473 w 5426208"/>
              <a:gd name="connsiteY37" fmla="*/ 5048142 h 6199726"/>
              <a:gd name="connsiteX38" fmla="*/ 1485802 w 5426208"/>
              <a:gd name="connsiteY38" fmla="*/ 4878460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258473 w 5426208"/>
              <a:gd name="connsiteY37" fmla="*/ 5048142 h 6199726"/>
              <a:gd name="connsiteX38" fmla="*/ 1485802 w 5426208"/>
              <a:gd name="connsiteY38" fmla="*/ 4878460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355734 w 5426208"/>
              <a:gd name="connsiteY16" fmla="*/ 3467538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258473 w 5426208"/>
              <a:gd name="connsiteY37" fmla="*/ 5048142 h 6199726"/>
              <a:gd name="connsiteX38" fmla="*/ 1485802 w 5426208"/>
              <a:gd name="connsiteY38" fmla="*/ 4878460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313908 w 5426208"/>
              <a:gd name="connsiteY12" fmla="*/ 963498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287203 w 5426208"/>
              <a:gd name="connsiteY16" fmla="*/ 3409262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258473 w 5426208"/>
              <a:gd name="connsiteY37" fmla="*/ 5048142 h 6199726"/>
              <a:gd name="connsiteX38" fmla="*/ 1485802 w 5426208"/>
              <a:gd name="connsiteY38" fmla="*/ 4878460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465260 w 5426208"/>
              <a:gd name="connsiteY12" fmla="*/ 875787 h 6199726"/>
              <a:gd name="connsiteX13" fmla="*/ 4049958 w 5426208"/>
              <a:gd name="connsiteY13" fmla="*/ 1199168 h 6199726"/>
              <a:gd name="connsiteX14" fmla="*/ 3569191 w 5426208"/>
              <a:gd name="connsiteY14" fmla="*/ 1840191 h 6199726"/>
              <a:gd name="connsiteX15" fmla="*/ 3408935 w 5426208"/>
              <a:gd name="connsiteY15" fmla="*/ 2349238 h 6199726"/>
              <a:gd name="connsiteX16" fmla="*/ 3287203 w 5426208"/>
              <a:gd name="connsiteY16" fmla="*/ 3409262 h 6199726"/>
              <a:gd name="connsiteX17" fmla="*/ 3292845 w 5426208"/>
              <a:gd name="connsiteY17" fmla="*/ 4093197 h 6199726"/>
              <a:gd name="connsiteX18" fmla="*/ 3192806 w 5426208"/>
              <a:gd name="connsiteY18" fmla="*/ 3842803 h 6199726"/>
              <a:gd name="connsiteX19" fmla="*/ 3006290 w 5426208"/>
              <a:gd name="connsiteY19" fmla="*/ 2973071 h 6199726"/>
              <a:gd name="connsiteX20" fmla="*/ 2428547 w 5426208"/>
              <a:gd name="connsiteY20" fmla="*/ 1604521 h 6199726"/>
              <a:gd name="connsiteX21" fmla="*/ 2042048 w 5426208"/>
              <a:gd name="connsiteY21" fmla="*/ 680694 h 6199726"/>
              <a:gd name="connsiteX22" fmla="*/ 1976061 w 5426208"/>
              <a:gd name="connsiteY22" fmla="*/ 237634 h 6199726"/>
              <a:gd name="connsiteX23" fmla="*/ 1853512 w 5426208"/>
              <a:gd name="connsiteY23" fmla="*/ 1964 h 6199726"/>
              <a:gd name="connsiteX24" fmla="*/ 1674403 w 5426208"/>
              <a:gd name="connsiteY24" fmla="*/ 360183 h 6199726"/>
              <a:gd name="connsiteX25" fmla="*/ 1504721 w 5426208"/>
              <a:gd name="connsiteY25" fmla="*/ 1415985 h 6199726"/>
              <a:gd name="connsiteX26" fmla="*/ 1919500 w 5426208"/>
              <a:gd name="connsiteY26" fmla="*/ 2745164 h 6199726"/>
              <a:gd name="connsiteX27" fmla="*/ 2525505 w 5426208"/>
              <a:gd name="connsiteY27" fmla="*/ 3885807 h 6199726"/>
              <a:gd name="connsiteX28" fmla="*/ 2343706 w 5426208"/>
              <a:gd name="connsiteY28" fmla="*/ 3734978 h 6199726"/>
              <a:gd name="connsiteX29" fmla="*/ 1259624 w 5426208"/>
              <a:gd name="connsiteY29" fmla="*/ 2566055 h 6199726"/>
              <a:gd name="connsiteX30" fmla="*/ 760003 w 5426208"/>
              <a:gd name="connsiteY30" fmla="*/ 2019300 h 6199726"/>
              <a:gd name="connsiteX31" fmla="*/ 213248 w 5426208"/>
              <a:gd name="connsiteY31" fmla="*/ 1510253 h 6199726"/>
              <a:gd name="connsiteX32" fmla="*/ 213248 w 5426208"/>
              <a:gd name="connsiteY32" fmla="*/ 1642228 h 6199726"/>
              <a:gd name="connsiteX33" fmla="*/ 694015 w 5426208"/>
              <a:gd name="connsiteY33" fmla="*/ 2980834 h 6199726"/>
              <a:gd name="connsiteX34" fmla="*/ 1287904 w 5426208"/>
              <a:gd name="connsiteY34" fmla="*/ 4102624 h 6199726"/>
              <a:gd name="connsiteX35" fmla="*/ 2042048 w 5426208"/>
              <a:gd name="connsiteY35" fmla="*/ 4715366 h 6199726"/>
              <a:gd name="connsiteX36" fmla="*/ 2771689 w 5426208"/>
              <a:gd name="connsiteY36" fmla="*/ 5012089 h 6199726"/>
              <a:gd name="connsiteX37" fmla="*/ 2258473 w 5426208"/>
              <a:gd name="connsiteY37" fmla="*/ 5048142 h 6199726"/>
              <a:gd name="connsiteX38" fmla="*/ 1485802 w 5426208"/>
              <a:gd name="connsiteY38" fmla="*/ 4878460 h 6199726"/>
              <a:gd name="connsiteX39" fmla="*/ 760003 w 5426208"/>
              <a:gd name="connsiteY39" fmla="*/ 4187465 h 6199726"/>
              <a:gd name="connsiteX40" fmla="*/ 260382 w 5426208"/>
              <a:gd name="connsiteY40" fmla="*/ 3291919 h 6199726"/>
              <a:gd name="connsiteX41" fmla="*/ 5859 w 5426208"/>
              <a:gd name="connsiteY41" fmla="*/ 2924273 h 6199726"/>
              <a:gd name="connsiteX42" fmla="*/ 109554 w 5426208"/>
              <a:gd name="connsiteY42" fmla="*/ 3518162 h 6199726"/>
              <a:gd name="connsiteX43" fmla="*/ 420638 w 5426208"/>
              <a:gd name="connsiteY43" fmla="*/ 4922756 h 6199726"/>
              <a:gd name="connsiteX44" fmla="*/ 910832 w 5426208"/>
              <a:gd name="connsiteY44" fmla="*/ 5544925 h 6199726"/>
              <a:gd name="connsiteX45" fmla="*/ 1523574 w 5426208"/>
              <a:gd name="connsiteY45" fmla="*/ 5761741 h 6199726"/>
              <a:gd name="connsiteX46" fmla="*/ 2336968 w 5426208"/>
              <a:gd name="connsiteY46" fmla="*/ 5729895 h 6199726"/>
              <a:gd name="connsiteX47" fmla="*/ 3483886 w 5426208"/>
              <a:gd name="connsiteY47" fmla="*/ 5540090 h 6199726"/>
              <a:gd name="connsiteX48" fmla="*/ 3704096 w 5426208"/>
              <a:gd name="connsiteY48" fmla="*/ 5581363 h 6199726"/>
              <a:gd name="connsiteX49" fmla="*/ 3506134 w 5426208"/>
              <a:gd name="connsiteY49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465260 w 5426208"/>
              <a:gd name="connsiteY12" fmla="*/ 875787 h 6199726"/>
              <a:gd name="connsiteX13" fmla="*/ 4049958 w 5426208"/>
              <a:gd name="connsiteY13" fmla="*/ 1199168 h 6199726"/>
              <a:gd name="connsiteX14" fmla="*/ 3408935 w 5426208"/>
              <a:gd name="connsiteY14" fmla="*/ 2349238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428547 w 5426208"/>
              <a:gd name="connsiteY19" fmla="*/ 1604521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285628 w 5426208"/>
              <a:gd name="connsiteY11" fmla="*/ 1302863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08935 w 5426208"/>
              <a:gd name="connsiteY14" fmla="*/ 2349238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428547 w 5426208"/>
              <a:gd name="connsiteY19" fmla="*/ 1604521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20181 w 5426208"/>
              <a:gd name="connsiteY8" fmla="*/ 427796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08935 w 5426208"/>
              <a:gd name="connsiteY14" fmla="*/ 2349238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428547 w 5426208"/>
              <a:gd name="connsiteY19" fmla="*/ 1604521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798859 w 5426208"/>
              <a:gd name="connsiteY9" fmla="*/ 3549606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08935 w 5426208"/>
              <a:gd name="connsiteY14" fmla="*/ 2349238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428547 w 5426208"/>
              <a:gd name="connsiteY19" fmla="*/ 1604521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08935 w 5426208"/>
              <a:gd name="connsiteY14" fmla="*/ 2349238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428547 w 5426208"/>
              <a:gd name="connsiteY19" fmla="*/ 1604521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428547 w 5426208"/>
              <a:gd name="connsiteY19" fmla="*/ 1604521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10832 w 5426208"/>
              <a:gd name="connsiteY43" fmla="*/ 5544925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43706 w 5426208"/>
              <a:gd name="connsiteY27" fmla="*/ 373497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315002 w 5426208"/>
              <a:gd name="connsiteY27" fmla="*/ 3777648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286298 w 5426208"/>
              <a:gd name="connsiteY27" fmla="*/ 3820319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425170 w 5426208"/>
              <a:gd name="connsiteY27" fmla="*/ 3979927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41484 w 5426208"/>
              <a:gd name="connsiteY27" fmla="*/ 4066317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281733 w 5426208"/>
              <a:gd name="connsiteY2" fmla="*/ 5237444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04745 w 5426208"/>
              <a:gd name="connsiteY1" fmla="*/ 5516795 h 6199726"/>
              <a:gd name="connsiteX2" fmla="*/ 4321818 w 5426208"/>
              <a:gd name="connsiteY2" fmla="*/ 5223618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21818 w 5426208"/>
              <a:gd name="connsiteY2" fmla="*/ 5223618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704096 w 5426208"/>
              <a:gd name="connsiteY47" fmla="*/ 5581363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36968 w 5426208"/>
              <a:gd name="connsiteY45" fmla="*/ 5729895 h 6199726"/>
              <a:gd name="connsiteX46" fmla="*/ 3483886 w 5426208"/>
              <a:gd name="connsiteY46" fmla="*/ 5540090 h 6199726"/>
              <a:gd name="connsiteX47" fmla="*/ 3575885 w 5426208"/>
              <a:gd name="connsiteY47" fmla="*/ 5668217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69727 w 5426208"/>
              <a:gd name="connsiteY45" fmla="*/ 5813687 h 6199726"/>
              <a:gd name="connsiteX46" fmla="*/ 3483886 w 5426208"/>
              <a:gd name="connsiteY46" fmla="*/ 5540090 h 6199726"/>
              <a:gd name="connsiteX47" fmla="*/ 3575885 w 5426208"/>
              <a:gd name="connsiteY47" fmla="*/ 5668217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3897197 w 5426208"/>
              <a:gd name="connsiteY9" fmla="*/ 3571203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69727 w 5426208"/>
              <a:gd name="connsiteY45" fmla="*/ 5813687 h 6199726"/>
              <a:gd name="connsiteX46" fmla="*/ 3483886 w 5426208"/>
              <a:gd name="connsiteY46" fmla="*/ 5540090 h 6199726"/>
              <a:gd name="connsiteX47" fmla="*/ 3575885 w 5426208"/>
              <a:gd name="connsiteY47" fmla="*/ 5668217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4002122 w 5426208"/>
              <a:gd name="connsiteY9" fmla="*/ 3520509 h 6199726"/>
              <a:gd name="connsiteX10" fmla="*/ 4150946 w 5426208"/>
              <a:gd name="connsiteY10" fmla="*/ 2009873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69727 w 5426208"/>
              <a:gd name="connsiteY45" fmla="*/ 5813687 h 6199726"/>
              <a:gd name="connsiteX46" fmla="*/ 3483886 w 5426208"/>
              <a:gd name="connsiteY46" fmla="*/ 5540090 h 6199726"/>
              <a:gd name="connsiteX47" fmla="*/ 3575885 w 5426208"/>
              <a:gd name="connsiteY47" fmla="*/ 5668217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4002122 w 5426208"/>
              <a:gd name="connsiteY9" fmla="*/ 3520509 h 6199726"/>
              <a:gd name="connsiteX10" fmla="*/ 4261463 w 5426208"/>
              <a:gd name="connsiteY10" fmla="*/ 1983295 h 6199726"/>
              <a:gd name="connsiteX11" fmla="*/ 4347694 w 5426208"/>
              <a:gd name="connsiteY11" fmla="*/ 1408876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69727 w 5426208"/>
              <a:gd name="connsiteY45" fmla="*/ 5813687 h 6199726"/>
              <a:gd name="connsiteX46" fmla="*/ 3483886 w 5426208"/>
              <a:gd name="connsiteY46" fmla="*/ 5540090 h 6199726"/>
              <a:gd name="connsiteX47" fmla="*/ 3575885 w 5426208"/>
              <a:gd name="connsiteY47" fmla="*/ 5668217 h 6199726"/>
              <a:gd name="connsiteX48" fmla="*/ 3506134 w 5426208"/>
              <a:gd name="connsiteY48" fmla="*/ 6199726 h 6199726"/>
              <a:gd name="connsiteX0" fmla="*/ 4469964 w 5426208"/>
              <a:gd name="connsiteY0" fmla="*/ 6067991 h 6199726"/>
              <a:gd name="connsiteX1" fmla="*/ 4282215 w 5426208"/>
              <a:gd name="connsiteY1" fmla="*/ 5520236 h 6199726"/>
              <a:gd name="connsiteX2" fmla="*/ 4330110 w 5426208"/>
              <a:gd name="connsiteY2" fmla="*/ 5252177 h 6199726"/>
              <a:gd name="connsiteX3" fmla="*/ 4631881 w 5426208"/>
              <a:gd name="connsiteY3" fmla="*/ 4847191 h 6199726"/>
              <a:gd name="connsiteX4" fmla="*/ 5058626 w 5426208"/>
              <a:gd name="connsiteY4" fmla="*/ 3800966 h 6199726"/>
              <a:gd name="connsiteX5" fmla="*/ 5416844 w 5426208"/>
              <a:gd name="connsiteY5" fmla="*/ 2735737 h 6199726"/>
              <a:gd name="connsiteX6" fmla="*/ 5253752 w 5426208"/>
              <a:gd name="connsiteY6" fmla="*/ 2747937 h 6199726"/>
              <a:gd name="connsiteX7" fmla="*/ 4553133 w 5426208"/>
              <a:gd name="connsiteY7" fmla="*/ 3267454 h 6199726"/>
              <a:gd name="connsiteX8" fmla="*/ 3980892 w 5426208"/>
              <a:gd name="connsiteY8" fmla="*/ 4210607 h 6199726"/>
              <a:gd name="connsiteX9" fmla="*/ 4002122 w 5426208"/>
              <a:gd name="connsiteY9" fmla="*/ 3520509 h 6199726"/>
              <a:gd name="connsiteX10" fmla="*/ 4261463 w 5426208"/>
              <a:gd name="connsiteY10" fmla="*/ 1983295 h 6199726"/>
              <a:gd name="connsiteX11" fmla="*/ 4416873 w 5426208"/>
              <a:gd name="connsiteY11" fmla="*/ 1383755 h 6199726"/>
              <a:gd name="connsiteX12" fmla="*/ 4596120 w 5426208"/>
              <a:gd name="connsiteY12" fmla="*/ 925301 h 6199726"/>
              <a:gd name="connsiteX13" fmla="*/ 4049958 w 5426208"/>
              <a:gd name="connsiteY13" fmla="*/ 1199168 h 6199726"/>
              <a:gd name="connsiteX14" fmla="*/ 3488008 w 5426208"/>
              <a:gd name="connsiteY14" fmla="*/ 2315589 h 6199726"/>
              <a:gd name="connsiteX15" fmla="*/ 3287203 w 5426208"/>
              <a:gd name="connsiteY15" fmla="*/ 3409262 h 6199726"/>
              <a:gd name="connsiteX16" fmla="*/ 3292845 w 5426208"/>
              <a:gd name="connsiteY16" fmla="*/ 4093197 h 6199726"/>
              <a:gd name="connsiteX17" fmla="*/ 3192806 w 5426208"/>
              <a:gd name="connsiteY17" fmla="*/ 3842803 h 6199726"/>
              <a:gd name="connsiteX18" fmla="*/ 3006290 w 5426208"/>
              <a:gd name="connsiteY18" fmla="*/ 2973071 h 6199726"/>
              <a:gd name="connsiteX19" fmla="*/ 2391566 w 5426208"/>
              <a:gd name="connsiteY19" fmla="*/ 1651865 h 6199726"/>
              <a:gd name="connsiteX20" fmla="*/ 2042048 w 5426208"/>
              <a:gd name="connsiteY20" fmla="*/ 680694 h 6199726"/>
              <a:gd name="connsiteX21" fmla="*/ 1976061 w 5426208"/>
              <a:gd name="connsiteY21" fmla="*/ 237634 h 6199726"/>
              <a:gd name="connsiteX22" fmla="*/ 1853512 w 5426208"/>
              <a:gd name="connsiteY22" fmla="*/ 1964 h 6199726"/>
              <a:gd name="connsiteX23" fmla="*/ 1674403 w 5426208"/>
              <a:gd name="connsiteY23" fmla="*/ 360183 h 6199726"/>
              <a:gd name="connsiteX24" fmla="*/ 1504721 w 5426208"/>
              <a:gd name="connsiteY24" fmla="*/ 1415985 h 6199726"/>
              <a:gd name="connsiteX25" fmla="*/ 1919500 w 5426208"/>
              <a:gd name="connsiteY25" fmla="*/ 2745164 h 6199726"/>
              <a:gd name="connsiteX26" fmla="*/ 2525505 w 5426208"/>
              <a:gd name="connsiteY26" fmla="*/ 3885807 h 6199726"/>
              <a:gd name="connsiteX27" fmla="*/ 2507282 w 5426208"/>
              <a:gd name="connsiteY27" fmla="*/ 4079026 h 6199726"/>
              <a:gd name="connsiteX28" fmla="*/ 1259624 w 5426208"/>
              <a:gd name="connsiteY28" fmla="*/ 2566055 h 6199726"/>
              <a:gd name="connsiteX29" fmla="*/ 760003 w 5426208"/>
              <a:gd name="connsiteY29" fmla="*/ 2019300 h 6199726"/>
              <a:gd name="connsiteX30" fmla="*/ 213248 w 5426208"/>
              <a:gd name="connsiteY30" fmla="*/ 1510253 h 6199726"/>
              <a:gd name="connsiteX31" fmla="*/ 213248 w 5426208"/>
              <a:gd name="connsiteY31" fmla="*/ 1642228 h 6199726"/>
              <a:gd name="connsiteX32" fmla="*/ 694015 w 5426208"/>
              <a:gd name="connsiteY32" fmla="*/ 2980834 h 6199726"/>
              <a:gd name="connsiteX33" fmla="*/ 1287904 w 5426208"/>
              <a:gd name="connsiteY33" fmla="*/ 4102624 h 6199726"/>
              <a:gd name="connsiteX34" fmla="*/ 2042048 w 5426208"/>
              <a:gd name="connsiteY34" fmla="*/ 4715366 h 6199726"/>
              <a:gd name="connsiteX35" fmla="*/ 2771689 w 5426208"/>
              <a:gd name="connsiteY35" fmla="*/ 5012089 h 6199726"/>
              <a:gd name="connsiteX36" fmla="*/ 2258473 w 5426208"/>
              <a:gd name="connsiteY36" fmla="*/ 5048142 h 6199726"/>
              <a:gd name="connsiteX37" fmla="*/ 1485802 w 5426208"/>
              <a:gd name="connsiteY37" fmla="*/ 4878460 h 6199726"/>
              <a:gd name="connsiteX38" fmla="*/ 760003 w 5426208"/>
              <a:gd name="connsiteY38" fmla="*/ 4187465 h 6199726"/>
              <a:gd name="connsiteX39" fmla="*/ 260382 w 5426208"/>
              <a:gd name="connsiteY39" fmla="*/ 3291919 h 6199726"/>
              <a:gd name="connsiteX40" fmla="*/ 5859 w 5426208"/>
              <a:gd name="connsiteY40" fmla="*/ 2924273 h 6199726"/>
              <a:gd name="connsiteX41" fmla="*/ 109554 w 5426208"/>
              <a:gd name="connsiteY41" fmla="*/ 3518162 h 6199726"/>
              <a:gd name="connsiteX42" fmla="*/ 420638 w 5426208"/>
              <a:gd name="connsiteY42" fmla="*/ 4922756 h 6199726"/>
              <a:gd name="connsiteX43" fmla="*/ 967661 w 5426208"/>
              <a:gd name="connsiteY43" fmla="*/ 5506207 h 6199726"/>
              <a:gd name="connsiteX44" fmla="*/ 1523574 w 5426208"/>
              <a:gd name="connsiteY44" fmla="*/ 5761741 h 6199726"/>
              <a:gd name="connsiteX45" fmla="*/ 2369727 w 5426208"/>
              <a:gd name="connsiteY45" fmla="*/ 5813687 h 6199726"/>
              <a:gd name="connsiteX46" fmla="*/ 3483886 w 5426208"/>
              <a:gd name="connsiteY46" fmla="*/ 5540090 h 6199726"/>
              <a:gd name="connsiteX47" fmla="*/ 3575885 w 5426208"/>
              <a:gd name="connsiteY47" fmla="*/ 5668217 h 6199726"/>
              <a:gd name="connsiteX48" fmla="*/ 3506134 w 5426208"/>
              <a:gd name="connsiteY48" fmla="*/ 6199726 h 6199726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391566 w 5426208"/>
              <a:gd name="connsiteY19" fmla="*/ 1651870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25505 w 5426208"/>
              <a:gd name="connsiteY26" fmla="*/ 3885812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87904 w 5426208"/>
              <a:gd name="connsiteY33" fmla="*/ 4102629 h 6199731"/>
              <a:gd name="connsiteX34" fmla="*/ 2042048 w 5426208"/>
              <a:gd name="connsiteY34" fmla="*/ 471537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75885 w 5426208"/>
              <a:gd name="connsiteY47" fmla="*/ 5668222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25505 w 5426208"/>
              <a:gd name="connsiteY26" fmla="*/ 3885812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87904 w 5426208"/>
              <a:gd name="connsiteY33" fmla="*/ 4102629 h 6199731"/>
              <a:gd name="connsiteX34" fmla="*/ 2042048 w 5426208"/>
              <a:gd name="connsiteY34" fmla="*/ 471537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75885 w 5426208"/>
              <a:gd name="connsiteY47" fmla="*/ 5668222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87904 w 5426208"/>
              <a:gd name="connsiteY33" fmla="*/ 4102629 h 6199731"/>
              <a:gd name="connsiteX34" fmla="*/ 2042048 w 5426208"/>
              <a:gd name="connsiteY34" fmla="*/ 471537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75885 w 5426208"/>
              <a:gd name="connsiteY47" fmla="*/ 5668222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87904 w 5426208"/>
              <a:gd name="connsiteY33" fmla="*/ 4102629 h 6199731"/>
              <a:gd name="connsiteX34" fmla="*/ 2042048 w 5426208"/>
              <a:gd name="connsiteY34" fmla="*/ 471537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75885 w 5426208"/>
              <a:gd name="connsiteY47" fmla="*/ 5668222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87904 w 5426208"/>
              <a:gd name="connsiteY33" fmla="*/ 4102629 h 6199731"/>
              <a:gd name="connsiteX34" fmla="*/ 2015715 w 5426208"/>
              <a:gd name="connsiteY34" fmla="*/ 465210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75885 w 5426208"/>
              <a:gd name="connsiteY47" fmla="*/ 5668222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75885 w 5426208"/>
              <a:gd name="connsiteY47" fmla="*/ 5668222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483886 w 5426208"/>
              <a:gd name="connsiteY46" fmla="*/ 5540095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369727 w 5426208"/>
              <a:gd name="connsiteY45" fmla="*/ 5813692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771689 w 5426208"/>
              <a:gd name="connsiteY35" fmla="*/ 501209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471273 w 5426208"/>
              <a:gd name="connsiteY45" fmla="*/ 5841898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631307 w 5426208"/>
              <a:gd name="connsiteY35" fmla="*/ 497455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471273 w 5426208"/>
              <a:gd name="connsiteY45" fmla="*/ 5841898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631307 w 5426208"/>
              <a:gd name="connsiteY35" fmla="*/ 4974554 h 6199731"/>
              <a:gd name="connsiteX36" fmla="*/ 2258473 w 5426208"/>
              <a:gd name="connsiteY36" fmla="*/ 504814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471273 w 5426208"/>
              <a:gd name="connsiteY45" fmla="*/ 5841898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631307 w 5426208"/>
              <a:gd name="connsiteY35" fmla="*/ 4974554 h 6199731"/>
              <a:gd name="connsiteX36" fmla="*/ 2175214 w 5426208"/>
              <a:gd name="connsiteY36" fmla="*/ 5005357 h 6199731"/>
              <a:gd name="connsiteX37" fmla="*/ 1485802 w 5426208"/>
              <a:gd name="connsiteY37" fmla="*/ 4878465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471273 w 5426208"/>
              <a:gd name="connsiteY45" fmla="*/ 5841898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631307 w 5426208"/>
              <a:gd name="connsiteY35" fmla="*/ 4974554 h 6199731"/>
              <a:gd name="connsiteX36" fmla="*/ 2175214 w 5426208"/>
              <a:gd name="connsiteY36" fmla="*/ 5005357 h 6199731"/>
              <a:gd name="connsiteX37" fmla="*/ 1502268 w 5426208"/>
              <a:gd name="connsiteY37" fmla="*/ 4791324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471273 w 5426208"/>
              <a:gd name="connsiteY45" fmla="*/ 5841898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7996 h 6199731"/>
              <a:gd name="connsiteX1" fmla="*/ 4282215 w 5426208"/>
              <a:gd name="connsiteY1" fmla="*/ 5520241 h 6199731"/>
              <a:gd name="connsiteX2" fmla="*/ 4330110 w 5426208"/>
              <a:gd name="connsiteY2" fmla="*/ 5252182 h 6199731"/>
              <a:gd name="connsiteX3" fmla="*/ 4631881 w 5426208"/>
              <a:gd name="connsiteY3" fmla="*/ 4847196 h 6199731"/>
              <a:gd name="connsiteX4" fmla="*/ 5058626 w 5426208"/>
              <a:gd name="connsiteY4" fmla="*/ 3800971 h 6199731"/>
              <a:gd name="connsiteX5" fmla="*/ 5416844 w 5426208"/>
              <a:gd name="connsiteY5" fmla="*/ 2735742 h 6199731"/>
              <a:gd name="connsiteX6" fmla="*/ 5253752 w 5426208"/>
              <a:gd name="connsiteY6" fmla="*/ 2747942 h 6199731"/>
              <a:gd name="connsiteX7" fmla="*/ 4553133 w 5426208"/>
              <a:gd name="connsiteY7" fmla="*/ 3267459 h 6199731"/>
              <a:gd name="connsiteX8" fmla="*/ 3980892 w 5426208"/>
              <a:gd name="connsiteY8" fmla="*/ 4210612 h 6199731"/>
              <a:gd name="connsiteX9" fmla="*/ 4002122 w 5426208"/>
              <a:gd name="connsiteY9" fmla="*/ 3520514 h 6199731"/>
              <a:gd name="connsiteX10" fmla="*/ 4261463 w 5426208"/>
              <a:gd name="connsiteY10" fmla="*/ 1983300 h 6199731"/>
              <a:gd name="connsiteX11" fmla="*/ 4416873 w 5426208"/>
              <a:gd name="connsiteY11" fmla="*/ 1383760 h 6199731"/>
              <a:gd name="connsiteX12" fmla="*/ 4596120 w 5426208"/>
              <a:gd name="connsiteY12" fmla="*/ 925306 h 6199731"/>
              <a:gd name="connsiteX13" fmla="*/ 4049958 w 5426208"/>
              <a:gd name="connsiteY13" fmla="*/ 1199173 h 6199731"/>
              <a:gd name="connsiteX14" fmla="*/ 3488008 w 5426208"/>
              <a:gd name="connsiteY14" fmla="*/ 2315594 h 6199731"/>
              <a:gd name="connsiteX15" fmla="*/ 3287203 w 5426208"/>
              <a:gd name="connsiteY15" fmla="*/ 3409267 h 6199731"/>
              <a:gd name="connsiteX16" fmla="*/ 3292845 w 5426208"/>
              <a:gd name="connsiteY16" fmla="*/ 4093202 h 6199731"/>
              <a:gd name="connsiteX17" fmla="*/ 3192806 w 5426208"/>
              <a:gd name="connsiteY17" fmla="*/ 3842808 h 6199731"/>
              <a:gd name="connsiteX18" fmla="*/ 3006290 w 5426208"/>
              <a:gd name="connsiteY18" fmla="*/ 2973076 h 6199731"/>
              <a:gd name="connsiteX19" fmla="*/ 2437902 w 5426208"/>
              <a:gd name="connsiteY19" fmla="*/ 1628845 h 6199731"/>
              <a:gd name="connsiteX20" fmla="*/ 2086078 w 5426208"/>
              <a:gd name="connsiteY20" fmla="*/ 683692 h 6199731"/>
              <a:gd name="connsiteX21" fmla="*/ 1976061 w 5426208"/>
              <a:gd name="connsiteY21" fmla="*/ 237639 h 6199731"/>
              <a:gd name="connsiteX22" fmla="*/ 1853512 w 5426208"/>
              <a:gd name="connsiteY22" fmla="*/ 1969 h 6199731"/>
              <a:gd name="connsiteX23" fmla="*/ 1674403 w 5426208"/>
              <a:gd name="connsiteY23" fmla="*/ 360188 h 6199731"/>
              <a:gd name="connsiteX24" fmla="*/ 1504721 w 5426208"/>
              <a:gd name="connsiteY24" fmla="*/ 1415990 h 6199731"/>
              <a:gd name="connsiteX25" fmla="*/ 1919500 w 5426208"/>
              <a:gd name="connsiteY25" fmla="*/ 2745169 h 6199731"/>
              <a:gd name="connsiteX26" fmla="*/ 2511779 w 5426208"/>
              <a:gd name="connsiteY26" fmla="*/ 3912880 h 6199731"/>
              <a:gd name="connsiteX27" fmla="*/ 2507282 w 5426208"/>
              <a:gd name="connsiteY27" fmla="*/ 4079031 h 6199731"/>
              <a:gd name="connsiteX28" fmla="*/ 1259624 w 5426208"/>
              <a:gd name="connsiteY28" fmla="*/ 2566060 h 6199731"/>
              <a:gd name="connsiteX29" fmla="*/ 760003 w 5426208"/>
              <a:gd name="connsiteY29" fmla="*/ 2019305 h 6199731"/>
              <a:gd name="connsiteX30" fmla="*/ 213248 w 5426208"/>
              <a:gd name="connsiteY30" fmla="*/ 1510258 h 6199731"/>
              <a:gd name="connsiteX31" fmla="*/ 213248 w 5426208"/>
              <a:gd name="connsiteY31" fmla="*/ 1642233 h 6199731"/>
              <a:gd name="connsiteX32" fmla="*/ 694015 w 5426208"/>
              <a:gd name="connsiteY32" fmla="*/ 2980839 h 6199731"/>
              <a:gd name="connsiteX33" fmla="*/ 1253280 w 5426208"/>
              <a:gd name="connsiteY33" fmla="*/ 4010799 h 6199731"/>
              <a:gd name="connsiteX34" fmla="*/ 2015715 w 5426208"/>
              <a:gd name="connsiteY34" fmla="*/ 4652101 h 6199731"/>
              <a:gd name="connsiteX35" fmla="*/ 2631307 w 5426208"/>
              <a:gd name="connsiteY35" fmla="*/ 4974554 h 6199731"/>
              <a:gd name="connsiteX36" fmla="*/ 2175214 w 5426208"/>
              <a:gd name="connsiteY36" fmla="*/ 5005357 h 6199731"/>
              <a:gd name="connsiteX37" fmla="*/ 1502268 w 5426208"/>
              <a:gd name="connsiteY37" fmla="*/ 4791324 h 6199731"/>
              <a:gd name="connsiteX38" fmla="*/ 760003 w 5426208"/>
              <a:gd name="connsiteY38" fmla="*/ 4187470 h 6199731"/>
              <a:gd name="connsiteX39" fmla="*/ 260382 w 5426208"/>
              <a:gd name="connsiteY39" fmla="*/ 3291924 h 6199731"/>
              <a:gd name="connsiteX40" fmla="*/ 5859 w 5426208"/>
              <a:gd name="connsiteY40" fmla="*/ 2924278 h 6199731"/>
              <a:gd name="connsiteX41" fmla="*/ 109554 w 5426208"/>
              <a:gd name="connsiteY41" fmla="*/ 3518167 h 6199731"/>
              <a:gd name="connsiteX42" fmla="*/ 420638 w 5426208"/>
              <a:gd name="connsiteY42" fmla="*/ 4922761 h 6199731"/>
              <a:gd name="connsiteX43" fmla="*/ 967661 w 5426208"/>
              <a:gd name="connsiteY43" fmla="*/ 5506212 h 6199731"/>
              <a:gd name="connsiteX44" fmla="*/ 1523574 w 5426208"/>
              <a:gd name="connsiteY44" fmla="*/ 5761746 h 6199731"/>
              <a:gd name="connsiteX45" fmla="*/ 2471273 w 5426208"/>
              <a:gd name="connsiteY45" fmla="*/ 5841898 h 6199731"/>
              <a:gd name="connsiteX46" fmla="*/ 3384948 w 5426208"/>
              <a:gd name="connsiteY46" fmla="*/ 5645372 h 6199731"/>
              <a:gd name="connsiteX47" fmla="*/ 3500869 w 5426208"/>
              <a:gd name="connsiteY47" fmla="*/ 5718513 h 6199731"/>
              <a:gd name="connsiteX48" fmla="*/ 3506134 w 5426208"/>
              <a:gd name="connsiteY48" fmla="*/ 6199731 h 6199731"/>
              <a:gd name="connsiteX0" fmla="*/ 4469964 w 5426208"/>
              <a:gd name="connsiteY0" fmla="*/ 6068369 h 6200104"/>
              <a:gd name="connsiteX1" fmla="*/ 4282215 w 5426208"/>
              <a:gd name="connsiteY1" fmla="*/ 5520614 h 6200104"/>
              <a:gd name="connsiteX2" fmla="*/ 4330110 w 5426208"/>
              <a:gd name="connsiteY2" fmla="*/ 5252555 h 6200104"/>
              <a:gd name="connsiteX3" fmla="*/ 4631881 w 5426208"/>
              <a:gd name="connsiteY3" fmla="*/ 4847569 h 6200104"/>
              <a:gd name="connsiteX4" fmla="*/ 5058626 w 5426208"/>
              <a:gd name="connsiteY4" fmla="*/ 3801344 h 6200104"/>
              <a:gd name="connsiteX5" fmla="*/ 5416844 w 5426208"/>
              <a:gd name="connsiteY5" fmla="*/ 2736115 h 6200104"/>
              <a:gd name="connsiteX6" fmla="*/ 5253752 w 5426208"/>
              <a:gd name="connsiteY6" fmla="*/ 2748315 h 6200104"/>
              <a:gd name="connsiteX7" fmla="*/ 4553133 w 5426208"/>
              <a:gd name="connsiteY7" fmla="*/ 3267832 h 6200104"/>
              <a:gd name="connsiteX8" fmla="*/ 3980892 w 5426208"/>
              <a:gd name="connsiteY8" fmla="*/ 4210985 h 6200104"/>
              <a:gd name="connsiteX9" fmla="*/ 4002122 w 5426208"/>
              <a:gd name="connsiteY9" fmla="*/ 3520887 h 6200104"/>
              <a:gd name="connsiteX10" fmla="*/ 4261463 w 5426208"/>
              <a:gd name="connsiteY10" fmla="*/ 1983673 h 6200104"/>
              <a:gd name="connsiteX11" fmla="*/ 4416873 w 5426208"/>
              <a:gd name="connsiteY11" fmla="*/ 1384133 h 6200104"/>
              <a:gd name="connsiteX12" fmla="*/ 4596120 w 5426208"/>
              <a:gd name="connsiteY12" fmla="*/ 925679 h 6200104"/>
              <a:gd name="connsiteX13" fmla="*/ 4049958 w 5426208"/>
              <a:gd name="connsiteY13" fmla="*/ 1199546 h 6200104"/>
              <a:gd name="connsiteX14" fmla="*/ 3488008 w 5426208"/>
              <a:gd name="connsiteY14" fmla="*/ 2315967 h 6200104"/>
              <a:gd name="connsiteX15" fmla="*/ 3287203 w 5426208"/>
              <a:gd name="connsiteY15" fmla="*/ 3409640 h 6200104"/>
              <a:gd name="connsiteX16" fmla="*/ 3292845 w 5426208"/>
              <a:gd name="connsiteY16" fmla="*/ 4093575 h 6200104"/>
              <a:gd name="connsiteX17" fmla="*/ 3192806 w 5426208"/>
              <a:gd name="connsiteY17" fmla="*/ 3843181 h 6200104"/>
              <a:gd name="connsiteX18" fmla="*/ 3006290 w 5426208"/>
              <a:gd name="connsiteY18" fmla="*/ 2973449 h 6200104"/>
              <a:gd name="connsiteX19" fmla="*/ 2437902 w 5426208"/>
              <a:gd name="connsiteY19" fmla="*/ 1629218 h 6200104"/>
              <a:gd name="connsiteX20" fmla="*/ 2116465 w 5426208"/>
              <a:gd name="connsiteY20" fmla="*/ 842913 h 6200104"/>
              <a:gd name="connsiteX21" fmla="*/ 1976061 w 5426208"/>
              <a:gd name="connsiteY21" fmla="*/ 238012 h 6200104"/>
              <a:gd name="connsiteX22" fmla="*/ 1853512 w 5426208"/>
              <a:gd name="connsiteY22" fmla="*/ 2342 h 6200104"/>
              <a:gd name="connsiteX23" fmla="*/ 1674403 w 5426208"/>
              <a:gd name="connsiteY23" fmla="*/ 360561 h 6200104"/>
              <a:gd name="connsiteX24" fmla="*/ 1504721 w 5426208"/>
              <a:gd name="connsiteY24" fmla="*/ 1416363 h 6200104"/>
              <a:gd name="connsiteX25" fmla="*/ 1919500 w 5426208"/>
              <a:gd name="connsiteY25" fmla="*/ 2745542 h 6200104"/>
              <a:gd name="connsiteX26" fmla="*/ 2511779 w 5426208"/>
              <a:gd name="connsiteY26" fmla="*/ 3913253 h 6200104"/>
              <a:gd name="connsiteX27" fmla="*/ 2507282 w 5426208"/>
              <a:gd name="connsiteY27" fmla="*/ 4079404 h 6200104"/>
              <a:gd name="connsiteX28" fmla="*/ 1259624 w 5426208"/>
              <a:gd name="connsiteY28" fmla="*/ 2566433 h 6200104"/>
              <a:gd name="connsiteX29" fmla="*/ 760003 w 5426208"/>
              <a:gd name="connsiteY29" fmla="*/ 2019678 h 6200104"/>
              <a:gd name="connsiteX30" fmla="*/ 213248 w 5426208"/>
              <a:gd name="connsiteY30" fmla="*/ 1510631 h 6200104"/>
              <a:gd name="connsiteX31" fmla="*/ 213248 w 5426208"/>
              <a:gd name="connsiteY31" fmla="*/ 1642606 h 6200104"/>
              <a:gd name="connsiteX32" fmla="*/ 694015 w 5426208"/>
              <a:gd name="connsiteY32" fmla="*/ 2981212 h 6200104"/>
              <a:gd name="connsiteX33" fmla="*/ 1253280 w 5426208"/>
              <a:gd name="connsiteY33" fmla="*/ 4011172 h 6200104"/>
              <a:gd name="connsiteX34" fmla="*/ 2015715 w 5426208"/>
              <a:gd name="connsiteY34" fmla="*/ 4652474 h 6200104"/>
              <a:gd name="connsiteX35" fmla="*/ 2631307 w 5426208"/>
              <a:gd name="connsiteY35" fmla="*/ 4974927 h 6200104"/>
              <a:gd name="connsiteX36" fmla="*/ 2175214 w 5426208"/>
              <a:gd name="connsiteY36" fmla="*/ 5005730 h 6200104"/>
              <a:gd name="connsiteX37" fmla="*/ 1502268 w 5426208"/>
              <a:gd name="connsiteY37" fmla="*/ 4791697 h 6200104"/>
              <a:gd name="connsiteX38" fmla="*/ 760003 w 5426208"/>
              <a:gd name="connsiteY38" fmla="*/ 4187843 h 6200104"/>
              <a:gd name="connsiteX39" fmla="*/ 260382 w 5426208"/>
              <a:gd name="connsiteY39" fmla="*/ 3292297 h 6200104"/>
              <a:gd name="connsiteX40" fmla="*/ 5859 w 5426208"/>
              <a:gd name="connsiteY40" fmla="*/ 2924651 h 6200104"/>
              <a:gd name="connsiteX41" fmla="*/ 109554 w 5426208"/>
              <a:gd name="connsiteY41" fmla="*/ 3518540 h 6200104"/>
              <a:gd name="connsiteX42" fmla="*/ 420638 w 5426208"/>
              <a:gd name="connsiteY42" fmla="*/ 4923134 h 6200104"/>
              <a:gd name="connsiteX43" fmla="*/ 967661 w 5426208"/>
              <a:gd name="connsiteY43" fmla="*/ 5506585 h 6200104"/>
              <a:gd name="connsiteX44" fmla="*/ 1523574 w 5426208"/>
              <a:gd name="connsiteY44" fmla="*/ 5762119 h 6200104"/>
              <a:gd name="connsiteX45" fmla="*/ 2471273 w 5426208"/>
              <a:gd name="connsiteY45" fmla="*/ 5842271 h 6200104"/>
              <a:gd name="connsiteX46" fmla="*/ 3384948 w 5426208"/>
              <a:gd name="connsiteY46" fmla="*/ 5645745 h 6200104"/>
              <a:gd name="connsiteX47" fmla="*/ 3500869 w 5426208"/>
              <a:gd name="connsiteY47" fmla="*/ 5718886 h 6200104"/>
              <a:gd name="connsiteX48" fmla="*/ 3506134 w 5426208"/>
              <a:gd name="connsiteY48" fmla="*/ 6200104 h 6200104"/>
              <a:gd name="connsiteX0" fmla="*/ 4469964 w 5426208"/>
              <a:gd name="connsiteY0" fmla="*/ 6083203 h 6214938"/>
              <a:gd name="connsiteX1" fmla="*/ 4282215 w 5426208"/>
              <a:gd name="connsiteY1" fmla="*/ 5535448 h 6214938"/>
              <a:gd name="connsiteX2" fmla="*/ 4330110 w 5426208"/>
              <a:gd name="connsiteY2" fmla="*/ 5267389 h 6214938"/>
              <a:gd name="connsiteX3" fmla="*/ 4631881 w 5426208"/>
              <a:gd name="connsiteY3" fmla="*/ 4862403 h 6214938"/>
              <a:gd name="connsiteX4" fmla="*/ 5058626 w 5426208"/>
              <a:gd name="connsiteY4" fmla="*/ 3816178 h 6214938"/>
              <a:gd name="connsiteX5" fmla="*/ 5416844 w 5426208"/>
              <a:gd name="connsiteY5" fmla="*/ 2750949 h 6214938"/>
              <a:gd name="connsiteX6" fmla="*/ 5253752 w 5426208"/>
              <a:gd name="connsiteY6" fmla="*/ 2763149 h 6214938"/>
              <a:gd name="connsiteX7" fmla="*/ 4553133 w 5426208"/>
              <a:gd name="connsiteY7" fmla="*/ 3282666 h 6214938"/>
              <a:gd name="connsiteX8" fmla="*/ 3980892 w 5426208"/>
              <a:gd name="connsiteY8" fmla="*/ 4225819 h 6214938"/>
              <a:gd name="connsiteX9" fmla="*/ 4002122 w 5426208"/>
              <a:gd name="connsiteY9" fmla="*/ 3535721 h 6214938"/>
              <a:gd name="connsiteX10" fmla="*/ 4261463 w 5426208"/>
              <a:gd name="connsiteY10" fmla="*/ 1998507 h 6214938"/>
              <a:gd name="connsiteX11" fmla="*/ 4416873 w 5426208"/>
              <a:gd name="connsiteY11" fmla="*/ 1398967 h 6214938"/>
              <a:gd name="connsiteX12" fmla="*/ 4596120 w 5426208"/>
              <a:gd name="connsiteY12" fmla="*/ 940513 h 6214938"/>
              <a:gd name="connsiteX13" fmla="*/ 4049958 w 5426208"/>
              <a:gd name="connsiteY13" fmla="*/ 1214380 h 6214938"/>
              <a:gd name="connsiteX14" fmla="*/ 3488008 w 5426208"/>
              <a:gd name="connsiteY14" fmla="*/ 2330801 h 6214938"/>
              <a:gd name="connsiteX15" fmla="*/ 3287203 w 5426208"/>
              <a:gd name="connsiteY15" fmla="*/ 3424474 h 6214938"/>
              <a:gd name="connsiteX16" fmla="*/ 3292845 w 5426208"/>
              <a:gd name="connsiteY16" fmla="*/ 4108409 h 6214938"/>
              <a:gd name="connsiteX17" fmla="*/ 3192806 w 5426208"/>
              <a:gd name="connsiteY17" fmla="*/ 3858015 h 6214938"/>
              <a:gd name="connsiteX18" fmla="*/ 3006290 w 5426208"/>
              <a:gd name="connsiteY18" fmla="*/ 2988283 h 6214938"/>
              <a:gd name="connsiteX19" fmla="*/ 2437902 w 5426208"/>
              <a:gd name="connsiteY19" fmla="*/ 1644052 h 6214938"/>
              <a:gd name="connsiteX20" fmla="*/ 2116465 w 5426208"/>
              <a:gd name="connsiteY20" fmla="*/ 857747 h 6214938"/>
              <a:gd name="connsiteX21" fmla="*/ 1976061 w 5426208"/>
              <a:gd name="connsiteY21" fmla="*/ 252846 h 6214938"/>
              <a:gd name="connsiteX22" fmla="*/ 1853512 w 5426208"/>
              <a:gd name="connsiteY22" fmla="*/ 17176 h 6214938"/>
              <a:gd name="connsiteX23" fmla="*/ 1612673 w 5426208"/>
              <a:gd name="connsiteY23" fmla="*/ 683202 h 6214938"/>
              <a:gd name="connsiteX24" fmla="*/ 1504721 w 5426208"/>
              <a:gd name="connsiteY24" fmla="*/ 1431197 h 6214938"/>
              <a:gd name="connsiteX25" fmla="*/ 1919500 w 5426208"/>
              <a:gd name="connsiteY25" fmla="*/ 2760376 h 6214938"/>
              <a:gd name="connsiteX26" fmla="*/ 2511779 w 5426208"/>
              <a:gd name="connsiteY26" fmla="*/ 3928087 h 6214938"/>
              <a:gd name="connsiteX27" fmla="*/ 2507282 w 5426208"/>
              <a:gd name="connsiteY27" fmla="*/ 4094238 h 6214938"/>
              <a:gd name="connsiteX28" fmla="*/ 1259624 w 5426208"/>
              <a:gd name="connsiteY28" fmla="*/ 2581267 h 6214938"/>
              <a:gd name="connsiteX29" fmla="*/ 760003 w 5426208"/>
              <a:gd name="connsiteY29" fmla="*/ 2034512 h 6214938"/>
              <a:gd name="connsiteX30" fmla="*/ 213248 w 5426208"/>
              <a:gd name="connsiteY30" fmla="*/ 1525465 h 6214938"/>
              <a:gd name="connsiteX31" fmla="*/ 213248 w 5426208"/>
              <a:gd name="connsiteY31" fmla="*/ 1657440 h 6214938"/>
              <a:gd name="connsiteX32" fmla="*/ 694015 w 5426208"/>
              <a:gd name="connsiteY32" fmla="*/ 2996046 h 6214938"/>
              <a:gd name="connsiteX33" fmla="*/ 1253280 w 5426208"/>
              <a:gd name="connsiteY33" fmla="*/ 4026006 h 6214938"/>
              <a:gd name="connsiteX34" fmla="*/ 2015715 w 5426208"/>
              <a:gd name="connsiteY34" fmla="*/ 4667308 h 6214938"/>
              <a:gd name="connsiteX35" fmla="*/ 2631307 w 5426208"/>
              <a:gd name="connsiteY35" fmla="*/ 4989761 h 6214938"/>
              <a:gd name="connsiteX36" fmla="*/ 2175214 w 5426208"/>
              <a:gd name="connsiteY36" fmla="*/ 5020564 h 6214938"/>
              <a:gd name="connsiteX37" fmla="*/ 1502268 w 5426208"/>
              <a:gd name="connsiteY37" fmla="*/ 4806531 h 6214938"/>
              <a:gd name="connsiteX38" fmla="*/ 760003 w 5426208"/>
              <a:gd name="connsiteY38" fmla="*/ 4202677 h 6214938"/>
              <a:gd name="connsiteX39" fmla="*/ 260382 w 5426208"/>
              <a:gd name="connsiteY39" fmla="*/ 3307131 h 6214938"/>
              <a:gd name="connsiteX40" fmla="*/ 5859 w 5426208"/>
              <a:gd name="connsiteY40" fmla="*/ 2939485 h 6214938"/>
              <a:gd name="connsiteX41" fmla="*/ 109554 w 5426208"/>
              <a:gd name="connsiteY41" fmla="*/ 3533374 h 6214938"/>
              <a:gd name="connsiteX42" fmla="*/ 420638 w 5426208"/>
              <a:gd name="connsiteY42" fmla="*/ 4937968 h 6214938"/>
              <a:gd name="connsiteX43" fmla="*/ 967661 w 5426208"/>
              <a:gd name="connsiteY43" fmla="*/ 5521419 h 6214938"/>
              <a:gd name="connsiteX44" fmla="*/ 1523574 w 5426208"/>
              <a:gd name="connsiteY44" fmla="*/ 5776953 h 6214938"/>
              <a:gd name="connsiteX45" fmla="*/ 2471273 w 5426208"/>
              <a:gd name="connsiteY45" fmla="*/ 5857105 h 6214938"/>
              <a:gd name="connsiteX46" fmla="*/ 3384948 w 5426208"/>
              <a:gd name="connsiteY46" fmla="*/ 5660579 h 6214938"/>
              <a:gd name="connsiteX47" fmla="*/ 3500869 w 5426208"/>
              <a:gd name="connsiteY47" fmla="*/ 5733720 h 6214938"/>
              <a:gd name="connsiteX48" fmla="*/ 3506134 w 5426208"/>
              <a:gd name="connsiteY48" fmla="*/ 6214938 h 6214938"/>
              <a:gd name="connsiteX0" fmla="*/ 4469964 w 5426208"/>
              <a:gd name="connsiteY0" fmla="*/ 6068032 h 6199767"/>
              <a:gd name="connsiteX1" fmla="*/ 4282215 w 5426208"/>
              <a:gd name="connsiteY1" fmla="*/ 5520277 h 6199767"/>
              <a:gd name="connsiteX2" fmla="*/ 4330110 w 5426208"/>
              <a:gd name="connsiteY2" fmla="*/ 5252218 h 6199767"/>
              <a:gd name="connsiteX3" fmla="*/ 4631881 w 5426208"/>
              <a:gd name="connsiteY3" fmla="*/ 4847232 h 6199767"/>
              <a:gd name="connsiteX4" fmla="*/ 5058626 w 5426208"/>
              <a:gd name="connsiteY4" fmla="*/ 3801007 h 6199767"/>
              <a:gd name="connsiteX5" fmla="*/ 5416844 w 5426208"/>
              <a:gd name="connsiteY5" fmla="*/ 2735778 h 6199767"/>
              <a:gd name="connsiteX6" fmla="*/ 5253752 w 5426208"/>
              <a:gd name="connsiteY6" fmla="*/ 2747978 h 6199767"/>
              <a:gd name="connsiteX7" fmla="*/ 4553133 w 5426208"/>
              <a:gd name="connsiteY7" fmla="*/ 3267495 h 6199767"/>
              <a:gd name="connsiteX8" fmla="*/ 3980892 w 5426208"/>
              <a:gd name="connsiteY8" fmla="*/ 4210648 h 6199767"/>
              <a:gd name="connsiteX9" fmla="*/ 4002122 w 5426208"/>
              <a:gd name="connsiteY9" fmla="*/ 3520550 h 6199767"/>
              <a:gd name="connsiteX10" fmla="*/ 4261463 w 5426208"/>
              <a:gd name="connsiteY10" fmla="*/ 1983336 h 6199767"/>
              <a:gd name="connsiteX11" fmla="*/ 4416873 w 5426208"/>
              <a:gd name="connsiteY11" fmla="*/ 1383796 h 6199767"/>
              <a:gd name="connsiteX12" fmla="*/ 4596120 w 5426208"/>
              <a:gd name="connsiteY12" fmla="*/ 925342 h 6199767"/>
              <a:gd name="connsiteX13" fmla="*/ 4049958 w 5426208"/>
              <a:gd name="connsiteY13" fmla="*/ 1199209 h 6199767"/>
              <a:gd name="connsiteX14" fmla="*/ 3488008 w 5426208"/>
              <a:gd name="connsiteY14" fmla="*/ 2315630 h 6199767"/>
              <a:gd name="connsiteX15" fmla="*/ 3287203 w 5426208"/>
              <a:gd name="connsiteY15" fmla="*/ 3409303 h 6199767"/>
              <a:gd name="connsiteX16" fmla="*/ 3292845 w 5426208"/>
              <a:gd name="connsiteY16" fmla="*/ 4093238 h 6199767"/>
              <a:gd name="connsiteX17" fmla="*/ 3192806 w 5426208"/>
              <a:gd name="connsiteY17" fmla="*/ 3842844 h 6199767"/>
              <a:gd name="connsiteX18" fmla="*/ 3006290 w 5426208"/>
              <a:gd name="connsiteY18" fmla="*/ 2973112 h 6199767"/>
              <a:gd name="connsiteX19" fmla="*/ 2437902 w 5426208"/>
              <a:gd name="connsiteY19" fmla="*/ 1628881 h 6199767"/>
              <a:gd name="connsiteX20" fmla="*/ 2116465 w 5426208"/>
              <a:gd name="connsiteY20" fmla="*/ 842576 h 6199767"/>
              <a:gd name="connsiteX21" fmla="*/ 1945144 w 5426208"/>
              <a:gd name="connsiteY21" fmla="*/ 474671 h 6199767"/>
              <a:gd name="connsiteX22" fmla="*/ 1853512 w 5426208"/>
              <a:gd name="connsiteY22" fmla="*/ 2005 h 6199767"/>
              <a:gd name="connsiteX23" fmla="*/ 1612673 w 5426208"/>
              <a:gd name="connsiteY23" fmla="*/ 668031 h 6199767"/>
              <a:gd name="connsiteX24" fmla="*/ 1504721 w 5426208"/>
              <a:gd name="connsiteY24" fmla="*/ 1416026 h 6199767"/>
              <a:gd name="connsiteX25" fmla="*/ 1919500 w 5426208"/>
              <a:gd name="connsiteY25" fmla="*/ 2745205 h 6199767"/>
              <a:gd name="connsiteX26" fmla="*/ 2511779 w 5426208"/>
              <a:gd name="connsiteY26" fmla="*/ 3912916 h 6199767"/>
              <a:gd name="connsiteX27" fmla="*/ 2507282 w 5426208"/>
              <a:gd name="connsiteY27" fmla="*/ 4079067 h 6199767"/>
              <a:gd name="connsiteX28" fmla="*/ 1259624 w 5426208"/>
              <a:gd name="connsiteY28" fmla="*/ 2566096 h 6199767"/>
              <a:gd name="connsiteX29" fmla="*/ 760003 w 5426208"/>
              <a:gd name="connsiteY29" fmla="*/ 2019341 h 6199767"/>
              <a:gd name="connsiteX30" fmla="*/ 213248 w 5426208"/>
              <a:gd name="connsiteY30" fmla="*/ 1510294 h 6199767"/>
              <a:gd name="connsiteX31" fmla="*/ 213248 w 5426208"/>
              <a:gd name="connsiteY31" fmla="*/ 1642269 h 6199767"/>
              <a:gd name="connsiteX32" fmla="*/ 694015 w 5426208"/>
              <a:gd name="connsiteY32" fmla="*/ 2980875 h 6199767"/>
              <a:gd name="connsiteX33" fmla="*/ 1253280 w 5426208"/>
              <a:gd name="connsiteY33" fmla="*/ 4010835 h 6199767"/>
              <a:gd name="connsiteX34" fmla="*/ 2015715 w 5426208"/>
              <a:gd name="connsiteY34" fmla="*/ 4652137 h 6199767"/>
              <a:gd name="connsiteX35" fmla="*/ 2631307 w 5426208"/>
              <a:gd name="connsiteY35" fmla="*/ 4974590 h 6199767"/>
              <a:gd name="connsiteX36" fmla="*/ 2175214 w 5426208"/>
              <a:gd name="connsiteY36" fmla="*/ 5005393 h 6199767"/>
              <a:gd name="connsiteX37" fmla="*/ 1502268 w 5426208"/>
              <a:gd name="connsiteY37" fmla="*/ 4791360 h 6199767"/>
              <a:gd name="connsiteX38" fmla="*/ 760003 w 5426208"/>
              <a:gd name="connsiteY38" fmla="*/ 4187506 h 6199767"/>
              <a:gd name="connsiteX39" fmla="*/ 260382 w 5426208"/>
              <a:gd name="connsiteY39" fmla="*/ 3291960 h 6199767"/>
              <a:gd name="connsiteX40" fmla="*/ 5859 w 5426208"/>
              <a:gd name="connsiteY40" fmla="*/ 2924314 h 6199767"/>
              <a:gd name="connsiteX41" fmla="*/ 109554 w 5426208"/>
              <a:gd name="connsiteY41" fmla="*/ 3518203 h 6199767"/>
              <a:gd name="connsiteX42" fmla="*/ 420638 w 5426208"/>
              <a:gd name="connsiteY42" fmla="*/ 4922797 h 6199767"/>
              <a:gd name="connsiteX43" fmla="*/ 967661 w 5426208"/>
              <a:gd name="connsiteY43" fmla="*/ 5506248 h 6199767"/>
              <a:gd name="connsiteX44" fmla="*/ 1523574 w 5426208"/>
              <a:gd name="connsiteY44" fmla="*/ 5761782 h 6199767"/>
              <a:gd name="connsiteX45" fmla="*/ 2471273 w 5426208"/>
              <a:gd name="connsiteY45" fmla="*/ 5841934 h 6199767"/>
              <a:gd name="connsiteX46" fmla="*/ 3384948 w 5426208"/>
              <a:gd name="connsiteY46" fmla="*/ 5645408 h 6199767"/>
              <a:gd name="connsiteX47" fmla="*/ 3500869 w 5426208"/>
              <a:gd name="connsiteY47" fmla="*/ 5718549 h 6199767"/>
              <a:gd name="connsiteX48" fmla="*/ 3506134 w 5426208"/>
              <a:gd name="connsiteY48" fmla="*/ 6199767 h 6199767"/>
              <a:gd name="connsiteX0" fmla="*/ 4469964 w 5426208"/>
              <a:gd name="connsiteY0" fmla="*/ 5783028 h 5914763"/>
              <a:gd name="connsiteX1" fmla="*/ 4282215 w 5426208"/>
              <a:gd name="connsiteY1" fmla="*/ 5235273 h 5914763"/>
              <a:gd name="connsiteX2" fmla="*/ 4330110 w 5426208"/>
              <a:gd name="connsiteY2" fmla="*/ 4967214 h 5914763"/>
              <a:gd name="connsiteX3" fmla="*/ 4631881 w 5426208"/>
              <a:gd name="connsiteY3" fmla="*/ 4562228 h 5914763"/>
              <a:gd name="connsiteX4" fmla="*/ 5058626 w 5426208"/>
              <a:gd name="connsiteY4" fmla="*/ 3516003 h 5914763"/>
              <a:gd name="connsiteX5" fmla="*/ 5416844 w 5426208"/>
              <a:gd name="connsiteY5" fmla="*/ 2450774 h 5914763"/>
              <a:gd name="connsiteX6" fmla="*/ 5253752 w 5426208"/>
              <a:gd name="connsiteY6" fmla="*/ 2462974 h 5914763"/>
              <a:gd name="connsiteX7" fmla="*/ 4553133 w 5426208"/>
              <a:gd name="connsiteY7" fmla="*/ 2982491 h 5914763"/>
              <a:gd name="connsiteX8" fmla="*/ 3980892 w 5426208"/>
              <a:gd name="connsiteY8" fmla="*/ 3925644 h 5914763"/>
              <a:gd name="connsiteX9" fmla="*/ 4002122 w 5426208"/>
              <a:gd name="connsiteY9" fmla="*/ 3235546 h 5914763"/>
              <a:gd name="connsiteX10" fmla="*/ 4261463 w 5426208"/>
              <a:gd name="connsiteY10" fmla="*/ 1698332 h 5914763"/>
              <a:gd name="connsiteX11" fmla="*/ 4416873 w 5426208"/>
              <a:gd name="connsiteY11" fmla="*/ 1098792 h 5914763"/>
              <a:gd name="connsiteX12" fmla="*/ 4596120 w 5426208"/>
              <a:gd name="connsiteY12" fmla="*/ 640338 h 5914763"/>
              <a:gd name="connsiteX13" fmla="*/ 4049958 w 5426208"/>
              <a:gd name="connsiteY13" fmla="*/ 914205 h 5914763"/>
              <a:gd name="connsiteX14" fmla="*/ 3488008 w 5426208"/>
              <a:gd name="connsiteY14" fmla="*/ 2030626 h 5914763"/>
              <a:gd name="connsiteX15" fmla="*/ 3287203 w 5426208"/>
              <a:gd name="connsiteY15" fmla="*/ 3124299 h 5914763"/>
              <a:gd name="connsiteX16" fmla="*/ 3292845 w 5426208"/>
              <a:gd name="connsiteY16" fmla="*/ 3808234 h 5914763"/>
              <a:gd name="connsiteX17" fmla="*/ 3192806 w 5426208"/>
              <a:gd name="connsiteY17" fmla="*/ 3557840 h 5914763"/>
              <a:gd name="connsiteX18" fmla="*/ 3006290 w 5426208"/>
              <a:gd name="connsiteY18" fmla="*/ 2688108 h 5914763"/>
              <a:gd name="connsiteX19" fmla="*/ 2437902 w 5426208"/>
              <a:gd name="connsiteY19" fmla="*/ 1343877 h 5914763"/>
              <a:gd name="connsiteX20" fmla="*/ 2116465 w 5426208"/>
              <a:gd name="connsiteY20" fmla="*/ 557572 h 5914763"/>
              <a:gd name="connsiteX21" fmla="*/ 1945144 w 5426208"/>
              <a:gd name="connsiteY21" fmla="*/ 189667 h 5914763"/>
              <a:gd name="connsiteX22" fmla="*/ 1791527 w 5426208"/>
              <a:gd name="connsiteY22" fmla="*/ 5193 h 5914763"/>
              <a:gd name="connsiteX23" fmla="*/ 1612673 w 5426208"/>
              <a:gd name="connsiteY23" fmla="*/ 383027 h 5914763"/>
              <a:gd name="connsiteX24" fmla="*/ 1504721 w 5426208"/>
              <a:gd name="connsiteY24" fmla="*/ 1131022 h 5914763"/>
              <a:gd name="connsiteX25" fmla="*/ 1919500 w 5426208"/>
              <a:gd name="connsiteY25" fmla="*/ 2460201 h 5914763"/>
              <a:gd name="connsiteX26" fmla="*/ 2511779 w 5426208"/>
              <a:gd name="connsiteY26" fmla="*/ 3627912 h 5914763"/>
              <a:gd name="connsiteX27" fmla="*/ 2507282 w 5426208"/>
              <a:gd name="connsiteY27" fmla="*/ 3794063 h 5914763"/>
              <a:gd name="connsiteX28" fmla="*/ 1259624 w 5426208"/>
              <a:gd name="connsiteY28" fmla="*/ 2281092 h 5914763"/>
              <a:gd name="connsiteX29" fmla="*/ 760003 w 5426208"/>
              <a:gd name="connsiteY29" fmla="*/ 1734337 h 5914763"/>
              <a:gd name="connsiteX30" fmla="*/ 213248 w 5426208"/>
              <a:gd name="connsiteY30" fmla="*/ 1225290 h 5914763"/>
              <a:gd name="connsiteX31" fmla="*/ 213248 w 5426208"/>
              <a:gd name="connsiteY31" fmla="*/ 1357265 h 5914763"/>
              <a:gd name="connsiteX32" fmla="*/ 694015 w 5426208"/>
              <a:gd name="connsiteY32" fmla="*/ 2695871 h 5914763"/>
              <a:gd name="connsiteX33" fmla="*/ 1253280 w 5426208"/>
              <a:gd name="connsiteY33" fmla="*/ 3725831 h 5914763"/>
              <a:gd name="connsiteX34" fmla="*/ 2015715 w 5426208"/>
              <a:gd name="connsiteY34" fmla="*/ 4367133 h 5914763"/>
              <a:gd name="connsiteX35" fmla="*/ 2631307 w 5426208"/>
              <a:gd name="connsiteY35" fmla="*/ 4689586 h 5914763"/>
              <a:gd name="connsiteX36" fmla="*/ 2175214 w 5426208"/>
              <a:gd name="connsiteY36" fmla="*/ 4720389 h 5914763"/>
              <a:gd name="connsiteX37" fmla="*/ 1502268 w 5426208"/>
              <a:gd name="connsiteY37" fmla="*/ 4506356 h 5914763"/>
              <a:gd name="connsiteX38" fmla="*/ 760003 w 5426208"/>
              <a:gd name="connsiteY38" fmla="*/ 3902502 h 5914763"/>
              <a:gd name="connsiteX39" fmla="*/ 260382 w 5426208"/>
              <a:gd name="connsiteY39" fmla="*/ 3006956 h 5914763"/>
              <a:gd name="connsiteX40" fmla="*/ 5859 w 5426208"/>
              <a:gd name="connsiteY40" fmla="*/ 2639310 h 5914763"/>
              <a:gd name="connsiteX41" fmla="*/ 109554 w 5426208"/>
              <a:gd name="connsiteY41" fmla="*/ 3233199 h 5914763"/>
              <a:gd name="connsiteX42" fmla="*/ 420638 w 5426208"/>
              <a:gd name="connsiteY42" fmla="*/ 4637793 h 5914763"/>
              <a:gd name="connsiteX43" fmla="*/ 967661 w 5426208"/>
              <a:gd name="connsiteY43" fmla="*/ 5221244 h 5914763"/>
              <a:gd name="connsiteX44" fmla="*/ 1523574 w 5426208"/>
              <a:gd name="connsiteY44" fmla="*/ 5476778 h 5914763"/>
              <a:gd name="connsiteX45" fmla="*/ 2471273 w 5426208"/>
              <a:gd name="connsiteY45" fmla="*/ 5556930 h 5914763"/>
              <a:gd name="connsiteX46" fmla="*/ 3384948 w 5426208"/>
              <a:gd name="connsiteY46" fmla="*/ 5360404 h 5914763"/>
              <a:gd name="connsiteX47" fmla="*/ 3500869 w 5426208"/>
              <a:gd name="connsiteY47" fmla="*/ 5433545 h 5914763"/>
              <a:gd name="connsiteX48" fmla="*/ 3506134 w 5426208"/>
              <a:gd name="connsiteY48" fmla="*/ 5914763 h 5914763"/>
              <a:gd name="connsiteX0" fmla="*/ 4469964 w 5426208"/>
              <a:gd name="connsiteY0" fmla="*/ 5781273 h 5913008"/>
              <a:gd name="connsiteX1" fmla="*/ 4282215 w 5426208"/>
              <a:gd name="connsiteY1" fmla="*/ 5233518 h 5913008"/>
              <a:gd name="connsiteX2" fmla="*/ 4330110 w 5426208"/>
              <a:gd name="connsiteY2" fmla="*/ 4965459 h 5913008"/>
              <a:gd name="connsiteX3" fmla="*/ 4631881 w 5426208"/>
              <a:gd name="connsiteY3" fmla="*/ 4560473 h 5913008"/>
              <a:gd name="connsiteX4" fmla="*/ 5058626 w 5426208"/>
              <a:gd name="connsiteY4" fmla="*/ 3514248 h 5913008"/>
              <a:gd name="connsiteX5" fmla="*/ 5416844 w 5426208"/>
              <a:gd name="connsiteY5" fmla="*/ 2449019 h 5913008"/>
              <a:gd name="connsiteX6" fmla="*/ 5253752 w 5426208"/>
              <a:gd name="connsiteY6" fmla="*/ 2461219 h 5913008"/>
              <a:gd name="connsiteX7" fmla="*/ 4553133 w 5426208"/>
              <a:gd name="connsiteY7" fmla="*/ 2980736 h 5913008"/>
              <a:gd name="connsiteX8" fmla="*/ 3980892 w 5426208"/>
              <a:gd name="connsiteY8" fmla="*/ 3923889 h 5913008"/>
              <a:gd name="connsiteX9" fmla="*/ 4002122 w 5426208"/>
              <a:gd name="connsiteY9" fmla="*/ 3233791 h 5913008"/>
              <a:gd name="connsiteX10" fmla="*/ 4261463 w 5426208"/>
              <a:gd name="connsiteY10" fmla="*/ 1696577 h 5913008"/>
              <a:gd name="connsiteX11" fmla="*/ 4416873 w 5426208"/>
              <a:gd name="connsiteY11" fmla="*/ 1097037 h 5913008"/>
              <a:gd name="connsiteX12" fmla="*/ 4596120 w 5426208"/>
              <a:gd name="connsiteY12" fmla="*/ 638583 h 5913008"/>
              <a:gd name="connsiteX13" fmla="*/ 4049958 w 5426208"/>
              <a:gd name="connsiteY13" fmla="*/ 912450 h 5913008"/>
              <a:gd name="connsiteX14" fmla="*/ 3488008 w 5426208"/>
              <a:gd name="connsiteY14" fmla="*/ 2028871 h 5913008"/>
              <a:gd name="connsiteX15" fmla="*/ 3287203 w 5426208"/>
              <a:gd name="connsiteY15" fmla="*/ 3122544 h 5913008"/>
              <a:gd name="connsiteX16" fmla="*/ 3292845 w 5426208"/>
              <a:gd name="connsiteY16" fmla="*/ 3806479 h 5913008"/>
              <a:gd name="connsiteX17" fmla="*/ 3192806 w 5426208"/>
              <a:gd name="connsiteY17" fmla="*/ 3556085 h 5913008"/>
              <a:gd name="connsiteX18" fmla="*/ 3006290 w 5426208"/>
              <a:gd name="connsiteY18" fmla="*/ 2686353 h 5913008"/>
              <a:gd name="connsiteX19" fmla="*/ 2437902 w 5426208"/>
              <a:gd name="connsiteY19" fmla="*/ 1342122 h 5913008"/>
              <a:gd name="connsiteX20" fmla="*/ 2116465 w 5426208"/>
              <a:gd name="connsiteY20" fmla="*/ 555817 h 5913008"/>
              <a:gd name="connsiteX21" fmla="*/ 1934158 w 5426208"/>
              <a:gd name="connsiteY21" fmla="*/ 214606 h 5913008"/>
              <a:gd name="connsiteX22" fmla="*/ 1791527 w 5426208"/>
              <a:gd name="connsiteY22" fmla="*/ 3438 h 5913008"/>
              <a:gd name="connsiteX23" fmla="*/ 1612673 w 5426208"/>
              <a:gd name="connsiteY23" fmla="*/ 381272 h 5913008"/>
              <a:gd name="connsiteX24" fmla="*/ 1504721 w 5426208"/>
              <a:gd name="connsiteY24" fmla="*/ 1129267 h 5913008"/>
              <a:gd name="connsiteX25" fmla="*/ 1919500 w 5426208"/>
              <a:gd name="connsiteY25" fmla="*/ 2458446 h 5913008"/>
              <a:gd name="connsiteX26" fmla="*/ 2511779 w 5426208"/>
              <a:gd name="connsiteY26" fmla="*/ 3626157 h 5913008"/>
              <a:gd name="connsiteX27" fmla="*/ 2507282 w 5426208"/>
              <a:gd name="connsiteY27" fmla="*/ 3792308 h 5913008"/>
              <a:gd name="connsiteX28" fmla="*/ 1259624 w 5426208"/>
              <a:gd name="connsiteY28" fmla="*/ 2279337 h 5913008"/>
              <a:gd name="connsiteX29" fmla="*/ 760003 w 5426208"/>
              <a:gd name="connsiteY29" fmla="*/ 1732582 h 5913008"/>
              <a:gd name="connsiteX30" fmla="*/ 213248 w 5426208"/>
              <a:gd name="connsiteY30" fmla="*/ 1223535 h 5913008"/>
              <a:gd name="connsiteX31" fmla="*/ 213248 w 5426208"/>
              <a:gd name="connsiteY31" fmla="*/ 1355510 h 5913008"/>
              <a:gd name="connsiteX32" fmla="*/ 694015 w 5426208"/>
              <a:gd name="connsiteY32" fmla="*/ 2694116 h 5913008"/>
              <a:gd name="connsiteX33" fmla="*/ 1253280 w 5426208"/>
              <a:gd name="connsiteY33" fmla="*/ 3724076 h 5913008"/>
              <a:gd name="connsiteX34" fmla="*/ 2015715 w 5426208"/>
              <a:gd name="connsiteY34" fmla="*/ 4365378 h 5913008"/>
              <a:gd name="connsiteX35" fmla="*/ 2631307 w 5426208"/>
              <a:gd name="connsiteY35" fmla="*/ 4687831 h 5913008"/>
              <a:gd name="connsiteX36" fmla="*/ 2175214 w 5426208"/>
              <a:gd name="connsiteY36" fmla="*/ 4718634 h 5913008"/>
              <a:gd name="connsiteX37" fmla="*/ 1502268 w 5426208"/>
              <a:gd name="connsiteY37" fmla="*/ 4504601 h 5913008"/>
              <a:gd name="connsiteX38" fmla="*/ 760003 w 5426208"/>
              <a:gd name="connsiteY38" fmla="*/ 3900747 h 5913008"/>
              <a:gd name="connsiteX39" fmla="*/ 260382 w 5426208"/>
              <a:gd name="connsiteY39" fmla="*/ 3005201 h 5913008"/>
              <a:gd name="connsiteX40" fmla="*/ 5859 w 5426208"/>
              <a:gd name="connsiteY40" fmla="*/ 2637555 h 5913008"/>
              <a:gd name="connsiteX41" fmla="*/ 109554 w 5426208"/>
              <a:gd name="connsiteY41" fmla="*/ 3231444 h 5913008"/>
              <a:gd name="connsiteX42" fmla="*/ 420638 w 5426208"/>
              <a:gd name="connsiteY42" fmla="*/ 4636038 h 5913008"/>
              <a:gd name="connsiteX43" fmla="*/ 967661 w 5426208"/>
              <a:gd name="connsiteY43" fmla="*/ 5219489 h 5913008"/>
              <a:gd name="connsiteX44" fmla="*/ 1523574 w 5426208"/>
              <a:gd name="connsiteY44" fmla="*/ 5475023 h 5913008"/>
              <a:gd name="connsiteX45" fmla="*/ 2471273 w 5426208"/>
              <a:gd name="connsiteY45" fmla="*/ 5555175 h 5913008"/>
              <a:gd name="connsiteX46" fmla="*/ 3384948 w 5426208"/>
              <a:gd name="connsiteY46" fmla="*/ 5358649 h 5913008"/>
              <a:gd name="connsiteX47" fmla="*/ 3500869 w 5426208"/>
              <a:gd name="connsiteY47" fmla="*/ 5431790 h 5913008"/>
              <a:gd name="connsiteX48" fmla="*/ 3506134 w 5426208"/>
              <a:gd name="connsiteY48" fmla="*/ 5913008 h 5913008"/>
              <a:gd name="connsiteX0" fmla="*/ 4469964 w 5426208"/>
              <a:gd name="connsiteY0" fmla="*/ 5823370 h 5955105"/>
              <a:gd name="connsiteX1" fmla="*/ 4282215 w 5426208"/>
              <a:gd name="connsiteY1" fmla="*/ 5275615 h 5955105"/>
              <a:gd name="connsiteX2" fmla="*/ 4330110 w 5426208"/>
              <a:gd name="connsiteY2" fmla="*/ 5007556 h 5955105"/>
              <a:gd name="connsiteX3" fmla="*/ 4631881 w 5426208"/>
              <a:gd name="connsiteY3" fmla="*/ 4602570 h 5955105"/>
              <a:gd name="connsiteX4" fmla="*/ 5058626 w 5426208"/>
              <a:gd name="connsiteY4" fmla="*/ 3556345 h 5955105"/>
              <a:gd name="connsiteX5" fmla="*/ 5416844 w 5426208"/>
              <a:gd name="connsiteY5" fmla="*/ 2491116 h 5955105"/>
              <a:gd name="connsiteX6" fmla="*/ 5253752 w 5426208"/>
              <a:gd name="connsiteY6" fmla="*/ 2503316 h 5955105"/>
              <a:gd name="connsiteX7" fmla="*/ 4553133 w 5426208"/>
              <a:gd name="connsiteY7" fmla="*/ 3022833 h 5955105"/>
              <a:gd name="connsiteX8" fmla="*/ 3980892 w 5426208"/>
              <a:gd name="connsiteY8" fmla="*/ 3965986 h 5955105"/>
              <a:gd name="connsiteX9" fmla="*/ 4002122 w 5426208"/>
              <a:gd name="connsiteY9" fmla="*/ 3275888 h 5955105"/>
              <a:gd name="connsiteX10" fmla="*/ 4261463 w 5426208"/>
              <a:gd name="connsiteY10" fmla="*/ 1738674 h 5955105"/>
              <a:gd name="connsiteX11" fmla="*/ 4416873 w 5426208"/>
              <a:gd name="connsiteY11" fmla="*/ 1139134 h 5955105"/>
              <a:gd name="connsiteX12" fmla="*/ 4596120 w 5426208"/>
              <a:gd name="connsiteY12" fmla="*/ 680680 h 5955105"/>
              <a:gd name="connsiteX13" fmla="*/ 4049958 w 5426208"/>
              <a:gd name="connsiteY13" fmla="*/ 954547 h 5955105"/>
              <a:gd name="connsiteX14" fmla="*/ 3488008 w 5426208"/>
              <a:gd name="connsiteY14" fmla="*/ 2070968 h 5955105"/>
              <a:gd name="connsiteX15" fmla="*/ 3287203 w 5426208"/>
              <a:gd name="connsiteY15" fmla="*/ 3164641 h 5955105"/>
              <a:gd name="connsiteX16" fmla="*/ 3292845 w 5426208"/>
              <a:gd name="connsiteY16" fmla="*/ 3848576 h 5955105"/>
              <a:gd name="connsiteX17" fmla="*/ 3192806 w 5426208"/>
              <a:gd name="connsiteY17" fmla="*/ 3598182 h 5955105"/>
              <a:gd name="connsiteX18" fmla="*/ 3006290 w 5426208"/>
              <a:gd name="connsiteY18" fmla="*/ 2728450 h 5955105"/>
              <a:gd name="connsiteX19" fmla="*/ 2437902 w 5426208"/>
              <a:gd name="connsiteY19" fmla="*/ 1384219 h 5955105"/>
              <a:gd name="connsiteX20" fmla="*/ 2116465 w 5426208"/>
              <a:gd name="connsiteY20" fmla="*/ 597914 h 5955105"/>
              <a:gd name="connsiteX21" fmla="*/ 1934158 w 5426208"/>
              <a:gd name="connsiteY21" fmla="*/ 256703 h 5955105"/>
              <a:gd name="connsiteX22" fmla="*/ 1791527 w 5426208"/>
              <a:gd name="connsiteY22" fmla="*/ 45535 h 5955105"/>
              <a:gd name="connsiteX23" fmla="*/ 1504721 w 5426208"/>
              <a:gd name="connsiteY23" fmla="*/ 1171364 h 5955105"/>
              <a:gd name="connsiteX24" fmla="*/ 1919500 w 5426208"/>
              <a:gd name="connsiteY24" fmla="*/ 2500543 h 5955105"/>
              <a:gd name="connsiteX25" fmla="*/ 2511779 w 5426208"/>
              <a:gd name="connsiteY25" fmla="*/ 3668254 h 5955105"/>
              <a:gd name="connsiteX26" fmla="*/ 2507282 w 5426208"/>
              <a:gd name="connsiteY26" fmla="*/ 3834405 h 5955105"/>
              <a:gd name="connsiteX27" fmla="*/ 1259624 w 5426208"/>
              <a:gd name="connsiteY27" fmla="*/ 2321434 h 5955105"/>
              <a:gd name="connsiteX28" fmla="*/ 760003 w 5426208"/>
              <a:gd name="connsiteY28" fmla="*/ 1774679 h 5955105"/>
              <a:gd name="connsiteX29" fmla="*/ 213248 w 5426208"/>
              <a:gd name="connsiteY29" fmla="*/ 1265632 h 5955105"/>
              <a:gd name="connsiteX30" fmla="*/ 213248 w 5426208"/>
              <a:gd name="connsiteY30" fmla="*/ 1397607 h 5955105"/>
              <a:gd name="connsiteX31" fmla="*/ 694015 w 5426208"/>
              <a:gd name="connsiteY31" fmla="*/ 2736213 h 5955105"/>
              <a:gd name="connsiteX32" fmla="*/ 1253280 w 5426208"/>
              <a:gd name="connsiteY32" fmla="*/ 3766173 h 5955105"/>
              <a:gd name="connsiteX33" fmla="*/ 2015715 w 5426208"/>
              <a:gd name="connsiteY33" fmla="*/ 4407475 h 5955105"/>
              <a:gd name="connsiteX34" fmla="*/ 2631307 w 5426208"/>
              <a:gd name="connsiteY34" fmla="*/ 4729928 h 5955105"/>
              <a:gd name="connsiteX35" fmla="*/ 2175214 w 5426208"/>
              <a:gd name="connsiteY35" fmla="*/ 4760731 h 5955105"/>
              <a:gd name="connsiteX36" fmla="*/ 1502268 w 5426208"/>
              <a:gd name="connsiteY36" fmla="*/ 4546698 h 5955105"/>
              <a:gd name="connsiteX37" fmla="*/ 760003 w 5426208"/>
              <a:gd name="connsiteY37" fmla="*/ 3942844 h 5955105"/>
              <a:gd name="connsiteX38" fmla="*/ 260382 w 5426208"/>
              <a:gd name="connsiteY38" fmla="*/ 3047298 h 5955105"/>
              <a:gd name="connsiteX39" fmla="*/ 5859 w 5426208"/>
              <a:gd name="connsiteY39" fmla="*/ 2679652 h 5955105"/>
              <a:gd name="connsiteX40" fmla="*/ 109554 w 5426208"/>
              <a:gd name="connsiteY40" fmla="*/ 3273541 h 5955105"/>
              <a:gd name="connsiteX41" fmla="*/ 420638 w 5426208"/>
              <a:gd name="connsiteY41" fmla="*/ 4678135 h 5955105"/>
              <a:gd name="connsiteX42" fmla="*/ 967661 w 5426208"/>
              <a:gd name="connsiteY42" fmla="*/ 5261586 h 5955105"/>
              <a:gd name="connsiteX43" fmla="*/ 1523574 w 5426208"/>
              <a:gd name="connsiteY43" fmla="*/ 5517120 h 5955105"/>
              <a:gd name="connsiteX44" fmla="*/ 2471273 w 5426208"/>
              <a:gd name="connsiteY44" fmla="*/ 5597272 h 5955105"/>
              <a:gd name="connsiteX45" fmla="*/ 3384948 w 5426208"/>
              <a:gd name="connsiteY45" fmla="*/ 5400746 h 5955105"/>
              <a:gd name="connsiteX46" fmla="*/ 3500869 w 5426208"/>
              <a:gd name="connsiteY46" fmla="*/ 5473887 h 5955105"/>
              <a:gd name="connsiteX47" fmla="*/ 3506134 w 5426208"/>
              <a:gd name="connsiteY47" fmla="*/ 5955105 h 5955105"/>
              <a:gd name="connsiteX0" fmla="*/ 4469964 w 5426208"/>
              <a:gd name="connsiteY0" fmla="*/ 5830286 h 5962021"/>
              <a:gd name="connsiteX1" fmla="*/ 4282215 w 5426208"/>
              <a:gd name="connsiteY1" fmla="*/ 5282531 h 5962021"/>
              <a:gd name="connsiteX2" fmla="*/ 4330110 w 5426208"/>
              <a:gd name="connsiteY2" fmla="*/ 5014472 h 5962021"/>
              <a:gd name="connsiteX3" fmla="*/ 4631881 w 5426208"/>
              <a:gd name="connsiteY3" fmla="*/ 4609486 h 5962021"/>
              <a:gd name="connsiteX4" fmla="*/ 5058626 w 5426208"/>
              <a:gd name="connsiteY4" fmla="*/ 3563261 h 5962021"/>
              <a:gd name="connsiteX5" fmla="*/ 5416844 w 5426208"/>
              <a:gd name="connsiteY5" fmla="*/ 2498032 h 5962021"/>
              <a:gd name="connsiteX6" fmla="*/ 5253752 w 5426208"/>
              <a:gd name="connsiteY6" fmla="*/ 2510232 h 5962021"/>
              <a:gd name="connsiteX7" fmla="*/ 4553133 w 5426208"/>
              <a:gd name="connsiteY7" fmla="*/ 3029749 h 5962021"/>
              <a:gd name="connsiteX8" fmla="*/ 3980892 w 5426208"/>
              <a:gd name="connsiteY8" fmla="*/ 3972902 h 5962021"/>
              <a:gd name="connsiteX9" fmla="*/ 4002122 w 5426208"/>
              <a:gd name="connsiteY9" fmla="*/ 3282804 h 5962021"/>
              <a:gd name="connsiteX10" fmla="*/ 4261463 w 5426208"/>
              <a:gd name="connsiteY10" fmla="*/ 1745590 h 5962021"/>
              <a:gd name="connsiteX11" fmla="*/ 4416873 w 5426208"/>
              <a:gd name="connsiteY11" fmla="*/ 1146050 h 5962021"/>
              <a:gd name="connsiteX12" fmla="*/ 4596120 w 5426208"/>
              <a:gd name="connsiteY12" fmla="*/ 687596 h 5962021"/>
              <a:gd name="connsiteX13" fmla="*/ 4049958 w 5426208"/>
              <a:gd name="connsiteY13" fmla="*/ 961463 h 5962021"/>
              <a:gd name="connsiteX14" fmla="*/ 3488008 w 5426208"/>
              <a:gd name="connsiteY14" fmla="*/ 2077884 h 5962021"/>
              <a:gd name="connsiteX15" fmla="*/ 3287203 w 5426208"/>
              <a:gd name="connsiteY15" fmla="*/ 3171557 h 5962021"/>
              <a:gd name="connsiteX16" fmla="*/ 3292845 w 5426208"/>
              <a:gd name="connsiteY16" fmla="*/ 3855492 h 5962021"/>
              <a:gd name="connsiteX17" fmla="*/ 3192806 w 5426208"/>
              <a:gd name="connsiteY17" fmla="*/ 3605098 h 5962021"/>
              <a:gd name="connsiteX18" fmla="*/ 3006290 w 5426208"/>
              <a:gd name="connsiteY18" fmla="*/ 2735366 h 5962021"/>
              <a:gd name="connsiteX19" fmla="*/ 2437902 w 5426208"/>
              <a:gd name="connsiteY19" fmla="*/ 1391135 h 5962021"/>
              <a:gd name="connsiteX20" fmla="*/ 2116465 w 5426208"/>
              <a:gd name="connsiteY20" fmla="*/ 604830 h 5962021"/>
              <a:gd name="connsiteX21" fmla="*/ 1934158 w 5426208"/>
              <a:gd name="connsiteY21" fmla="*/ 263619 h 5962021"/>
              <a:gd name="connsiteX22" fmla="*/ 1759700 w 5426208"/>
              <a:gd name="connsiteY22" fmla="*/ 44801 h 5962021"/>
              <a:gd name="connsiteX23" fmla="*/ 1504721 w 5426208"/>
              <a:gd name="connsiteY23" fmla="*/ 1178280 h 5962021"/>
              <a:gd name="connsiteX24" fmla="*/ 1919500 w 5426208"/>
              <a:gd name="connsiteY24" fmla="*/ 2507459 h 5962021"/>
              <a:gd name="connsiteX25" fmla="*/ 2511779 w 5426208"/>
              <a:gd name="connsiteY25" fmla="*/ 3675170 h 5962021"/>
              <a:gd name="connsiteX26" fmla="*/ 2507282 w 5426208"/>
              <a:gd name="connsiteY26" fmla="*/ 3841321 h 5962021"/>
              <a:gd name="connsiteX27" fmla="*/ 1259624 w 5426208"/>
              <a:gd name="connsiteY27" fmla="*/ 2328350 h 5962021"/>
              <a:gd name="connsiteX28" fmla="*/ 760003 w 5426208"/>
              <a:gd name="connsiteY28" fmla="*/ 1781595 h 5962021"/>
              <a:gd name="connsiteX29" fmla="*/ 213248 w 5426208"/>
              <a:gd name="connsiteY29" fmla="*/ 1272548 h 5962021"/>
              <a:gd name="connsiteX30" fmla="*/ 213248 w 5426208"/>
              <a:gd name="connsiteY30" fmla="*/ 1404523 h 5962021"/>
              <a:gd name="connsiteX31" fmla="*/ 694015 w 5426208"/>
              <a:gd name="connsiteY31" fmla="*/ 2743129 h 5962021"/>
              <a:gd name="connsiteX32" fmla="*/ 1253280 w 5426208"/>
              <a:gd name="connsiteY32" fmla="*/ 3773089 h 5962021"/>
              <a:gd name="connsiteX33" fmla="*/ 2015715 w 5426208"/>
              <a:gd name="connsiteY33" fmla="*/ 4414391 h 5962021"/>
              <a:gd name="connsiteX34" fmla="*/ 2631307 w 5426208"/>
              <a:gd name="connsiteY34" fmla="*/ 4736844 h 5962021"/>
              <a:gd name="connsiteX35" fmla="*/ 2175214 w 5426208"/>
              <a:gd name="connsiteY35" fmla="*/ 4767647 h 5962021"/>
              <a:gd name="connsiteX36" fmla="*/ 1502268 w 5426208"/>
              <a:gd name="connsiteY36" fmla="*/ 4553614 h 5962021"/>
              <a:gd name="connsiteX37" fmla="*/ 760003 w 5426208"/>
              <a:gd name="connsiteY37" fmla="*/ 3949760 h 5962021"/>
              <a:gd name="connsiteX38" fmla="*/ 260382 w 5426208"/>
              <a:gd name="connsiteY38" fmla="*/ 3054214 h 5962021"/>
              <a:gd name="connsiteX39" fmla="*/ 5859 w 5426208"/>
              <a:gd name="connsiteY39" fmla="*/ 2686568 h 5962021"/>
              <a:gd name="connsiteX40" fmla="*/ 109554 w 5426208"/>
              <a:gd name="connsiteY40" fmla="*/ 3280457 h 5962021"/>
              <a:gd name="connsiteX41" fmla="*/ 420638 w 5426208"/>
              <a:gd name="connsiteY41" fmla="*/ 4685051 h 5962021"/>
              <a:gd name="connsiteX42" fmla="*/ 967661 w 5426208"/>
              <a:gd name="connsiteY42" fmla="*/ 5268502 h 5962021"/>
              <a:gd name="connsiteX43" fmla="*/ 1523574 w 5426208"/>
              <a:gd name="connsiteY43" fmla="*/ 5524036 h 5962021"/>
              <a:gd name="connsiteX44" fmla="*/ 2471273 w 5426208"/>
              <a:gd name="connsiteY44" fmla="*/ 5604188 h 5962021"/>
              <a:gd name="connsiteX45" fmla="*/ 3384948 w 5426208"/>
              <a:gd name="connsiteY45" fmla="*/ 5407662 h 5962021"/>
              <a:gd name="connsiteX46" fmla="*/ 3500869 w 5426208"/>
              <a:gd name="connsiteY46" fmla="*/ 5480803 h 5962021"/>
              <a:gd name="connsiteX47" fmla="*/ 3506134 w 5426208"/>
              <a:gd name="connsiteY47" fmla="*/ 5962021 h 5962021"/>
              <a:gd name="connsiteX0" fmla="*/ 4469964 w 5426208"/>
              <a:gd name="connsiteY0" fmla="*/ 5848022 h 5979757"/>
              <a:gd name="connsiteX1" fmla="*/ 4282215 w 5426208"/>
              <a:gd name="connsiteY1" fmla="*/ 5300267 h 5979757"/>
              <a:gd name="connsiteX2" fmla="*/ 4330110 w 5426208"/>
              <a:gd name="connsiteY2" fmla="*/ 5032208 h 5979757"/>
              <a:gd name="connsiteX3" fmla="*/ 4631881 w 5426208"/>
              <a:gd name="connsiteY3" fmla="*/ 4627222 h 5979757"/>
              <a:gd name="connsiteX4" fmla="*/ 5058626 w 5426208"/>
              <a:gd name="connsiteY4" fmla="*/ 3580997 h 5979757"/>
              <a:gd name="connsiteX5" fmla="*/ 5416844 w 5426208"/>
              <a:gd name="connsiteY5" fmla="*/ 2515768 h 5979757"/>
              <a:gd name="connsiteX6" fmla="*/ 5253752 w 5426208"/>
              <a:gd name="connsiteY6" fmla="*/ 2527968 h 5979757"/>
              <a:gd name="connsiteX7" fmla="*/ 4553133 w 5426208"/>
              <a:gd name="connsiteY7" fmla="*/ 3047485 h 5979757"/>
              <a:gd name="connsiteX8" fmla="*/ 3980892 w 5426208"/>
              <a:gd name="connsiteY8" fmla="*/ 3990638 h 5979757"/>
              <a:gd name="connsiteX9" fmla="*/ 4002122 w 5426208"/>
              <a:gd name="connsiteY9" fmla="*/ 3300540 h 5979757"/>
              <a:gd name="connsiteX10" fmla="*/ 4261463 w 5426208"/>
              <a:gd name="connsiteY10" fmla="*/ 1763326 h 5979757"/>
              <a:gd name="connsiteX11" fmla="*/ 4416873 w 5426208"/>
              <a:gd name="connsiteY11" fmla="*/ 1163786 h 5979757"/>
              <a:gd name="connsiteX12" fmla="*/ 4596120 w 5426208"/>
              <a:gd name="connsiteY12" fmla="*/ 705332 h 5979757"/>
              <a:gd name="connsiteX13" fmla="*/ 4049958 w 5426208"/>
              <a:gd name="connsiteY13" fmla="*/ 979199 h 5979757"/>
              <a:gd name="connsiteX14" fmla="*/ 3488008 w 5426208"/>
              <a:gd name="connsiteY14" fmla="*/ 2095620 h 5979757"/>
              <a:gd name="connsiteX15" fmla="*/ 3287203 w 5426208"/>
              <a:gd name="connsiteY15" fmla="*/ 3189293 h 5979757"/>
              <a:gd name="connsiteX16" fmla="*/ 3292845 w 5426208"/>
              <a:gd name="connsiteY16" fmla="*/ 3873228 h 5979757"/>
              <a:gd name="connsiteX17" fmla="*/ 3192806 w 5426208"/>
              <a:gd name="connsiteY17" fmla="*/ 3622834 h 5979757"/>
              <a:gd name="connsiteX18" fmla="*/ 3006290 w 5426208"/>
              <a:gd name="connsiteY18" fmla="*/ 2753102 h 5979757"/>
              <a:gd name="connsiteX19" fmla="*/ 2437902 w 5426208"/>
              <a:gd name="connsiteY19" fmla="*/ 1408871 h 5979757"/>
              <a:gd name="connsiteX20" fmla="*/ 1934158 w 5426208"/>
              <a:gd name="connsiteY20" fmla="*/ 281355 h 5979757"/>
              <a:gd name="connsiteX21" fmla="*/ 1759700 w 5426208"/>
              <a:gd name="connsiteY21" fmla="*/ 62537 h 5979757"/>
              <a:gd name="connsiteX22" fmla="*/ 1504721 w 5426208"/>
              <a:gd name="connsiteY22" fmla="*/ 1196016 h 5979757"/>
              <a:gd name="connsiteX23" fmla="*/ 1919500 w 5426208"/>
              <a:gd name="connsiteY23" fmla="*/ 2525195 h 5979757"/>
              <a:gd name="connsiteX24" fmla="*/ 2511779 w 5426208"/>
              <a:gd name="connsiteY24" fmla="*/ 3692906 h 5979757"/>
              <a:gd name="connsiteX25" fmla="*/ 2507282 w 5426208"/>
              <a:gd name="connsiteY25" fmla="*/ 3859057 h 5979757"/>
              <a:gd name="connsiteX26" fmla="*/ 1259624 w 5426208"/>
              <a:gd name="connsiteY26" fmla="*/ 2346086 h 5979757"/>
              <a:gd name="connsiteX27" fmla="*/ 760003 w 5426208"/>
              <a:gd name="connsiteY27" fmla="*/ 1799331 h 5979757"/>
              <a:gd name="connsiteX28" fmla="*/ 213248 w 5426208"/>
              <a:gd name="connsiteY28" fmla="*/ 1290284 h 5979757"/>
              <a:gd name="connsiteX29" fmla="*/ 213248 w 5426208"/>
              <a:gd name="connsiteY29" fmla="*/ 1422259 h 5979757"/>
              <a:gd name="connsiteX30" fmla="*/ 694015 w 5426208"/>
              <a:gd name="connsiteY30" fmla="*/ 2760865 h 5979757"/>
              <a:gd name="connsiteX31" fmla="*/ 1253280 w 5426208"/>
              <a:gd name="connsiteY31" fmla="*/ 3790825 h 5979757"/>
              <a:gd name="connsiteX32" fmla="*/ 2015715 w 5426208"/>
              <a:gd name="connsiteY32" fmla="*/ 4432127 h 5979757"/>
              <a:gd name="connsiteX33" fmla="*/ 2631307 w 5426208"/>
              <a:gd name="connsiteY33" fmla="*/ 4754580 h 5979757"/>
              <a:gd name="connsiteX34" fmla="*/ 2175214 w 5426208"/>
              <a:gd name="connsiteY34" fmla="*/ 4785383 h 5979757"/>
              <a:gd name="connsiteX35" fmla="*/ 1502268 w 5426208"/>
              <a:gd name="connsiteY35" fmla="*/ 4571350 h 5979757"/>
              <a:gd name="connsiteX36" fmla="*/ 760003 w 5426208"/>
              <a:gd name="connsiteY36" fmla="*/ 3967496 h 5979757"/>
              <a:gd name="connsiteX37" fmla="*/ 260382 w 5426208"/>
              <a:gd name="connsiteY37" fmla="*/ 3071950 h 5979757"/>
              <a:gd name="connsiteX38" fmla="*/ 5859 w 5426208"/>
              <a:gd name="connsiteY38" fmla="*/ 2704304 h 5979757"/>
              <a:gd name="connsiteX39" fmla="*/ 109554 w 5426208"/>
              <a:gd name="connsiteY39" fmla="*/ 3298193 h 5979757"/>
              <a:gd name="connsiteX40" fmla="*/ 420638 w 5426208"/>
              <a:gd name="connsiteY40" fmla="*/ 4702787 h 5979757"/>
              <a:gd name="connsiteX41" fmla="*/ 967661 w 5426208"/>
              <a:gd name="connsiteY41" fmla="*/ 5286238 h 5979757"/>
              <a:gd name="connsiteX42" fmla="*/ 1523574 w 5426208"/>
              <a:gd name="connsiteY42" fmla="*/ 5541772 h 5979757"/>
              <a:gd name="connsiteX43" fmla="*/ 2471273 w 5426208"/>
              <a:gd name="connsiteY43" fmla="*/ 5621924 h 5979757"/>
              <a:gd name="connsiteX44" fmla="*/ 3384948 w 5426208"/>
              <a:gd name="connsiteY44" fmla="*/ 5425398 h 5979757"/>
              <a:gd name="connsiteX45" fmla="*/ 3500869 w 5426208"/>
              <a:gd name="connsiteY45" fmla="*/ 5498539 h 5979757"/>
              <a:gd name="connsiteX46" fmla="*/ 3506134 w 5426208"/>
              <a:gd name="connsiteY46" fmla="*/ 5979757 h 5979757"/>
              <a:gd name="connsiteX0" fmla="*/ 4469964 w 5426208"/>
              <a:gd name="connsiteY0" fmla="*/ 5848022 h 5979757"/>
              <a:gd name="connsiteX1" fmla="*/ 4282215 w 5426208"/>
              <a:gd name="connsiteY1" fmla="*/ 5300267 h 5979757"/>
              <a:gd name="connsiteX2" fmla="*/ 4330110 w 5426208"/>
              <a:gd name="connsiteY2" fmla="*/ 5032208 h 5979757"/>
              <a:gd name="connsiteX3" fmla="*/ 4631881 w 5426208"/>
              <a:gd name="connsiteY3" fmla="*/ 4627222 h 5979757"/>
              <a:gd name="connsiteX4" fmla="*/ 5058626 w 5426208"/>
              <a:gd name="connsiteY4" fmla="*/ 3580997 h 5979757"/>
              <a:gd name="connsiteX5" fmla="*/ 5416844 w 5426208"/>
              <a:gd name="connsiteY5" fmla="*/ 2515768 h 5979757"/>
              <a:gd name="connsiteX6" fmla="*/ 5253752 w 5426208"/>
              <a:gd name="connsiteY6" fmla="*/ 2527968 h 5979757"/>
              <a:gd name="connsiteX7" fmla="*/ 4553133 w 5426208"/>
              <a:gd name="connsiteY7" fmla="*/ 3047485 h 5979757"/>
              <a:gd name="connsiteX8" fmla="*/ 3980892 w 5426208"/>
              <a:gd name="connsiteY8" fmla="*/ 3990638 h 5979757"/>
              <a:gd name="connsiteX9" fmla="*/ 4002122 w 5426208"/>
              <a:gd name="connsiteY9" fmla="*/ 3300540 h 5979757"/>
              <a:gd name="connsiteX10" fmla="*/ 4261463 w 5426208"/>
              <a:gd name="connsiteY10" fmla="*/ 1763326 h 5979757"/>
              <a:gd name="connsiteX11" fmla="*/ 4416873 w 5426208"/>
              <a:gd name="connsiteY11" fmla="*/ 1163786 h 5979757"/>
              <a:gd name="connsiteX12" fmla="*/ 4596120 w 5426208"/>
              <a:gd name="connsiteY12" fmla="*/ 705332 h 5979757"/>
              <a:gd name="connsiteX13" fmla="*/ 4049958 w 5426208"/>
              <a:gd name="connsiteY13" fmla="*/ 979199 h 5979757"/>
              <a:gd name="connsiteX14" fmla="*/ 3488008 w 5426208"/>
              <a:gd name="connsiteY14" fmla="*/ 2095620 h 5979757"/>
              <a:gd name="connsiteX15" fmla="*/ 3287203 w 5426208"/>
              <a:gd name="connsiteY15" fmla="*/ 3189293 h 5979757"/>
              <a:gd name="connsiteX16" fmla="*/ 3292845 w 5426208"/>
              <a:gd name="connsiteY16" fmla="*/ 3873228 h 5979757"/>
              <a:gd name="connsiteX17" fmla="*/ 3192806 w 5426208"/>
              <a:gd name="connsiteY17" fmla="*/ 3622834 h 5979757"/>
              <a:gd name="connsiteX18" fmla="*/ 2964295 w 5426208"/>
              <a:gd name="connsiteY18" fmla="*/ 2747898 h 5979757"/>
              <a:gd name="connsiteX19" fmla="*/ 2437902 w 5426208"/>
              <a:gd name="connsiteY19" fmla="*/ 1408871 h 5979757"/>
              <a:gd name="connsiteX20" fmla="*/ 1934158 w 5426208"/>
              <a:gd name="connsiteY20" fmla="*/ 281355 h 5979757"/>
              <a:gd name="connsiteX21" fmla="*/ 1759700 w 5426208"/>
              <a:gd name="connsiteY21" fmla="*/ 62537 h 5979757"/>
              <a:gd name="connsiteX22" fmla="*/ 1504721 w 5426208"/>
              <a:gd name="connsiteY22" fmla="*/ 1196016 h 5979757"/>
              <a:gd name="connsiteX23" fmla="*/ 1919500 w 5426208"/>
              <a:gd name="connsiteY23" fmla="*/ 2525195 h 5979757"/>
              <a:gd name="connsiteX24" fmla="*/ 2511779 w 5426208"/>
              <a:gd name="connsiteY24" fmla="*/ 3692906 h 5979757"/>
              <a:gd name="connsiteX25" fmla="*/ 2507282 w 5426208"/>
              <a:gd name="connsiteY25" fmla="*/ 3859057 h 5979757"/>
              <a:gd name="connsiteX26" fmla="*/ 1259624 w 5426208"/>
              <a:gd name="connsiteY26" fmla="*/ 2346086 h 5979757"/>
              <a:gd name="connsiteX27" fmla="*/ 760003 w 5426208"/>
              <a:gd name="connsiteY27" fmla="*/ 1799331 h 5979757"/>
              <a:gd name="connsiteX28" fmla="*/ 213248 w 5426208"/>
              <a:gd name="connsiteY28" fmla="*/ 1290284 h 5979757"/>
              <a:gd name="connsiteX29" fmla="*/ 213248 w 5426208"/>
              <a:gd name="connsiteY29" fmla="*/ 1422259 h 5979757"/>
              <a:gd name="connsiteX30" fmla="*/ 694015 w 5426208"/>
              <a:gd name="connsiteY30" fmla="*/ 2760865 h 5979757"/>
              <a:gd name="connsiteX31" fmla="*/ 1253280 w 5426208"/>
              <a:gd name="connsiteY31" fmla="*/ 3790825 h 5979757"/>
              <a:gd name="connsiteX32" fmla="*/ 2015715 w 5426208"/>
              <a:gd name="connsiteY32" fmla="*/ 4432127 h 5979757"/>
              <a:gd name="connsiteX33" fmla="*/ 2631307 w 5426208"/>
              <a:gd name="connsiteY33" fmla="*/ 4754580 h 5979757"/>
              <a:gd name="connsiteX34" fmla="*/ 2175214 w 5426208"/>
              <a:gd name="connsiteY34" fmla="*/ 4785383 h 5979757"/>
              <a:gd name="connsiteX35" fmla="*/ 1502268 w 5426208"/>
              <a:gd name="connsiteY35" fmla="*/ 4571350 h 5979757"/>
              <a:gd name="connsiteX36" fmla="*/ 760003 w 5426208"/>
              <a:gd name="connsiteY36" fmla="*/ 3967496 h 5979757"/>
              <a:gd name="connsiteX37" fmla="*/ 260382 w 5426208"/>
              <a:gd name="connsiteY37" fmla="*/ 3071950 h 5979757"/>
              <a:gd name="connsiteX38" fmla="*/ 5859 w 5426208"/>
              <a:gd name="connsiteY38" fmla="*/ 2704304 h 5979757"/>
              <a:gd name="connsiteX39" fmla="*/ 109554 w 5426208"/>
              <a:gd name="connsiteY39" fmla="*/ 3298193 h 5979757"/>
              <a:gd name="connsiteX40" fmla="*/ 420638 w 5426208"/>
              <a:gd name="connsiteY40" fmla="*/ 4702787 h 5979757"/>
              <a:gd name="connsiteX41" fmla="*/ 967661 w 5426208"/>
              <a:gd name="connsiteY41" fmla="*/ 5286238 h 5979757"/>
              <a:gd name="connsiteX42" fmla="*/ 1523574 w 5426208"/>
              <a:gd name="connsiteY42" fmla="*/ 5541772 h 5979757"/>
              <a:gd name="connsiteX43" fmla="*/ 2471273 w 5426208"/>
              <a:gd name="connsiteY43" fmla="*/ 5621924 h 5979757"/>
              <a:gd name="connsiteX44" fmla="*/ 3384948 w 5426208"/>
              <a:gd name="connsiteY44" fmla="*/ 5425398 h 5979757"/>
              <a:gd name="connsiteX45" fmla="*/ 3500869 w 5426208"/>
              <a:gd name="connsiteY45" fmla="*/ 5498539 h 5979757"/>
              <a:gd name="connsiteX46" fmla="*/ 3506134 w 5426208"/>
              <a:gd name="connsiteY46" fmla="*/ 5979757 h 5979757"/>
              <a:gd name="connsiteX0" fmla="*/ 4469964 w 5426208"/>
              <a:gd name="connsiteY0" fmla="*/ 5848022 h 5979757"/>
              <a:gd name="connsiteX1" fmla="*/ 4282215 w 5426208"/>
              <a:gd name="connsiteY1" fmla="*/ 5300267 h 5979757"/>
              <a:gd name="connsiteX2" fmla="*/ 4330110 w 5426208"/>
              <a:gd name="connsiteY2" fmla="*/ 5032208 h 5979757"/>
              <a:gd name="connsiteX3" fmla="*/ 4631881 w 5426208"/>
              <a:gd name="connsiteY3" fmla="*/ 4627222 h 5979757"/>
              <a:gd name="connsiteX4" fmla="*/ 5058626 w 5426208"/>
              <a:gd name="connsiteY4" fmla="*/ 3580997 h 5979757"/>
              <a:gd name="connsiteX5" fmla="*/ 5416844 w 5426208"/>
              <a:gd name="connsiteY5" fmla="*/ 2515768 h 5979757"/>
              <a:gd name="connsiteX6" fmla="*/ 5253752 w 5426208"/>
              <a:gd name="connsiteY6" fmla="*/ 2527968 h 5979757"/>
              <a:gd name="connsiteX7" fmla="*/ 4553133 w 5426208"/>
              <a:gd name="connsiteY7" fmla="*/ 3047485 h 5979757"/>
              <a:gd name="connsiteX8" fmla="*/ 3980892 w 5426208"/>
              <a:gd name="connsiteY8" fmla="*/ 3990638 h 5979757"/>
              <a:gd name="connsiteX9" fmla="*/ 4002122 w 5426208"/>
              <a:gd name="connsiteY9" fmla="*/ 3300540 h 5979757"/>
              <a:gd name="connsiteX10" fmla="*/ 4261463 w 5426208"/>
              <a:gd name="connsiteY10" fmla="*/ 1763326 h 5979757"/>
              <a:gd name="connsiteX11" fmla="*/ 4416873 w 5426208"/>
              <a:gd name="connsiteY11" fmla="*/ 1163786 h 5979757"/>
              <a:gd name="connsiteX12" fmla="*/ 4596120 w 5426208"/>
              <a:gd name="connsiteY12" fmla="*/ 705332 h 5979757"/>
              <a:gd name="connsiteX13" fmla="*/ 4049958 w 5426208"/>
              <a:gd name="connsiteY13" fmla="*/ 979199 h 5979757"/>
              <a:gd name="connsiteX14" fmla="*/ 3488008 w 5426208"/>
              <a:gd name="connsiteY14" fmla="*/ 2095620 h 5979757"/>
              <a:gd name="connsiteX15" fmla="*/ 3287203 w 5426208"/>
              <a:gd name="connsiteY15" fmla="*/ 3189293 h 5979757"/>
              <a:gd name="connsiteX16" fmla="*/ 3292845 w 5426208"/>
              <a:gd name="connsiteY16" fmla="*/ 3873228 h 5979757"/>
              <a:gd name="connsiteX17" fmla="*/ 3192806 w 5426208"/>
              <a:gd name="connsiteY17" fmla="*/ 3622834 h 5979757"/>
              <a:gd name="connsiteX18" fmla="*/ 2932473 w 5426208"/>
              <a:gd name="connsiteY18" fmla="*/ 2740246 h 5979757"/>
              <a:gd name="connsiteX19" fmla="*/ 2437902 w 5426208"/>
              <a:gd name="connsiteY19" fmla="*/ 1408871 h 5979757"/>
              <a:gd name="connsiteX20" fmla="*/ 1934158 w 5426208"/>
              <a:gd name="connsiteY20" fmla="*/ 281355 h 5979757"/>
              <a:gd name="connsiteX21" fmla="*/ 1759700 w 5426208"/>
              <a:gd name="connsiteY21" fmla="*/ 62537 h 5979757"/>
              <a:gd name="connsiteX22" fmla="*/ 1504721 w 5426208"/>
              <a:gd name="connsiteY22" fmla="*/ 1196016 h 5979757"/>
              <a:gd name="connsiteX23" fmla="*/ 1919500 w 5426208"/>
              <a:gd name="connsiteY23" fmla="*/ 2525195 h 5979757"/>
              <a:gd name="connsiteX24" fmla="*/ 2511779 w 5426208"/>
              <a:gd name="connsiteY24" fmla="*/ 3692906 h 5979757"/>
              <a:gd name="connsiteX25" fmla="*/ 2507282 w 5426208"/>
              <a:gd name="connsiteY25" fmla="*/ 3859057 h 5979757"/>
              <a:gd name="connsiteX26" fmla="*/ 1259624 w 5426208"/>
              <a:gd name="connsiteY26" fmla="*/ 2346086 h 5979757"/>
              <a:gd name="connsiteX27" fmla="*/ 760003 w 5426208"/>
              <a:gd name="connsiteY27" fmla="*/ 1799331 h 5979757"/>
              <a:gd name="connsiteX28" fmla="*/ 213248 w 5426208"/>
              <a:gd name="connsiteY28" fmla="*/ 1290284 h 5979757"/>
              <a:gd name="connsiteX29" fmla="*/ 213248 w 5426208"/>
              <a:gd name="connsiteY29" fmla="*/ 1422259 h 5979757"/>
              <a:gd name="connsiteX30" fmla="*/ 694015 w 5426208"/>
              <a:gd name="connsiteY30" fmla="*/ 2760865 h 5979757"/>
              <a:gd name="connsiteX31" fmla="*/ 1253280 w 5426208"/>
              <a:gd name="connsiteY31" fmla="*/ 3790825 h 5979757"/>
              <a:gd name="connsiteX32" fmla="*/ 2015715 w 5426208"/>
              <a:gd name="connsiteY32" fmla="*/ 4432127 h 5979757"/>
              <a:gd name="connsiteX33" fmla="*/ 2631307 w 5426208"/>
              <a:gd name="connsiteY33" fmla="*/ 4754580 h 5979757"/>
              <a:gd name="connsiteX34" fmla="*/ 2175214 w 5426208"/>
              <a:gd name="connsiteY34" fmla="*/ 4785383 h 5979757"/>
              <a:gd name="connsiteX35" fmla="*/ 1502268 w 5426208"/>
              <a:gd name="connsiteY35" fmla="*/ 4571350 h 5979757"/>
              <a:gd name="connsiteX36" fmla="*/ 760003 w 5426208"/>
              <a:gd name="connsiteY36" fmla="*/ 3967496 h 5979757"/>
              <a:gd name="connsiteX37" fmla="*/ 260382 w 5426208"/>
              <a:gd name="connsiteY37" fmla="*/ 3071950 h 5979757"/>
              <a:gd name="connsiteX38" fmla="*/ 5859 w 5426208"/>
              <a:gd name="connsiteY38" fmla="*/ 2704304 h 5979757"/>
              <a:gd name="connsiteX39" fmla="*/ 109554 w 5426208"/>
              <a:gd name="connsiteY39" fmla="*/ 3298193 h 5979757"/>
              <a:gd name="connsiteX40" fmla="*/ 420638 w 5426208"/>
              <a:gd name="connsiteY40" fmla="*/ 4702787 h 5979757"/>
              <a:gd name="connsiteX41" fmla="*/ 967661 w 5426208"/>
              <a:gd name="connsiteY41" fmla="*/ 5286238 h 5979757"/>
              <a:gd name="connsiteX42" fmla="*/ 1523574 w 5426208"/>
              <a:gd name="connsiteY42" fmla="*/ 5541772 h 5979757"/>
              <a:gd name="connsiteX43" fmla="*/ 2471273 w 5426208"/>
              <a:gd name="connsiteY43" fmla="*/ 5621924 h 5979757"/>
              <a:gd name="connsiteX44" fmla="*/ 3384948 w 5426208"/>
              <a:gd name="connsiteY44" fmla="*/ 5425398 h 5979757"/>
              <a:gd name="connsiteX45" fmla="*/ 3500869 w 5426208"/>
              <a:gd name="connsiteY45" fmla="*/ 5498539 h 5979757"/>
              <a:gd name="connsiteX46" fmla="*/ 3506134 w 5426208"/>
              <a:gd name="connsiteY46" fmla="*/ 5979757 h 5979757"/>
              <a:gd name="connsiteX0" fmla="*/ 4469964 w 5426208"/>
              <a:gd name="connsiteY0" fmla="*/ 5848036 h 5979771"/>
              <a:gd name="connsiteX1" fmla="*/ 4282215 w 5426208"/>
              <a:gd name="connsiteY1" fmla="*/ 5300281 h 5979771"/>
              <a:gd name="connsiteX2" fmla="*/ 4330110 w 5426208"/>
              <a:gd name="connsiteY2" fmla="*/ 5032222 h 5979771"/>
              <a:gd name="connsiteX3" fmla="*/ 4631881 w 5426208"/>
              <a:gd name="connsiteY3" fmla="*/ 4627236 h 5979771"/>
              <a:gd name="connsiteX4" fmla="*/ 5058626 w 5426208"/>
              <a:gd name="connsiteY4" fmla="*/ 3581011 h 5979771"/>
              <a:gd name="connsiteX5" fmla="*/ 5416844 w 5426208"/>
              <a:gd name="connsiteY5" fmla="*/ 2515782 h 5979771"/>
              <a:gd name="connsiteX6" fmla="*/ 5253752 w 5426208"/>
              <a:gd name="connsiteY6" fmla="*/ 2527982 h 5979771"/>
              <a:gd name="connsiteX7" fmla="*/ 4553133 w 5426208"/>
              <a:gd name="connsiteY7" fmla="*/ 3047499 h 5979771"/>
              <a:gd name="connsiteX8" fmla="*/ 3980892 w 5426208"/>
              <a:gd name="connsiteY8" fmla="*/ 3990652 h 5979771"/>
              <a:gd name="connsiteX9" fmla="*/ 4002122 w 5426208"/>
              <a:gd name="connsiteY9" fmla="*/ 3300554 h 5979771"/>
              <a:gd name="connsiteX10" fmla="*/ 4261463 w 5426208"/>
              <a:gd name="connsiteY10" fmla="*/ 1763340 h 5979771"/>
              <a:gd name="connsiteX11" fmla="*/ 4416873 w 5426208"/>
              <a:gd name="connsiteY11" fmla="*/ 1163800 h 5979771"/>
              <a:gd name="connsiteX12" fmla="*/ 4596120 w 5426208"/>
              <a:gd name="connsiteY12" fmla="*/ 705346 h 5979771"/>
              <a:gd name="connsiteX13" fmla="*/ 4049958 w 5426208"/>
              <a:gd name="connsiteY13" fmla="*/ 979213 h 5979771"/>
              <a:gd name="connsiteX14" fmla="*/ 3488008 w 5426208"/>
              <a:gd name="connsiteY14" fmla="*/ 2095634 h 5979771"/>
              <a:gd name="connsiteX15" fmla="*/ 3287203 w 5426208"/>
              <a:gd name="connsiteY15" fmla="*/ 3189307 h 5979771"/>
              <a:gd name="connsiteX16" fmla="*/ 3292845 w 5426208"/>
              <a:gd name="connsiteY16" fmla="*/ 3873242 h 5979771"/>
              <a:gd name="connsiteX17" fmla="*/ 3192806 w 5426208"/>
              <a:gd name="connsiteY17" fmla="*/ 3622848 h 5979771"/>
              <a:gd name="connsiteX18" fmla="*/ 2932473 w 5426208"/>
              <a:gd name="connsiteY18" fmla="*/ 2740260 h 5979771"/>
              <a:gd name="connsiteX19" fmla="*/ 2399382 w 5426208"/>
              <a:gd name="connsiteY19" fmla="*/ 1409403 h 5979771"/>
              <a:gd name="connsiteX20" fmla="*/ 1934158 w 5426208"/>
              <a:gd name="connsiteY20" fmla="*/ 281369 h 5979771"/>
              <a:gd name="connsiteX21" fmla="*/ 1759700 w 5426208"/>
              <a:gd name="connsiteY21" fmla="*/ 62551 h 5979771"/>
              <a:gd name="connsiteX22" fmla="*/ 1504721 w 5426208"/>
              <a:gd name="connsiteY22" fmla="*/ 1196030 h 5979771"/>
              <a:gd name="connsiteX23" fmla="*/ 1919500 w 5426208"/>
              <a:gd name="connsiteY23" fmla="*/ 2525209 h 5979771"/>
              <a:gd name="connsiteX24" fmla="*/ 2511779 w 5426208"/>
              <a:gd name="connsiteY24" fmla="*/ 3692920 h 5979771"/>
              <a:gd name="connsiteX25" fmla="*/ 2507282 w 5426208"/>
              <a:gd name="connsiteY25" fmla="*/ 3859071 h 5979771"/>
              <a:gd name="connsiteX26" fmla="*/ 1259624 w 5426208"/>
              <a:gd name="connsiteY26" fmla="*/ 2346100 h 5979771"/>
              <a:gd name="connsiteX27" fmla="*/ 760003 w 5426208"/>
              <a:gd name="connsiteY27" fmla="*/ 1799345 h 5979771"/>
              <a:gd name="connsiteX28" fmla="*/ 213248 w 5426208"/>
              <a:gd name="connsiteY28" fmla="*/ 1290298 h 5979771"/>
              <a:gd name="connsiteX29" fmla="*/ 213248 w 5426208"/>
              <a:gd name="connsiteY29" fmla="*/ 1422273 h 5979771"/>
              <a:gd name="connsiteX30" fmla="*/ 694015 w 5426208"/>
              <a:gd name="connsiteY30" fmla="*/ 2760879 h 5979771"/>
              <a:gd name="connsiteX31" fmla="*/ 1253280 w 5426208"/>
              <a:gd name="connsiteY31" fmla="*/ 3790839 h 5979771"/>
              <a:gd name="connsiteX32" fmla="*/ 2015715 w 5426208"/>
              <a:gd name="connsiteY32" fmla="*/ 4432141 h 5979771"/>
              <a:gd name="connsiteX33" fmla="*/ 2631307 w 5426208"/>
              <a:gd name="connsiteY33" fmla="*/ 4754594 h 5979771"/>
              <a:gd name="connsiteX34" fmla="*/ 2175214 w 5426208"/>
              <a:gd name="connsiteY34" fmla="*/ 4785397 h 5979771"/>
              <a:gd name="connsiteX35" fmla="*/ 1502268 w 5426208"/>
              <a:gd name="connsiteY35" fmla="*/ 4571364 h 5979771"/>
              <a:gd name="connsiteX36" fmla="*/ 760003 w 5426208"/>
              <a:gd name="connsiteY36" fmla="*/ 3967510 h 5979771"/>
              <a:gd name="connsiteX37" fmla="*/ 260382 w 5426208"/>
              <a:gd name="connsiteY37" fmla="*/ 3071964 h 5979771"/>
              <a:gd name="connsiteX38" fmla="*/ 5859 w 5426208"/>
              <a:gd name="connsiteY38" fmla="*/ 2704318 h 5979771"/>
              <a:gd name="connsiteX39" fmla="*/ 109554 w 5426208"/>
              <a:gd name="connsiteY39" fmla="*/ 3298207 h 5979771"/>
              <a:gd name="connsiteX40" fmla="*/ 420638 w 5426208"/>
              <a:gd name="connsiteY40" fmla="*/ 4702801 h 5979771"/>
              <a:gd name="connsiteX41" fmla="*/ 967661 w 5426208"/>
              <a:gd name="connsiteY41" fmla="*/ 5286252 h 5979771"/>
              <a:gd name="connsiteX42" fmla="*/ 1523574 w 5426208"/>
              <a:gd name="connsiteY42" fmla="*/ 5541786 h 5979771"/>
              <a:gd name="connsiteX43" fmla="*/ 2471273 w 5426208"/>
              <a:gd name="connsiteY43" fmla="*/ 5621938 h 5979771"/>
              <a:gd name="connsiteX44" fmla="*/ 3384948 w 5426208"/>
              <a:gd name="connsiteY44" fmla="*/ 5425412 h 5979771"/>
              <a:gd name="connsiteX45" fmla="*/ 3500869 w 5426208"/>
              <a:gd name="connsiteY45" fmla="*/ 5498553 h 5979771"/>
              <a:gd name="connsiteX46" fmla="*/ 3506134 w 5426208"/>
              <a:gd name="connsiteY46" fmla="*/ 5979771 h 5979771"/>
              <a:gd name="connsiteX0" fmla="*/ 4469964 w 5426208"/>
              <a:gd name="connsiteY0" fmla="*/ 5831812 h 5963547"/>
              <a:gd name="connsiteX1" fmla="*/ 4282215 w 5426208"/>
              <a:gd name="connsiteY1" fmla="*/ 5284057 h 5963547"/>
              <a:gd name="connsiteX2" fmla="*/ 4330110 w 5426208"/>
              <a:gd name="connsiteY2" fmla="*/ 5015998 h 5963547"/>
              <a:gd name="connsiteX3" fmla="*/ 4631881 w 5426208"/>
              <a:gd name="connsiteY3" fmla="*/ 4611012 h 5963547"/>
              <a:gd name="connsiteX4" fmla="*/ 5058626 w 5426208"/>
              <a:gd name="connsiteY4" fmla="*/ 3564787 h 5963547"/>
              <a:gd name="connsiteX5" fmla="*/ 5416844 w 5426208"/>
              <a:gd name="connsiteY5" fmla="*/ 2499558 h 5963547"/>
              <a:gd name="connsiteX6" fmla="*/ 5253752 w 5426208"/>
              <a:gd name="connsiteY6" fmla="*/ 2511758 h 5963547"/>
              <a:gd name="connsiteX7" fmla="*/ 4553133 w 5426208"/>
              <a:gd name="connsiteY7" fmla="*/ 3031275 h 5963547"/>
              <a:gd name="connsiteX8" fmla="*/ 3980892 w 5426208"/>
              <a:gd name="connsiteY8" fmla="*/ 3974428 h 5963547"/>
              <a:gd name="connsiteX9" fmla="*/ 4002122 w 5426208"/>
              <a:gd name="connsiteY9" fmla="*/ 3284330 h 5963547"/>
              <a:gd name="connsiteX10" fmla="*/ 4261463 w 5426208"/>
              <a:gd name="connsiteY10" fmla="*/ 1747116 h 5963547"/>
              <a:gd name="connsiteX11" fmla="*/ 4416873 w 5426208"/>
              <a:gd name="connsiteY11" fmla="*/ 1147576 h 5963547"/>
              <a:gd name="connsiteX12" fmla="*/ 4596120 w 5426208"/>
              <a:gd name="connsiteY12" fmla="*/ 689122 h 5963547"/>
              <a:gd name="connsiteX13" fmla="*/ 4049958 w 5426208"/>
              <a:gd name="connsiteY13" fmla="*/ 962989 h 5963547"/>
              <a:gd name="connsiteX14" fmla="*/ 3488008 w 5426208"/>
              <a:gd name="connsiteY14" fmla="*/ 2079410 h 5963547"/>
              <a:gd name="connsiteX15" fmla="*/ 3287203 w 5426208"/>
              <a:gd name="connsiteY15" fmla="*/ 3173083 h 5963547"/>
              <a:gd name="connsiteX16" fmla="*/ 3292845 w 5426208"/>
              <a:gd name="connsiteY16" fmla="*/ 3857018 h 5963547"/>
              <a:gd name="connsiteX17" fmla="*/ 3192806 w 5426208"/>
              <a:gd name="connsiteY17" fmla="*/ 3606624 h 5963547"/>
              <a:gd name="connsiteX18" fmla="*/ 2932473 w 5426208"/>
              <a:gd name="connsiteY18" fmla="*/ 2724036 h 5963547"/>
              <a:gd name="connsiteX19" fmla="*/ 2399382 w 5426208"/>
              <a:gd name="connsiteY19" fmla="*/ 1393179 h 5963547"/>
              <a:gd name="connsiteX20" fmla="*/ 1918061 w 5426208"/>
              <a:gd name="connsiteY20" fmla="*/ 334605 h 5963547"/>
              <a:gd name="connsiteX21" fmla="*/ 1759700 w 5426208"/>
              <a:gd name="connsiteY21" fmla="*/ 46327 h 5963547"/>
              <a:gd name="connsiteX22" fmla="*/ 1504721 w 5426208"/>
              <a:gd name="connsiteY22" fmla="*/ 1179806 h 5963547"/>
              <a:gd name="connsiteX23" fmla="*/ 1919500 w 5426208"/>
              <a:gd name="connsiteY23" fmla="*/ 2508985 h 5963547"/>
              <a:gd name="connsiteX24" fmla="*/ 2511779 w 5426208"/>
              <a:gd name="connsiteY24" fmla="*/ 3676696 h 5963547"/>
              <a:gd name="connsiteX25" fmla="*/ 2507282 w 5426208"/>
              <a:gd name="connsiteY25" fmla="*/ 3842847 h 5963547"/>
              <a:gd name="connsiteX26" fmla="*/ 1259624 w 5426208"/>
              <a:gd name="connsiteY26" fmla="*/ 2329876 h 5963547"/>
              <a:gd name="connsiteX27" fmla="*/ 760003 w 5426208"/>
              <a:gd name="connsiteY27" fmla="*/ 1783121 h 5963547"/>
              <a:gd name="connsiteX28" fmla="*/ 213248 w 5426208"/>
              <a:gd name="connsiteY28" fmla="*/ 1274074 h 5963547"/>
              <a:gd name="connsiteX29" fmla="*/ 213248 w 5426208"/>
              <a:gd name="connsiteY29" fmla="*/ 1406049 h 5963547"/>
              <a:gd name="connsiteX30" fmla="*/ 694015 w 5426208"/>
              <a:gd name="connsiteY30" fmla="*/ 2744655 h 5963547"/>
              <a:gd name="connsiteX31" fmla="*/ 1253280 w 5426208"/>
              <a:gd name="connsiteY31" fmla="*/ 3774615 h 5963547"/>
              <a:gd name="connsiteX32" fmla="*/ 2015715 w 5426208"/>
              <a:gd name="connsiteY32" fmla="*/ 4415917 h 5963547"/>
              <a:gd name="connsiteX33" fmla="*/ 2631307 w 5426208"/>
              <a:gd name="connsiteY33" fmla="*/ 4738370 h 5963547"/>
              <a:gd name="connsiteX34" fmla="*/ 2175214 w 5426208"/>
              <a:gd name="connsiteY34" fmla="*/ 4769173 h 5963547"/>
              <a:gd name="connsiteX35" fmla="*/ 1502268 w 5426208"/>
              <a:gd name="connsiteY35" fmla="*/ 4555140 h 5963547"/>
              <a:gd name="connsiteX36" fmla="*/ 760003 w 5426208"/>
              <a:gd name="connsiteY36" fmla="*/ 3951286 h 5963547"/>
              <a:gd name="connsiteX37" fmla="*/ 260382 w 5426208"/>
              <a:gd name="connsiteY37" fmla="*/ 3055740 h 5963547"/>
              <a:gd name="connsiteX38" fmla="*/ 5859 w 5426208"/>
              <a:gd name="connsiteY38" fmla="*/ 2688094 h 5963547"/>
              <a:gd name="connsiteX39" fmla="*/ 109554 w 5426208"/>
              <a:gd name="connsiteY39" fmla="*/ 3281983 h 5963547"/>
              <a:gd name="connsiteX40" fmla="*/ 420638 w 5426208"/>
              <a:gd name="connsiteY40" fmla="*/ 4686577 h 5963547"/>
              <a:gd name="connsiteX41" fmla="*/ 967661 w 5426208"/>
              <a:gd name="connsiteY41" fmla="*/ 5270028 h 5963547"/>
              <a:gd name="connsiteX42" fmla="*/ 1523574 w 5426208"/>
              <a:gd name="connsiteY42" fmla="*/ 5525562 h 5963547"/>
              <a:gd name="connsiteX43" fmla="*/ 2471273 w 5426208"/>
              <a:gd name="connsiteY43" fmla="*/ 5605714 h 5963547"/>
              <a:gd name="connsiteX44" fmla="*/ 3384948 w 5426208"/>
              <a:gd name="connsiteY44" fmla="*/ 5409188 h 5963547"/>
              <a:gd name="connsiteX45" fmla="*/ 3500869 w 5426208"/>
              <a:gd name="connsiteY45" fmla="*/ 5482329 h 5963547"/>
              <a:gd name="connsiteX46" fmla="*/ 3506134 w 5426208"/>
              <a:gd name="connsiteY46" fmla="*/ 5963547 h 5963547"/>
              <a:gd name="connsiteX0" fmla="*/ 4469964 w 5426208"/>
              <a:gd name="connsiteY0" fmla="*/ 5831812 h 5963547"/>
              <a:gd name="connsiteX1" fmla="*/ 4282215 w 5426208"/>
              <a:gd name="connsiteY1" fmla="*/ 5284057 h 5963547"/>
              <a:gd name="connsiteX2" fmla="*/ 4330110 w 5426208"/>
              <a:gd name="connsiteY2" fmla="*/ 5015998 h 5963547"/>
              <a:gd name="connsiteX3" fmla="*/ 4631881 w 5426208"/>
              <a:gd name="connsiteY3" fmla="*/ 4611012 h 5963547"/>
              <a:gd name="connsiteX4" fmla="*/ 5058626 w 5426208"/>
              <a:gd name="connsiteY4" fmla="*/ 3564787 h 5963547"/>
              <a:gd name="connsiteX5" fmla="*/ 5416844 w 5426208"/>
              <a:gd name="connsiteY5" fmla="*/ 2499558 h 5963547"/>
              <a:gd name="connsiteX6" fmla="*/ 5253752 w 5426208"/>
              <a:gd name="connsiteY6" fmla="*/ 2511758 h 5963547"/>
              <a:gd name="connsiteX7" fmla="*/ 4553133 w 5426208"/>
              <a:gd name="connsiteY7" fmla="*/ 3031275 h 5963547"/>
              <a:gd name="connsiteX8" fmla="*/ 3980892 w 5426208"/>
              <a:gd name="connsiteY8" fmla="*/ 3974428 h 5963547"/>
              <a:gd name="connsiteX9" fmla="*/ 4002122 w 5426208"/>
              <a:gd name="connsiteY9" fmla="*/ 3284330 h 5963547"/>
              <a:gd name="connsiteX10" fmla="*/ 4261463 w 5426208"/>
              <a:gd name="connsiteY10" fmla="*/ 1747116 h 5963547"/>
              <a:gd name="connsiteX11" fmla="*/ 4416873 w 5426208"/>
              <a:gd name="connsiteY11" fmla="*/ 1147576 h 5963547"/>
              <a:gd name="connsiteX12" fmla="*/ 4484533 w 5426208"/>
              <a:gd name="connsiteY12" fmla="*/ 653647 h 5963547"/>
              <a:gd name="connsiteX13" fmla="*/ 4049958 w 5426208"/>
              <a:gd name="connsiteY13" fmla="*/ 962989 h 5963547"/>
              <a:gd name="connsiteX14" fmla="*/ 3488008 w 5426208"/>
              <a:gd name="connsiteY14" fmla="*/ 2079410 h 5963547"/>
              <a:gd name="connsiteX15" fmla="*/ 3287203 w 5426208"/>
              <a:gd name="connsiteY15" fmla="*/ 3173083 h 5963547"/>
              <a:gd name="connsiteX16" fmla="*/ 3292845 w 5426208"/>
              <a:gd name="connsiteY16" fmla="*/ 3857018 h 5963547"/>
              <a:gd name="connsiteX17" fmla="*/ 3192806 w 5426208"/>
              <a:gd name="connsiteY17" fmla="*/ 3606624 h 5963547"/>
              <a:gd name="connsiteX18" fmla="*/ 2932473 w 5426208"/>
              <a:gd name="connsiteY18" fmla="*/ 2724036 h 5963547"/>
              <a:gd name="connsiteX19" fmla="*/ 2399382 w 5426208"/>
              <a:gd name="connsiteY19" fmla="*/ 1393179 h 5963547"/>
              <a:gd name="connsiteX20" fmla="*/ 1918061 w 5426208"/>
              <a:gd name="connsiteY20" fmla="*/ 334605 h 5963547"/>
              <a:gd name="connsiteX21" fmla="*/ 1759700 w 5426208"/>
              <a:gd name="connsiteY21" fmla="*/ 46327 h 5963547"/>
              <a:gd name="connsiteX22" fmla="*/ 1504721 w 5426208"/>
              <a:gd name="connsiteY22" fmla="*/ 1179806 h 5963547"/>
              <a:gd name="connsiteX23" fmla="*/ 1919500 w 5426208"/>
              <a:gd name="connsiteY23" fmla="*/ 2508985 h 5963547"/>
              <a:gd name="connsiteX24" fmla="*/ 2511779 w 5426208"/>
              <a:gd name="connsiteY24" fmla="*/ 3676696 h 5963547"/>
              <a:gd name="connsiteX25" fmla="*/ 2507282 w 5426208"/>
              <a:gd name="connsiteY25" fmla="*/ 3842847 h 5963547"/>
              <a:gd name="connsiteX26" fmla="*/ 1259624 w 5426208"/>
              <a:gd name="connsiteY26" fmla="*/ 2329876 h 5963547"/>
              <a:gd name="connsiteX27" fmla="*/ 760003 w 5426208"/>
              <a:gd name="connsiteY27" fmla="*/ 1783121 h 5963547"/>
              <a:gd name="connsiteX28" fmla="*/ 213248 w 5426208"/>
              <a:gd name="connsiteY28" fmla="*/ 1274074 h 5963547"/>
              <a:gd name="connsiteX29" fmla="*/ 213248 w 5426208"/>
              <a:gd name="connsiteY29" fmla="*/ 1406049 h 5963547"/>
              <a:gd name="connsiteX30" fmla="*/ 694015 w 5426208"/>
              <a:gd name="connsiteY30" fmla="*/ 2744655 h 5963547"/>
              <a:gd name="connsiteX31" fmla="*/ 1253280 w 5426208"/>
              <a:gd name="connsiteY31" fmla="*/ 3774615 h 5963547"/>
              <a:gd name="connsiteX32" fmla="*/ 2015715 w 5426208"/>
              <a:gd name="connsiteY32" fmla="*/ 4415917 h 5963547"/>
              <a:gd name="connsiteX33" fmla="*/ 2631307 w 5426208"/>
              <a:gd name="connsiteY33" fmla="*/ 4738370 h 5963547"/>
              <a:gd name="connsiteX34" fmla="*/ 2175214 w 5426208"/>
              <a:gd name="connsiteY34" fmla="*/ 4769173 h 5963547"/>
              <a:gd name="connsiteX35" fmla="*/ 1502268 w 5426208"/>
              <a:gd name="connsiteY35" fmla="*/ 4555140 h 5963547"/>
              <a:gd name="connsiteX36" fmla="*/ 760003 w 5426208"/>
              <a:gd name="connsiteY36" fmla="*/ 3951286 h 5963547"/>
              <a:gd name="connsiteX37" fmla="*/ 260382 w 5426208"/>
              <a:gd name="connsiteY37" fmla="*/ 3055740 h 5963547"/>
              <a:gd name="connsiteX38" fmla="*/ 5859 w 5426208"/>
              <a:gd name="connsiteY38" fmla="*/ 2688094 h 5963547"/>
              <a:gd name="connsiteX39" fmla="*/ 109554 w 5426208"/>
              <a:gd name="connsiteY39" fmla="*/ 3281983 h 5963547"/>
              <a:gd name="connsiteX40" fmla="*/ 420638 w 5426208"/>
              <a:gd name="connsiteY40" fmla="*/ 4686577 h 5963547"/>
              <a:gd name="connsiteX41" fmla="*/ 967661 w 5426208"/>
              <a:gd name="connsiteY41" fmla="*/ 5270028 h 5963547"/>
              <a:gd name="connsiteX42" fmla="*/ 1523574 w 5426208"/>
              <a:gd name="connsiteY42" fmla="*/ 5525562 h 5963547"/>
              <a:gd name="connsiteX43" fmla="*/ 2471273 w 5426208"/>
              <a:gd name="connsiteY43" fmla="*/ 5605714 h 5963547"/>
              <a:gd name="connsiteX44" fmla="*/ 3384948 w 5426208"/>
              <a:gd name="connsiteY44" fmla="*/ 5409188 h 5963547"/>
              <a:gd name="connsiteX45" fmla="*/ 3500869 w 5426208"/>
              <a:gd name="connsiteY45" fmla="*/ 5482329 h 5963547"/>
              <a:gd name="connsiteX46" fmla="*/ 3506134 w 5426208"/>
              <a:gd name="connsiteY46" fmla="*/ 5963547 h 5963547"/>
              <a:gd name="connsiteX0" fmla="*/ 4469964 w 5426208"/>
              <a:gd name="connsiteY0" fmla="*/ 5831812 h 5963547"/>
              <a:gd name="connsiteX1" fmla="*/ 4282215 w 5426208"/>
              <a:gd name="connsiteY1" fmla="*/ 5284057 h 5963547"/>
              <a:gd name="connsiteX2" fmla="*/ 4330110 w 5426208"/>
              <a:gd name="connsiteY2" fmla="*/ 5015998 h 5963547"/>
              <a:gd name="connsiteX3" fmla="*/ 4631881 w 5426208"/>
              <a:gd name="connsiteY3" fmla="*/ 4611012 h 5963547"/>
              <a:gd name="connsiteX4" fmla="*/ 5058626 w 5426208"/>
              <a:gd name="connsiteY4" fmla="*/ 3564787 h 5963547"/>
              <a:gd name="connsiteX5" fmla="*/ 5416844 w 5426208"/>
              <a:gd name="connsiteY5" fmla="*/ 2499558 h 5963547"/>
              <a:gd name="connsiteX6" fmla="*/ 5253752 w 5426208"/>
              <a:gd name="connsiteY6" fmla="*/ 2511758 h 5963547"/>
              <a:gd name="connsiteX7" fmla="*/ 4553133 w 5426208"/>
              <a:gd name="connsiteY7" fmla="*/ 3031275 h 5963547"/>
              <a:gd name="connsiteX8" fmla="*/ 3980892 w 5426208"/>
              <a:gd name="connsiteY8" fmla="*/ 3974428 h 5963547"/>
              <a:gd name="connsiteX9" fmla="*/ 4002122 w 5426208"/>
              <a:gd name="connsiteY9" fmla="*/ 3284330 h 5963547"/>
              <a:gd name="connsiteX10" fmla="*/ 4261463 w 5426208"/>
              <a:gd name="connsiteY10" fmla="*/ 1747116 h 5963547"/>
              <a:gd name="connsiteX11" fmla="*/ 4416873 w 5426208"/>
              <a:gd name="connsiteY11" fmla="*/ 1147576 h 5963547"/>
              <a:gd name="connsiteX12" fmla="*/ 4484533 w 5426208"/>
              <a:gd name="connsiteY12" fmla="*/ 653647 h 5963547"/>
              <a:gd name="connsiteX13" fmla="*/ 4049958 w 5426208"/>
              <a:gd name="connsiteY13" fmla="*/ 962989 h 5963547"/>
              <a:gd name="connsiteX14" fmla="*/ 3488008 w 5426208"/>
              <a:gd name="connsiteY14" fmla="*/ 2079410 h 5963547"/>
              <a:gd name="connsiteX15" fmla="*/ 3287203 w 5426208"/>
              <a:gd name="connsiteY15" fmla="*/ 3173083 h 5963547"/>
              <a:gd name="connsiteX16" fmla="*/ 3292845 w 5426208"/>
              <a:gd name="connsiteY16" fmla="*/ 3857018 h 5963547"/>
              <a:gd name="connsiteX17" fmla="*/ 3192806 w 5426208"/>
              <a:gd name="connsiteY17" fmla="*/ 3606624 h 5963547"/>
              <a:gd name="connsiteX18" fmla="*/ 2932473 w 5426208"/>
              <a:gd name="connsiteY18" fmla="*/ 2724036 h 5963547"/>
              <a:gd name="connsiteX19" fmla="*/ 2399382 w 5426208"/>
              <a:gd name="connsiteY19" fmla="*/ 1393179 h 5963547"/>
              <a:gd name="connsiteX20" fmla="*/ 1918061 w 5426208"/>
              <a:gd name="connsiteY20" fmla="*/ 334605 h 5963547"/>
              <a:gd name="connsiteX21" fmla="*/ 1759700 w 5426208"/>
              <a:gd name="connsiteY21" fmla="*/ 46327 h 5963547"/>
              <a:gd name="connsiteX22" fmla="*/ 1504721 w 5426208"/>
              <a:gd name="connsiteY22" fmla="*/ 1179806 h 5963547"/>
              <a:gd name="connsiteX23" fmla="*/ 1919500 w 5426208"/>
              <a:gd name="connsiteY23" fmla="*/ 2508985 h 5963547"/>
              <a:gd name="connsiteX24" fmla="*/ 2511779 w 5426208"/>
              <a:gd name="connsiteY24" fmla="*/ 3676696 h 5963547"/>
              <a:gd name="connsiteX25" fmla="*/ 2507282 w 5426208"/>
              <a:gd name="connsiteY25" fmla="*/ 3842847 h 5963547"/>
              <a:gd name="connsiteX26" fmla="*/ 1259624 w 5426208"/>
              <a:gd name="connsiteY26" fmla="*/ 2329876 h 5963547"/>
              <a:gd name="connsiteX27" fmla="*/ 760003 w 5426208"/>
              <a:gd name="connsiteY27" fmla="*/ 1783121 h 5963547"/>
              <a:gd name="connsiteX28" fmla="*/ 213248 w 5426208"/>
              <a:gd name="connsiteY28" fmla="*/ 1274074 h 5963547"/>
              <a:gd name="connsiteX29" fmla="*/ 213248 w 5426208"/>
              <a:gd name="connsiteY29" fmla="*/ 1406049 h 5963547"/>
              <a:gd name="connsiteX30" fmla="*/ 694015 w 5426208"/>
              <a:gd name="connsiteY30" fmla="*/ 2744655 h 5963547"/>
              <a:gd name="connsiteX31" fmla="*/ 1253280 w 5426208"/>
              <a:gd name="connsiteY31" fmla="*/ 3774615 h 5963547"/>
              <a:gd name="connsiteX32" fmla="*/ 2015715 w 5426208"/>
              <a:gd name="connsiteY32" fmla="*/ 4415917 h 5963547"/>
              <a:gd name="connsiteX33" fmla="*/ 2631307 w 5426208"/>
              <a:gd name="connsiteY33" fmla="*/ 4738370 h 5963547"/>
              <a:gd name="connsiteX34" fmla="*/ 2175214 w 5426208"/>
              <a:gd name="connsiteY34" fmla="*/ 4769173 h 5963547"/>
              <a:gd name="connsiteX35" fmla="*/ 1502268 w 5426208"/>
              <a:gd name="connsiteY35" fmla="*/ 4555140 h 5963547"/>
              <a:gd name="connsiteX36" fmla="*/ 760003 w 5426208"/>
              <a:gd name="connsiteY36" fmla="*/ 3951286 h 5963547"/>
              <a:gd name="connsiteX37" fmla="*/ 260382 w 5426208"/>
              <a:gd name="connsiteY37" fmla="*/ 3055740 h 5963547"/>
              <a:gd name="connsiteX38" fmla="*/ 5859 w 5426208"/>
              <a:gd name="connsiteY38" fmla="*/ 2688094 h 5963547"/>
              <a:gd name="connsiteX39" fmla="*/ 109554 w 5426208"/>
              <a:gd name="connsiteY39" fmla="*/ 3281983 h 5963547"/>
              <a:gd name="connsiteX40" fmla="*/ 420638 w 5426208"/>
              <a:gd name="connsiteY40" fmla="*/ 4686577 h 5963547"/>
              <a:gd name="connsiteX41" fmla="*/ 967661 w 5426208"/>
              <a:gd name="connsiteY41" fmla="*/ 5270028 h 5963547"/>
              <a:gd name="connsiteX42" fmla="*/ 1523574 w 5426208"/>
              <a:gd name="connsiteY42" fmla="*/ 5525562 h 5963547"/>
              <a:gd name="connsiteX43" fmla="*/ 2471273 w 5426208"/>
              <a:gd name="connsiteY43" fmla="*/ 5605714 h 5963547"/>
              <a:gd name="connsiteX44" fmla="*/ 3384948 w 5426208"/>
              <a:gd name="connsiteY44" fmla="*/ 5409188 h 5963547"/>
              <a:gd name="connsiteX45" fmla="*/ 3500869 w 5426208"/>
              <a:gd name="connsiteY45" fmla="*/ 5482329 h 5963547"/>
              <a:gd name="connsiteX46" fmla="*/ 3506134 w 5426208"/>
              <a:gd name="connsiteY46" fmla="*/ 5963547 h 5963547"/>
              <a:gd name="connsiteX0" fmla="*/ 4469964 w 5426208"/>
              <a:gd name="connsiteY0" fmla="*/ 5831812 h 5963547"/>
              <a:gd name="connsiteX1" fmla="*/ 4282215 w 5426208"/>
              <a:gd name="connsiteY1" fmla="*/ 5284057 h 5963547"/>
              <a:gd name="connsiteX2" fmla="*/ 4330110 w 5426208"/>
              <a:gd name="connsiteY2" fmla="*/ 5015998 h 5963547"/>
              <a:gd name="connsiteX3" fmla="*/ 4631881 w 5426208"/>
              <a:gd name="connsiteY3" fmla="*/ 4611012 h 5963547"/>
              <a:gd name="connsiteX4" fmla="*/ 5058626 w 5426208"/>
              <a:gd name="connsiteY4" fmla="*/ 3564787 h 5963547"/>
              <a:gd name="connsiteX5" fmla="*/ 5416844 w 5426208"/>
              <a:gd name="connsiteY5" fmla="*/ 2499558 h 5963547"/>
              <a:gd name="connsiteX6" fmla="*/ 5253752 w 5426208"/>
              <a:gd name="connsiteY6" fmla="*/ 2511758 h 5963547"/>
              <a:gd name="connsiteX7" fmla="*/ 4553133 w 5426208"/>
              <a:gd name="connsiteY7" fmla="*/ 3031275 h 5963547"/>
              <a:gd name="connsiteX8" fmla="*/ 3980892 w 5426208"/>
              <a:gd name="connsiteY8" fmla="*/ 3974428 h 5963547"/>
              <a:gd name="connsiteX9" fmla="*/ 4002122 w 5426208"/>
              <a:gd name="connsiteY9" fmla="*/ 3284330 h 5963547"/>
              <a:gd name="connsiteX10" fmla="*/ 4261463 w 5426208"/>
              <a:gd name="connsiteY10" fmla="*/ 1747116 h 5963547"/>
              <a:gd name="connsiteX11" fmla="*/ 4416873 w 5426208"/>
              <a:gd name="connsiteY11" fmla="*/ 1147576 h 5963547"/>
              <a:gd name="connsiteX12" fmla="*/ 4484533 w 5426208"/>
              <a:gd name="connsiteY12" fmla="*/ 653647 h 5963547"/>
              <a:gd name="connsiteX13" fmla="*/ 4063391 w 5426208"/>
              <a:gd name="connsiteY13" fmla="*/ 1013087 h 5963547"/>
              <a:gd name="connsiteX14" fmla="*/ 3488008 w 5426208"/>
              <a:gd name="connsiteY14" fmla="*/ 2079410 h 5963547"/>
              <a:gd name="connsiteX15" fmla="*/ 3287203 w 5426208"/>
              <a:gd name="connsiteY15" fmla="*/ 3173083 h 5963547"/>
              <a:gd name="connsiteX16" fmla="*/ 3292845 w 5426208"/>
              <a:gd name="connsiteY16" fmla="*/ 3857018 h 5963547"/>
              <a:gd name="connsiteX17" fmla="*/ 3192806 w 5426208"/>
              <a:gd name="connsiteY17" fmla="*/ 3606624 h 5963547"/>
              <a:gd name="connsiteX18" fmla="*/ 2932473 w 5426208"/>
              <a:gd name="connsiteY18" fmla="*/ 2724036 h 5963547"/>
              <a:gd name="connsiteX19" fmla="*/ 2399382 w 5426208"/>
              <a:gd name="connsiteY19" fmla="*/ 1393179 h 5963547"/>
              <a:gd name="connsiteX20" fmla="*/ 1918061 w 5426208"/>
              <a:gd name="connsiteY20" fmla="*/ 334605 h 5963547"/>
              <a:gd name="connsiteX21" fmla="*/ 1759700 w 5426208"/>
              <a:gd name="connsiteY21" fmla="*/ 46327 h 5963547"/>
              <a:gd name="connsiteX22" fmla="*/ 1504721 w 5426208"/>
              <a:gd name="connsiteY22" fmla="*/ 1179806 h 5963547"/>
              <a:gd name="connsiteX23" fmla="*/ 1919500 w 5426208"/>
              <a:gd name="connsiteY23" fmla="*/ 2508985 h 5963547"/>
              <a:gd name="connsiteX24" fmla="*/ 2511779 w 5426208"/>
              <a:gd name="connsiteY24" fmla="*/ 3676696 h 5963547"/>
              <a:gd name="connsiteX25" fmla="*/ 2507282 w 5426208"/>
              <a:gd name="connsiteY25" fmla="*/ 3842847 h 5963547"/>
              <a:gd name="connsiteX26" fmla="*/ 1259624 w 5426208"/>
              <a:gd name="connsiteY26" fmla="*/ 2329876 h 5963547"/>
              <a:gd name="connsiteX27" fmla="*/ 760003 w 5426208"/>
              <a:gd name="connsiteY27" fmla="*/ 1783121 h 5963547"/>
              <a:gd name="connsiteX28" fmla="*/ 213248 w 5426208"/>
              <a:gd name="connsiteY28" fmla="*/ 1274074 h 5963547"/>
              <a:gd name="connsiteX29" fmla="*/ 213248 w 5426208"/>
              <a:gd name="connsiteY29" fmla="*/ 1406049 h 5963547"/>
              <a:gd name="connsiteX30" fmla="*/ 694015 w 5426208"/>
              <a:gd name="connsiteY30" fmla="*/ 2744655 h 5963547"/>
              <a:gd name="connsiteX31" fmla="*/ 1253280 w 5426208"/>
              <a:gd name="connsiteY31" fmla="*/ 3774615 h 5963547"/>
              <a:gd name="connsiteX32" fmla="*/ 2015715 w 5426208"/>
              <a:gd name="connsiteY32" fmla="*/ 4415917 h 5963547"/>
              <a:gd name="connsiteX33" fmla="*/ 2631307 w 5426208"/>
              <a:gd name="connsiteY33" fmla="*/ 4738370 h 5963547"/>
              <a:gd name="connsiteX34" fmla="*/ 2175214 w 5426208"/>
              <a:gd name="connsiteY34" fmla="*/ 4769173 h 5963547"/>
              <a:gd name="connsiteX35" fmla="*/ 1502268 w 5426208"/>
              <a:gd name="connsiteY35" fmla="*/ 4555140 h 5963547"/>
              <a:gd name="connsiteX36" fmla="*/ 760003 w 5426208"/>
              <a:gd name="connsiteY36" fmla="*/ 3951286 h 5963547"/>
              <a:gd name="connsiteX37" fmla="*/ 260382 w 5426208"/>
              <a:gd name="connsiteY37" fmla="*/ 3055740 h 5963547"/>
              <a:gd name="connsiteX38" fmla="*/ 5859 w 5426208"/>
              <a:gd name="connsiteY38" fmla="*/ 2688094 h 5963547"/>
              <a:gd name="connsiteX39" fmla="*/ 109554 w 5426208"/>
              <a:gd name="connsiteY39" fmla="*/ 3281983 h 5963547"/>
              <a:gd name="connsiteX40" fmla="*/ 420638 w 5426208"/>
              <a:gd name="connsiteY40" fmla="*/ 4686577 h 5963547"/>
              <a:gd name="connsiteX41" fmla="*/ 967661 w 5426208"/>
              <a:gd name="connsiteY41" fmla="*/ 5270028 h 5963547"/>
              <a:gd name="connsiteX42" fmla="*/ 1523574 w 5426208"/>
              <a:gd name="connsiteY42" fmla="*/ 5525562 h 5963547"/>
              <a:gd name="connsiteX43" fmla="*/ 2471273 w 5426208"/>
              <a:gd name="connsiteY43" fmla="*/ 5605714 h 5963547"/>
              <a:gd name="connsiteX44" fmla="*/ 3384948 w 5426208"/>
              <a:gd name="connsiteY44" fmla="*/ 5409188 h 5963547"/>
              <a:gd name="connsiteX45" fmla="*/ 3500869 w 5426208"/>
              <a:gd name="connsiteY45" fmla="*/ 5482329 h 5963547"/>
              <a:gd name="connsiteX46" fmla="*/ 3506134 w 5426208"/>
              <a:gd name="connsiteY46" fmla="*/ 5963547 h 5963547"/>
              <a:gd name="connsiteX0" fmla="*/ 4469964 w 5426208"/>
              <a:gd name="connsiteY0" fmla="*/ 5831812 h 5963547"/>
              <a:gd name="connsiteX1" fmla="*/ 4282215 w 5426208"/>
              <a:gd name="connsiteY1" fmla="*/ 5284057 h 5963547"/>
              <a:gd name="connsiteX2" fmla="*/ 4330110 w 5426208"/>
              <a:gd name="connsiteY2" fmla="*/ 5015998 h 5963547"/>
              <a:gd name="connsiteX3" fmla="*/ 4631881 w 5426208"/>
              <a:gd name="connsiteY3" fmla="*/ 4611012 h 5963547"/>
              <a:gd name="connsiteX4" fmla="*/ 5058626 w 5426208"/>
              <a:gd name="connsiteY4" fmla="*/ 3564787 h 5963547"/>
              <a:gd name="connsiteX5" fmla="*/ 5416844 w 5426208"/>
              <a:gd name="connsiteY5" fmla="*/ 2499558 h 5963547"/>
              <a:gd name="connsiteX6" fmla="*/ 5253752 w 5426208"/>
              <a:gd name="connsiteY6" fmla="*/ 2511758 h 5963547"/>
              <a:gd name="connsiteX7" fmla="*/ 4553133 w 5426208"/>
              <a:gd name="connsiteY7" fmla="*/ 3031275 h 5963547"/>
              <a:gd name="connsiteX8" fmla="*/ 3980892 w 5426208"/>
              <a:gd name="connsiteY8" fmla="*/ 3974428 h 5963547"/>
              <a:gd name="connsiteX9" fmla="*/ 4002122 w 5426208"/>
              <a:gd name="connsiteY9" fmla="*/ 3284330 h 5963547"/>
              <a:gd name="connsiteX10" fmla="*/ 4281760 w 5426208"/>
              <a:gd name="connsiteY10" fmla="*/ 1853260 h 5963547"/>
              <a:gd name="connsiteX11" fmla="*/ 4416873 w 5426208"/>
              <a:gd name="connsiteY11" fmla="*/ 1147576 h 5963547"/>
              <a:gd name="connsiteX12" fmla="*/ 4484533 w 5426208"/>
              <a:gd name="connsiteY12" fmla="*/ 653647 h 5963547"/>
              <a:gd name="connsiteX13" fmla="*/ 4063391 w 5426208"/>
              <a:gd name="connsiteY13" fmla="*/ 1013087 h 5963547"/>
              <a:gd name="connsiteX14" fmla="*/ 3488008 w 5426208"/>
              <a:gd name="connsiteY14" fmla="*/ 2079410 h 5963547"/>
              <a:gd name="connsiteX15" fmla="*/ 3287203 w 5426208"/>
              <a:gd name="connsiteY15" fmla="*/ 3173083 h 5963547"/>
              <a:gd name="connsiteX16" fmla="*/ 3292845 w 5426208"/>
              <a:gd name="connsiteY16" fmla="*/ 3857018 h 5963547"/>
              <a:gd name="connsiteX17" fmla="*/ 3192806 w 5426208"/>
              <a:gd name="connsiteY17" fmla="*/ 3606624 h 5963547"/>
              <a:gd name="connsiteX18" fmla="*/ 2932473 w 5426208"/>
              <a:gd name="connsiteY18" fmla="*/ 2724036 h 5963547"/>
              <a:gd name="connsiteX19" fmla="*/ 2399382 w 5426208"/>
              <a:gd name="connsiteY19" fmla="*/ 1393179 h 5963547"/>
              <a:gd name="connsiteX20" fmla="*/ 1918061 w 5426208"/>
              <a:gd name="connsiteY20" fmla="*/ 334605 h 5963547"/>
              <a:gd name="connsiteX21" fmla="*/ 1759700 w 5426208"/>
              <a:gd name="connsiteY21" fmla="*/ 46327 h 5963547"/>
              <a:gd name="connsiteX22" fmla="*/ 1504721 w 5426208"/>
              <a:gd name="connsiteY22" fmla="*/ 1179806 h 5963547"/>
              <a:gd name="connsiteX23" fmla="*/ 1919500 w 5426208"/>
              <a:gd name="connsiteY23" fmla="*/ 2508985 h 5963547"/>
              <a:gd name="connsiteX24" fmla="*/ 2511779 w 5426208"/>
              <a:gd name="connsiteY24" fmla="*/ 3676696 h 5963547"/>
              <a:gd name="connsiteX25" fmla="*/ 2507282 w 5426208"/>
              <a:gd name="connsiteY25" fmla="*/ 3842847 h 5963547"/>
              <a:gd name="connsiteX26" fmla="*/ 1259624 w 5426208"/>
              <a:gd name="connsiteY26" fmla="*/ 2329876 h 5963547"/>
              <a:gd name="connsiteX27" fmla="*/ 760003 w 5426208"/>
              <a:gd name="connsiteY27" fmla="*/ 1783121 h 5963547"/>
              <a:gd name="connsiteX28" fmla="*/ 213248 w 5426208"/>
              <a:gd name="connsiteY28" fmla="*/ 1274074 h 5963547"/>
              <a:gd name="connsiteX29" fmla="*/ 213248 w 5426208"/>
              <a:gd name="connsiteY29" fmla="*/ 1406049 h 5963547"/>
              <a:gd name="connsiteX30" fmla="*/ 694015 w 5426208"/>
              <a:gd name="connsiteY30" fmla="*/ 2744655 h 5963547"/>
              <a:gd name="connsiteX31" fmla="*/ 1253280 w 5426208"/>
              <a:gd name="connsiteY31" fmla="*/ 3774615 h 5963547"/>
              <a:gd name="connsiteX32" fmla="*/ 2015715 w 5426208"/>
              <a:gd name="connsiteY32" fmla="*/ 4415917 h 5963547"/>
              <a:gd name="connsiteX33" fmla="*/ 2631307 w 5426208"/>
              <a:gd name="connsiteY33" fmla="*/ 4738370 h 5963547"/>
              <a:gd name="connsiteX34" fmla="*/ 2175214 w 5426208"/>
              <a:gd name="connsiteY34" fmla="*/ 4769173 h 5963547"/>
              <a:gd name="connsiteX35" fmla="*/ 1502268 w 5426208"/>
              <a:gd name="connsiteY35" fmla="*/ 4555140 h 5963547"/>
              <a:gd name="connsiteX36" fmla="*/ 760003 w 5426208"/>
              <a:gd name="connsiteY36" fmla="*/ 3951286 h 5963547"/>
              <a:gd name="connsiteX37" fmla="*/ 260382 w 5426208"/>
              <a:gd name="connsiteY37" fmla="*/ 3055740 h 5963547"/>
              <a:gd name="connsiteX38" fmla="*/ 5859 w 5426208"/>
              <a:gd name="connsiteY38" fmla="*/ 2688094 h 5963547"/>
              <a:gd name="connsiteX39" fmla="*/ 109554 w 5426208"/>
              <a:gd name="connsiteY39" fmla="*/ 3281983 h 5963547"/>
              <a:gd name="connsiteX40" fmla="*/ 420638 w 5426208"/>
              <a:gd name="connsiteY40" fmla="*/ 4686577 h 5963547"/>
              <a:gd name="connsiteX41" fmla="*/ 967661 w 5426208"/>
              <a:gd name="connsiteY41" fmla="*/ 5270028 h 5963547"/>
              <a:gd name="connsiteX42" fmla="*/ 1523574 w 5426208"/>
              <a:gd name="connsiteY42" fmla="*/ 5525562 h 5963547"/>
              <a:gd name="connsiteX43" fmla="*/ 2471273 w 5426208"/>
              <a:gd name="connsiteY43" fmla="*/ 5605714 h 5963547"/>
              <a:gd name="connsiteX44" fmla="*/ 3384948 w 5426208"/>
              <a:gd name="connsiteY44" fmla="*/ 5409188 h 5963547"/>
              <a:gd name="connsiteX45" fmla="*/ 3500869 w 5426208"/>
              <a:gd name="connsiteY45" fmla="*/ 5482329 h 5963547"/>
              <a:gd name="connsiteX46" fmla="*/ 3506134 w 5426208"/>
              <a:gd name="connsiteY46" fmla="*/ 5963547 h 5963547"/>
              <a:gd name="connsiteX0" fmla="*/ 4469964 w 5426208"/>
              <a:gd name="connsiteY0" fmla="*/ 5831812 h 5963547"/>
              <a:gd name="connsiteX1" fmla="*/ 4282215 w 5426208"/>
              <a:gd name="connsiteY1" fmla="*/ 5284057 h 5963547"/>
              <a:gd name="connsiteX2" fmla="*/ 4330110 w 5426208"/>
              <a:gd name="connsiteY2" fmla="*/ 5015998 h 5963547"/>
              <a:gd name="connsiteX3" fmla="*/ 4631881 w 5426208"/>
              <a:gd name="connsiteY3" fmla="*/ 4611012 h 5963547"/>
              <a:gd name="connsiteX4" fmla="*/ 5058626 w 5426208"/>
              <a:gd name="connsiteY4" fmla="*/ 3564787 h 5963547"/>
              <a:gd name="connsiteX5" fmla="*/ 5416844 w 5426208"/>
              <a:gd name="connsiteY5" fmla="*/ 2499558 h 5963547"/>
              <a:gd name="connsiteX6" fmla="*/ 5253752 w 5426208"/>
              <a:gd name="connsiteY6" fmla="*/ 2511758 h 5963547"/>
              <a:gd name="connsiteX7" fmla="*/ 4553133 w 5426208"/>
              <a:gd name="connsiteY7" fmla="*/ 3031275 h 5963547"/>
              <a:gd name="connsiteX8" fmla="*/ 3980892 w 5426208"/>
              <a:gd name="connsiteY8" fmla="*/ 3974428 h 5963547"/>
              <a:gd name="connsiteX9" fmla="*/ 4040105 w 5426208"/>
              <a:gd name="connsiteY9" fmla="*/ 3319391 h 5963547"/>
              <a:gd name="connsiteX10" fmla="*/ 4281760 w 5426208"/>
              <a:gd name="connsiteY10" fmla="*/ 1853260 h 5963547"/>
              <a:gd name="connsiteX11" fmla="*/ 4416873 w 5426208"/>
              <a:gd name="connsiteY11" fmla="*/ 1147576 h 5963547"/>
              <a:gd name="connsiteX12" fmla="*/ 4484533 w 5426208"/>
              <a:gd name="connsiteY12" fmla="*/ 653647 h 5963547"/>
              <a:gd name="connsiteX13" fmla="*/ 4063391 w 5426208"/>
              <a:gd name="connsiteY13" fmla="*/ 1013087 h 5963547"/>
              <a:gd name="connsiteX14" fmla="*/ 3488008 w 5426208"/>
              <a:gd name="connsiteY14" fmla="*/ 2079410 h 5963547"/>
              <a:gd name="connsiteX15" fmla="*/ 3287203 w 5426208"/>
              <a:gd name="connsiteY15" fmla="*/ 3173083 h 5963547"/>
              <a:gd name="connsiteX16" fmla="*/ 3292845 w 5426208"/>
              <a:gd name="connsiteY16" fmla="*/ 3857018 h 5963547"/>
              <a:gd name="connsiteX17" fmla="*/ 3192806 w 5426208"/>
              <a:gd name="connsiteY17" fmla="*/ 3606624 h 5963547"/>
              <a:gd name="connsiteX18" fmla="*/ 2932473 w 5426208"/>
              <a:gd name="connsiteY18" fmla="*/ 2724036 h 5963547"/>
              <a:gd name="connsiteX19" fmla="*/ 2399382 w 5426208"/>
              <a:gd name="connsiteY19" fmla="*/ 1393179 h 5963547"/>
              <a:gd name="connsiteX20" fmla="*/ 1918061 w 5426208"/>
              <a:gd name="connsiteY20" fmla="*/ 334605 h 5963547"/>
              <a:gd name="connsiteX21" fmla="*/ 1759700 w 5426208"/>
              <a:gd name="connsiteY21" fmla="*/ 46327 h 5963547"/>
              <a:gd name="connsiteX22" fmla="*/ 1504721 w 5426208"/>
              <a:gd name="connsiteY22" fmla="*/ 1179806 h 5963547"/>
              <a:gd name="connsiteX23" fmla="*/ 1919500 w 5426208"/>
              <a:gd name="connsiteY23" fmla="*/ 2508985 h 5963547"/>
              <a:gd name="connsiteX24" fmla="*/ 2511779 w 5426208"/>
              <a:gd name="connsiteY24" fmla="*/ 3676696 h 5963547"/>
              <a:gd name="connsiteX25" fmla="*/ 2507282 w 5426208"/>
              <a:gd name="connsiteY25" fmla="*/ 3842847 h 5963547"/>
              <a:gd name="connsiteX26" fmla="*/ 1259624 w 5426208"/>
              <a:gd name="connsiteY26" fmla="*/ 2329876 h 5963547"/>
              <a:gd name="connsiteX27" fmla="*/ 760003 w 5426208"/>
              <a:gd name="connsiteY27" fmla="*/ 1783121 h 5963547"/>
              <a:gd name="connsiteX28" fmla="*/ 213248 w 5426208"/>
              <a:gd name="connsiteY28" fmla="*/ 1274074 h 5963547"/>
              <a:gd name="connsiteX29" fmla="*/ 213248 w 5426208"/>
              <a:gd name="connsiteY29" fmla="*/ 1406049 h 5963547"/>
              <a:gd name="connsiteX30" fmla="*/ 694015 w 5426208"/>
              <a:gd name="connsiteY30" fmla="*/ 2744655 h 5963547"/>
              <a:gd name="connsiteX31" fmla="*/ 1253280 w 5426208"/>
              <a:gd name="connsiteY31" fmla="*/ 3774615 h 5963547"/>
              <a:gd name="connsiteX32" fmla="*/ 2015715 w 5426208"/>
              <a:gd name="connsiteY32" fmla="*/ 4415917 h 5963547"/>
              <a:gd name="connsiteX33" fmla="*/ 2631307 w 5426208"/>
              <a:gd name="connsiteY33" fmla="*/ 4738370 h 5963547"/>
              <a:gd name="connsiteX34" fmla="*/ 2175214 w 5426208"/>
              <a:gd name="connsiteY34" fmla="*/ 4769173 h 5963547"/>
              <a:gd name="connsiteX35" fmla="*/ 1502268 w 5426208"/>
              <a:gd name="connsiteY35" fmla="*/ 4555140 h 5963547"/>
              <a:gd name="connsiteX36" fmla="*/ 760003 w 5426208"/>
              <a:gd name="connsiteY36" fmla="*/ 3951286 h 5963547"/>
              <a:gd name="connsiteX37" fmla="*/ 260382 w 5426208"/>
              <a:gd name="connsiteY37" fmla="*/ 3055740 h 5963547"/>
              <a:gd name="connsiteX38" fmla="*/ 5859 w 5426208"/>
              <a:gd name="connsiteY38" fmla="*/ 2688094 h 5963547"/>
              <a:gd name="connsiteX39" fmla="*/ 109554 w 5426208"/>
              <a:gd name="connsiteY39" fmla="*/ 3281983 h 5963547"/>
              <a:gd name="connsiteX40" fmla="*/ 420638 w 5426208"/>
              <a:gd name="connsiteY40" fmla="*/ 4686577 h 5963547"/>
              <a:gd name="connsiteX41" fmla="*/ 967661 w 5426208"/>
              <a:gd name="connsiteY41" fmla="*/ 5270028 h 5963547"/>
              <a:gd name="connsiteX42" fmla="*/ 1523574 w 5426208"/>
              <a:gd name="connsiteY42" fmla="*/ 5525562 h 5963547"/>
              <a:gd name="connsiteX43" fmla="*/ 2471273 w 5426208"/>
              <a:gd name="connsiteY43" fmla="*/ 5605714 h 5963547"/>
              <a:gd name="connsiteX44" fmla="*/ 3384948 w 5426208"/>
              <a:gd name="connsiteY44" fmla="*/ 5409188 h 5963547"/>
              <a:gd name="connsiteX45" fmla="*/ 3500869 w 5426208"/>
              <a:gd name="connsiteY45" fmla="*/ 5482329 h 5963547"/>
              <a:gd name="connsiteX46" fmla="*/ 3506134 w 5426208"/>
              <a:gd name="connsiteY46" fmla="*/ 5963547 h 5963547"/>
              <a:gd name="connsiteX0" fmla="*/ 4469964 w 5426043"/>
              <a:gd name="connsiteY0" fmla="*/ 5831812 h 5963547"/>
              <a:gd name="connsiteX1" fmla="*/ 4282215 w 5426043"/>
              <a:gd name="connsiteY1" fmla="*/ 5284057 h 5963547"/>
              <a:gd name="connsiteX2" fmla="*/ 4330110 w 5426043"/>
              <a:gd name="connsiteY2" fmla="*/ 5015998 h 5963547"/>
              <a:gd name="connsiteX3" fmla="*/ 4631881 w 5426043"/>
              <a:gd name="connsiteY3" fmla="*/ 4611012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469964 w 5426043"/>
              <a:gd name="connsiteY0" fmla="*/ 5831812 h 5963547"/>
              <a:gd name="connsiteX1" fmla="*/ 4282215 w 5426043"/>
              <a:gd name="connsiteY1" fmla="*/ 5284057 h 5963547"/>
              <a:gd name="connsiteX2" fmla="*/ 4330110 w 5426043"/>
              <a:gd name="connsiteY2" fmla="*/ 5015998 h 5963547"/>
              <a:gd name="connsiteX3" fmla="*/ 4631881 w 5426043"/>
              <a:gd name="connsiteY3" fmla="*/ 4611012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469964 w 5426043"/>
              <a:gd name="connsiteY0" fmla="*/ 5831812 h 5963547"/>
              <a:gd name="connsiteX1" fmla="*/ 4231131 w 5426043"/>
              <a:gd name="connsiteY1" fmla="*/ 5215361 h 5963547"/>
              <a:gd name="connsiteX2" fmla="*/ 4330110 w 5426043"/>
              <a:gd name="connsiteY2" fmla="*/ 5015998 h 5963547"/>
              <a:gd name="connsiteX3" fmla="*/ 4631881 w 5426043"/>
              <a:gd name="connsiteY3" fmla="*/ 4611012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469964 w 5426043"/>
              <a:gd name="connsiteY0" fmla="*/ 5831812 h 5963547"/>
              <a:gd name="connsiteX1" fmla="*/ 4231131 w 5426043"/>
              <a:gd name="connsiteY1" fmla="*/ 5215361 h 5963547"/>
              <a:gd name="connsiteX2" fmla="*/ 4333623 w 5426043"/>
              <a:gd name="connsiteY2" fmla="*/ 4952955 h 5963547"/>
              <a:gd name="connsiteX3" fmla="*/ 4631881 w 5426043"/>
              <a:gd name="connsiteY3" fmla="*/ 4611012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469964 w 5426043"/>
              <a:gd name="connsiteY0" fmla="*/ 5831812 h 5963547"/>
              <a:gd name="connsiteX1" fmla="*/ 4231131 w 5426043"/>
              <a:gd name="connsiteY1" fmla="*/ 5215361 h 5963547"/>
              <a:gd name="connsiteX2" fmla="*/ 4333623 w 5426043"/>
              <a:gd name="connsiteY2" fmla="*/ 4952955 h 5963547"/>
              <a:gd name="connsiteX3" fmla="*/ 4689326 w 5426043"/>
              <a:gd name="connsiteY3" fmla="*/ 4520699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469964 w 5426043"/>
              <a:gd name="connsiteY0" fmla="*/ 5831812 h 5963547"/>
              <a:gd name="connsiteX1" fmla="*/ 4231131 w 5426043"/>
              <a:gd name="connsiteY1" fmla="*/ 5215361 h 5963547"/>
              <a:gd name="connsiteX2" fmla="*/ 4286673 w 5426043"/>
              <a:gd name="connsiteY2" fmla="*/ 4899675 h 5963547"/>
              <a:gd name="connsiteX3" fmla="*/ 4689326 w 5426043"/>
              <a:gd name="connsiteY3" fmla="*/ 4520699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361304 w 5426043"/>
              <a:gd name="connsiteY0" fmla="*/ 5609304 h 5963547"/>
              <a:gd name="connsiteX1" fmla="*/ 4231131 w 5426043"/>
              <a:gd name="connsiteY1" fmla="*/ 5215361 h 5963547"/>
              <a:gd name="connsiteX2" fmla="*/ 4286673 w 5426043"/>
              <a:gd name="connsiteY2" fmla="*/ 4899675 h 5963547"/>
              <a:gd name="connsiteX3" fmla="*/ 4689326 w 5426043"/>
              <a:gd name="connsiteY3" fmla="*/ 4520699 h 5963547"/>
              <a:gd name="connsiteX4" fmla="*/ 5058626 w 5426043"/>
              <a:gd name="connsiteY4" fmla="*/ 3564787 h 5963547"/>
              <a:gd name="connsiteX5" fmla="*/ 5416844 w 5426043"/>
              <a:gd name="connsiteY5" fmla="*/ 2499558 h 5963547"/>
              <a:gd name="connsiteX6" fmla="*/ 5253752 w 5426043"/>
              <a:gd name="connsiteY6" fmla="*/ 2511758 h 5963547"/>
              <a:gd name="connsiteX7" fmla="*/ 4564500 w 5426043"/>
              <a:gd name="connsiteY7" fmla="*/ 3073666 h 5963547"/>
              <a:gd name="connsiteX8" fmla="*/ 3980892 w 5426043"/>
              <a:gd name="connsiteY8" fmla="*/ 3974428 h 5963547"/>
              <a:gd name="connsiteX9" fmla="*/ 4040105 w 5426043"/>
              <a:gd name="connsiteY9" fmla="*/ 3319391 h 5963547"/>
              <a:gd name="connsiteX10" fmla="*/ 4281760 w 5426043"/>
              <a:gd name="connsiteY10" fmla="*/ 1853260 h 5963547"/>
              <a:gd name="connsiteX11" fmla="*/ 4416873 w 5426043"/>
              <a:gd name="connsiteY11" fmla="*/ 1147576 h 5963547"/>
              <a:gd name="connsiteX12" fmla="*/ 4484533 w 5426043"/>
              <a:gd name="connsiteY12" fmla="*/ 653647 h 5963547"/>
              <a:gd name="connsiteX13" fmla="*/ 4063391 w 5426043"/>
              <a:gd name="connsiteY13" fmla="*/ 1013087 h 5963547"/>
              <a:gd name="connsiteX14" fmla="*/ 3488008 w 5426043"/>
              <a:gd name="connsiteY14" fmla="*/ 2079410 h 5963547"/>
              <a:gd name="connsiteX15" fmla="*/ 3287203 w 5426043"/>
              <a:gd name="connsiteY15" fmla="*/ 3173083 h 5963547"/>
              <a:gd name="connsiteX16" fmla="*/ 3292845 w 5426043"/>
              <a:gd name="connsiteY16" fmla="*/ 3857018 h 5963547"/>
              <a:gd name="connsiteX17" fmla="*/ 3192806 w 5426043"/>
              <a:gd name="connsiteY17" fmla="*/ 3606624 h 5963547"/>
              <a:gd name="connsiteX18" fmla="*/ 2932473 w 5426043"/>
              <a:gd name="connsiteY18" fmla="*/ 2724036 h 5963547"/>
              <a:gd name="connsiteX19" fmla="*/ 2399382 w 5426043"/>
              <a:gd name="connsiteY19" fmla="*/ 1393179 h 5963547"/>
              <a:gd name="connsiteX20" fmla="*/ 1918061 w 5426043"/>
              <a:gd name="connsiteY20" fmla="*/ 334605 h 5963547"/>
              <a:gd name="connsiteX21" fmla="*/ 1759700 w 5426043"/>
              <a:gd name="connsiteY21" fmla="*/ 46327 h 5963547"/>
              <a:gd name="connsiteX22" fmla="*/ 1504721 w 5426043"/>
              <a:gd name="connsiteY22" fmla="*/ 1179806 h 5963547"/>
              <a:gd name="connsiteX23" fmla="*/ 1919500 w 5426043"/>
              <a:gd name="connsiteY23" fmla="*/ 2508985 h 5963547"/>
              <a:gd name="connsiteX24" fmla="*/ 2511779 w 5426043"/>
              <a:gd name="connsiteY24" fmla="*/ 3676696 h 5963547"/>
              <a:gd name="connsiteX25" fmla="*/ 2507282 w 5426043"/>
              <a:gd name="connsiteY25" fmla="*/ 3842847 h 5963547"/>
              <a:gd name="connsiteX26" fmla="*/ 1259624 w 5426043"/>
              <a:gd name="connsiteY26" fmla="*/ 2329876 h 5963547"/>
              <a:gd name="connsiteX27" fmla="*/ 760003 w 5426043"/>
              <a:gd name="connsiteY27" fmla="*/ 1783121 h 5963547"/>
              <a:gd name="connsiteX28" fmla="*/ 213248 w 5426043"/>
              <a:gd name="connsiteY28" fmla="*/ 1274074 h 5963547"/>
              <a:gd name="connsiteX29" fmla="*/ 213248 w 5426043"/>
              <a:gd name="connsiteY29" fmla="*/ 1406049 h 5963547"/>
              <a:gd name="connsiteX30" fmla="*/ 694015 w 5426043"/>
              <a:gd name="connsiteY30" fmla="*/ 2744655 h 5963547"/>
              <a:gd name="connsiteX31" fmla="*/ 1253280 w 5426043"/>
              <a:gd name="connsiteY31" fmla="*/ 3774615 h 5963547"/>
              <a:gd name="connsiteX32" fmla="*/ 2015715 w 5426043"/>
              <a:gd name="connsiteY32" fmla="*/ 4415917 h 5963547"/>
              <a:gd name="connsiteX33" fmla="*/ 2631307 w 5426043"/>
              <a:gd name="connsiteY33" fmla="*/ 4738370 h 5963547"/>
              <a:gd name="connsiteX34" fmla="*/ 2175214 w 5426043"/>
              <a:gd name="connsiteY34" fmla="*/ 4769173 h 5963547"/>
              <a:gd name="connsiteX35" fmla="*/ 1502268 w 5426043"/>
              <a:gd name="connsiteY35" fmla="*/ 4555140 h 5963547"/>
              <a:gd name="connsiteX36" fmla="*/ 760003 w 5426043"/>
              <a:gd name="connsiteY36" fmla="*/ 3951286 h 5963547"/>
              <a:gd name="connsiteX37" fmla="*/ 260382 w 5426043"/>
              <a:gd name="connsiteY37" fmla="*/ 3055740 h 5963547"/>
              <a:gd name="connsiteX38" fmla="*/ 5859 w 5426043"/>
              <a:gd name="connsiteY38" fmla="*/ 2688094 h 5963547"/>
              <a:gd name="connsiteX39" fmla="*/ 109554 w 5426043"/>
              <a:gd name="connsiteY39" fmla="*/ 3281983 h 5963547"/>
              <a:gd name="connsiteX40" fmla="*/ 420638 w 5426043"/>
              <a:gd name="connsiteY40" fmla="*/ 4686577 h 5963547"/>
              <a:gd name="connsiteX41" fmla="*/ 967661 w 5426043"/>
              <a:gd name="connsiteY41" fmla="*/ 5270028 h 5963547"/>
              <a:gd name="connsiteX42" fmla="*/ 1523574 w 5426043"/>
              <a:gd name="connsiteY42" fmla="*/ 5525562 h 5963547"/>
              <a:gd name="connsiteX43" fmla="*/ 2471273 w 5426043"/>
              <a:gd name="connsiteY43" fmla="*/ 5605714 h 5963547"/>
              <a:gd name="connsiteX44" fmla="*/ 3384948 w 5426043"/>
              <a:gd name="connsiteY44" fmla="*/ 5409188 h 5963547"/>
              <a:gd name="connsiteX45" fmla="*/ 3500869 w 5426043"/>
              <a:gd name="connsiteY45" fmla="*/ 5482329 h 5963547"/>
              <a:gd name="connsiteX46" fmla="*/ 3506134 w 5426043"/>
              <a:gd name="connsiteY46" fmla="*/ 5963547 h 5963547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384948 w 5426043"/>
              <a:gd name="connsiteY44" fmla="*/ 5409188 h 5806634"/>
              <a:gd name="connsiteX45" fmla="*/ 3500869 w 5426043"/>
              <a:gd name="connsiteY45" fmla="*/ 5482329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30503 w 5426043"/>
              <a:gd name="connsiteY44" fmla="*/ 5381381 h 5806634"/>
              <a:gd name="connsiteX45" fmla="*/ 3500869 w 5426043"/>
              <a:gd name="connsiteY45" fmla="*/ 5482329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30503 w 5426043"/>
              <a:gd name="connsiteY44" fmla="*/ 5381381 h 5806634"/>
              <a:gd name="connsiteX45" fmla="*/ 3394077 w 5426043"/>
              <a:gd name="connsiteY45" fmla="*/ 5495193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30503 w 5426043"/>
              <a:gd name="connsiteY44" fmla="*/ 5381381 h 5806634"/>
              <a:gd name="connsiteX45" fmla="*/ 3457681 w 5426043"/>
              <a:gd name="connsiteY45" fmla="*/ 5473536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42901 w 5426043"/>
              <a:gd name="connsiteY44" fmla="*/ 5427626 h 5806634"/>
              <a:gd name="connsiteX45" fmla="*/ 3457681 w 5426043"/>
              <a:gd name="connsiteY45" fmla="*/ 5473536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42901 w 5426043"/>
              <a:gd name="connsiteY44" fmla="*/ 5427626 h 5806634"/>
              <a:gd name="connsiteX45" fmla="*/ 3409946 w 5426043"/>
              <a:gd name="connsiteY45" fmla="*/ 5523928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42901 w 5426043"/>
              <a:gd name="connsiteY44" fmla="*/ 5427626 h 5806634"/>
              <a:gd name="connsiteX45" fmla="*/ 3409946 w 5426043"/>
              <a:gd name="connsiteY45" fmla="*/ 5523928 h 5806634"/>
              <a:gd name="connsiteX46" fmla="*/ 3504890 w 5426043"/>
              <a:gd name="connsiteY46" fmla="*/ 5806634 h 5806634"/>
              <a:gd name="connsiteX0" fmla="*/ 4361304 w 5426043"/>
              <a:gd name="connsiteY0" fmla="*/ 5609304 h 5806634"/>
              <a:gd name="connsiteX1" fmla="*/ 4231131 w 5426043"/>
              <a:gd name="connsiteY1" fmla="*/ 5215361 h 5806634"/>
              <a:gd name="connsiteX2" fmla="*/ 4286673 w 5426043"/>
              <a:gd name="connsiteY2" fmla="*/ 4899675 h 5806634"/>
              <a:gd name="connsiteX3" fmla="*/ 4689326 w 5426043"/>
              <a:gd name="connsiteY3" fmla="*/ 4520699 h 5806634"/>
              <a:gd name="connsiteX4" fmla="*/ 5058626 w 5426043"/>
              <a:gd name="connsiteY4" fmla="*/ 3564787 h 5806634"/>
              <a:gd name="connsiteX5" fmla="*/ 5416844 w 5426043"/>
              <a:gd name="connsiteY5" fmla="*/ 2499558 h 5806634"/>
              <a:gd name="connsiteX6" fmla="*/ 5253752 w 5426043"/>
              <a:gd name="connsiteY6" fmla="*/ 2511758 h 5806634"/>
              <a:gd name="connsiteX7" fmla="*/ 4564500 w 5426043"/>
              <a:gd name="connsiteY7" fmla="*/ 3073666 h 5806634"/>
              <a:gd name="connsiteX8" fmla="*/ 3980892 w 5426043"/>
              <a:gd name="connsiteY8" fmla="*/ 3974428 h 5806634"/>
              <a:gd name="connsiteX9" fmla="*/ 4040105 w 5426043"/>
              <a:gd name="connsiteY9" fmla="*/ 3319391 h 5806634"/>
              <a:gd name="connsiteX10" fmla="*/ 4281760 w 5426043"/>
              <a:gd name="connsiteY10" fmla="*/ 1853260 h 5806634"/>
              <a:gd name="connsiteX11" fmla="*/ 4416873 w 5426043"/>
              <a:gd name="connsiteY11" fmla="*/ 1147576 h 5806634"/>
              <a:gd name="connsiteX12" fmla="*/ 4484533 w 5426043"/>
              <a:gd name="connsiteY12" fmla="*/ 653647 h 5806634"/>
              <a:gd name="connsiteX13" fmla="*/ 4063391 w 5426043"/>
              <a:gd name="connsiteY13" fmla="*/ 1013087 h 5806634"/>
              <a:gd name="connsiteX14" fmla="*/ 3488008 w 5426043"/>
              <a:gd name="connsiteY14" fmla="*/ 2079410 h 5806634"/>
              <a:gd name="connsiteX15" fmla="*/ 3287203 w 5426043"/>
              <a:gd name="connsiteY15" fmla="*/ 3173083 h 5806634"/>
              <a:gd name="connsiteX16" fmla="*/ 3292845 w 5426043"/>
              <a:gd name="connsiteY16" fmla="*/ 3857018 h 5806634"/>
              <a:gd name="connsiteX17" fmla="*/ 3192806 w 5426043"/>
              <a:gd name="connsiteY17" fmla="*/ 3606624 h 5806634"/>
              <a:gd name="connsiteX18" fmla="*/ 2932473 w 5426043"/>
              <a:gd name="connsiteY18" fmla="*/ 2724036 h 5806634"/>
              <a:gd name="connsiteX19" fmla="*/ 2399382 w 5426043"/>
              <a:gd name="connsiteY19" fmla="*/ 1393179 h 5806634"/>
              <a:gd name="connsiteX20" fmla="*/ 1918061 w 5426043"/>
              <a:gd name="connsiteY20" fmla="*/ 334605 h 5806634"/>
              <a:gd name="connsiteX21" fmla="*/ 1759700 w 5426043"/>
              <a:gd name="connsiteY21" fmla="*/ 46327 h 5806634"/>
              <a:gd name="connsiteX22" fmla="*/ 1504721 w 5426043"/>
              <a:gd name="connsiteY22" fmla="*/ 1179806 h 5806634"/>
              <a:gd name="connsiteX23" fmla="*/ 1919500 w 5426043"/>
              <a:gd name="connsiteY23" fmla="*/ 2508985 h 5806634"/>
              <a:gd name="connsiteX24" fmla="*/ 2511779 w 5426043"/>
              <a:gd name="connsiteY24" fmla="*/ 3676696 h 5806634"/>
              <a:gd name="connsiteX25" fmla="*/ 2507282 w 5426043"/>
              <a:gd name="connsiteY25" fmla="*/ 3842847 h 5806634"/>
              <a:gd name="connsiteX26" fmla="*/ 1259624 w 5426043"/>
              <a:gd name="connsiteY26" fmla="*/ 2329876 h 5806634"/>
              <a:gd name="connsiteX27" fmla="*/ 760003 w 5426043"/>
              <a:gd name="connsiteY27" fmla="*/ 1783121 h 5806634"/>
              <a:gd name="connsiteX28" fmla="*/ 213248 w 5426043"/>
              <a:gd name="connsiteY28" fmla="*/ 1274074 h 5806634"/>
              <a:gd name="connsiteX29" fmla="*/ 213248 w 5426043"/>
              <a:gd name="connsiteY29" fmla="*/ 1406049 h 5806634"/>
              <a:gd name="connsiteX30" fmla="*/ 694015 w 5426043"/>
              <a:gd name="connsiteY30" fmla="*/ 2744655 h 5806634"/>
              <a:gd name="connsiteX31" fmla="*/ 1253280 w 5426043"/>
              <a:gd name="connsiteY31" fmla="*/ 3774615 h 5806634"/>
              <a:gd name="connsiteX32" fmla="*/ 2015715 w 5426043"/>
              <a:gd name="connsiteY32" fmla="*/ 4415917 h 5806634"/>
              <a:gd name="connsiteX33" fmla="*/ 2631307 w 5426043"/>
              <a:gd name="connsiteY33" fmla="*/ 4738370 h 5806634"/>
              <a:gd name="connsiteX34" fmla="*/ 2175214 w 5426043"/>
              <a:gd name="connsiteY34" fmla="*/ 4769173 h 5806634"/>
              <a:gd name="connsiteX35" fmla="*/ 1502268 w 5426043"/>
              <a:gd name="connsiteY35" fmla="*/ 4555140 h 5806634"/>
              <a:gd name="connsiteX36" fmla="*/ 760003 w 5426043"/>
              <a:gd name="connsiteY36" fmla="*/ 3951286 h 5806634"/>
              <a:gd name="connsiteX37" fmla="*/ 260382 w 5426043"/>
              <a:gd name="connsiteY37" fmla="*/ 3055740 h 5806634"/>
              <a:gd name="connsiteX38" fmla="*/ 5859 w 5426043"/>
              <a:gd name="connsiteY38" fmla="*/ 2688094 h 5806634"/>
              <a:gd name="connsiteX39" fmla="*/ 109554 w 5426043"/>
              <a:gd name="connsiteY39" fmla="*/ 3281983 h 5806634"/>
              <a:gd name="connsiteX40" fmla="*/ 420638 w 5426043"/>
              <a:gd name="connsiteY40" fmla="*/ 4686577 h 5806634"/>
              <a:gd name="connsiteX41" fmla="*/ 967661 w 5426043"/>
              <a:gd name="connsiteY41" fmla="*/ 5270028 h 5806634"/>
              <a:gd name="connsiteX42" fmla="*/ 1523574 w 5426043"/>
              <a:gd name="connsiteY42" fmla="*/ 5525562 h 5806634"/>
              <a:gd name="connsiteX43" fmla="*/ 2471273 w 5426043"/>
              <a:gd name="connsiteY43" fmla="*/ 5605714 h 5806634"/>
              <a:gd name="connsiteX44" fmla="*/ 3242901 w 5426043"/>
              <a:gd name="connsiteY44" fmla="*/ 5427626 h 5806634"/>
              <a:gd name="connsiteX45" fmla="*/ 3409946 w 5426043"/>
              <a:gd name="connsiteY45" fmla="*/ 5523928 h 5806634"/>
              <a:gd name="connsiteX46" fmla="*/ 3504890 w 5426043"/>
              <a:gd name="connsiteY46" fmla="*/ 5806634 h 5806634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286673 w 5426043"/>
              <a:gd name="connsiteY2" fmla="*/ 4899675 h 5820250"/>
              <a:gd name="connsiteX3" fmla="*/ 4689326 w 5426043"/>
              <a:gd name="connsiteY3" fmla="*/ 452069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286673 w 5426043"/>
              <a:gd name="connsiteY2" fmla="*/ 4899675 h 5820250"/>
              <a:gd name="connsiteX3" fmla="*/ 4689326 w 5426043"/>
              <a:gd name="connsiteY3" fmla="*/ 452069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340194 w 5426043"/>
              <a:gd name="connsiteY2" fmla="*/ 4947008 h 5820250"/>
              <a:gd name="connsiteX3" fmla="*/ 4689326 w 5426043"/>
              <a:gd name="connsiteY3" fmla="*/ 452069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385780 w 5426043"/>
              <a:gd name="connsiteY2" fmla="*/ 4979973 h 5820250"/>
              <a:gd name="connsiteX3" fmla="*/ 4689326 w 5426043"/>
              <a:gd name="connsiteY3" fmla="*/ 452069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689326 w 5426043"/>
              <a:gd name="connsiteY3" fmla="*/ 452069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689326 w 5426043"/>
              <a:gd name="connsiteY3" fmla="*/ 452069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779546 w 5426043"/>
              <a:gd name="connsiteY3" fmla="*/ 449170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3980892 w 5426043"/>
              <a:gd name="connsiteY8" fmla="*/ 3974428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779546 w 5426043"/>
              <a:gd name="connsiteY3" fmla="*/ 449170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4040534 w 5426043"/>
              <a:gd name="connsiteY8" fmla="*/ 4135949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779546 w 5426043"/>
              <a:gd name="connsiteY3" fmla="*/ 449170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4046069 w 5426043"/>
              <a:gd name="connsiteY8" fmla="*/ 4126147 h 5820250"/>
              <a:gd name="connsiteX9" fmla="*/ 4040105 w 5426043"/>
              <a:gd name="connsiteY9" fmla="*/ 331939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779546 w 5426043"/>
              <a:gd name="connsiteY3" fmla="*/ 449170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4046069 w 5426043"/>
              <a:gd name="connsiteY8" fmla="*/ 4126147 h 5820250"/>
              <a:gd name="connsiteX9" fmla="*/ 4099905 w 5426043"/>
              <a:gd name="connsiteY9" fmla="*/ 329878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292845 w 5426043"/>
              <a:gd name="connsiteY16" fmla="*/ 3857018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304 w 5426043"/>
              <a:gd name="connsiteY0" fmla="*/ 5609304 h 5820250"/>
              <a:gd name="connsiteX1" fmla="*/ 4231131 w 5426043"/>
              <a:gd name="connsiteY1" fmla="*/ 5215361 h 5820250"/>
              <a:gd name="connsiteX2" fmla="*/ 4435951 w 5426043"/>
              <a:gd name="connsiteY2" fmla="*/ 4908219 h 5820250"/>
              <a:gd name="connsiteX3" fmla="*/ 4779546 w 5426043"/>
              <a:gd name="connsiteY3" fmla="*/ 4491709 h 5820250"/>
              <a:gd name="connsiteX4" fmla="*/ 5058626 w 5426043"/>
              <a:gd name="connsiteY4" fmla="*/ 3564787 h 5820250"/>
              <a:gd name="connsiteX5" fmla="*/ 5416844 w 5426043"/>
              <a:gd name="connsiteY5" fmla="*/ 2499558 h 5820250"/>
              <a:gd name="connsiteX6" fmla="*/ 5253752 w 5426043"/>
              <a:gd name="connsiteY6" fmla="*/ 2511758 h 5820250"/>
              <a:gd name="connsiteX7" fmla="*/ 4564500 w 5426043"/>
              <a:gd name="connsiteY7" fmla="*/ 3073666 h 5820250"/>
              <a:gd name="connsiteX8" fmla="*/ 4046069 w 5426043"/>
              <a:gd name="connsiteY8" fmla="*/ 4126147 h 5820250"/>
              <a:gd name="connsiteX9" fmla="*/ 4099905 w 5426043"/>
              <a:gd name="connsiteY9" fmla="*/ 3298781 h 5820250"/>
              <a:gd name="connsiteX10" fmla="*/ 4281760 w 5426043"/>
              <a:gd name="connsiteY10" fmla="*/ 1853260 h 5820250"/>
              <a:gd name="connsiteX11" fmla="*/ 4416873 w 5426043"/>
              <a:gd name="connsiteY11" fmla="*/ 1147576 h 5820250"/>
              <a:gd name="connsiteX12" fmla="*/ 4484533 w 5426043"/>
              <a:gd name="connsiteY12" fmla="*/ 653647 h 5820250"/>
              <a:gd name="connsiteX13" fmla="*/ 4063391 w 5426043"/>
              <a:gd name="connsiteY13" fmla="*/ 1013087 h 5820250"/>
              <a:gd name="connsiteX14" fmla="*/ 3488008 w 5426043"/>
              <a:gd name="connsiteY14" fmla="*/ 2079410 h 5820250"/>
              <a:gd name="connsiteX15" fmla="*/ 3287203 w 5426043"/>
              <a:gd name="connsiteY15" fmla="*/ 3173083 h 5820250"/>
              <a:gd name="connsiteX16" fmla="*/ 3311855 w 5426043"/>
              <a:gd name="connsiteY16" fmla="*/ 3851780 h 5820250"/>
              <a:gd name="connsiteX17" fmla="*/ 3192806 w 5426043"/>
              <a:gd name="connsiteY17" fmla="*/ 3606624 h 5820250"/>
              <a:gd name="connsiteX18" fmla="*/ 2932473 w 5426043"/>
              <a:gd name="connsiteY18" fmla="*/ 2724036 h 5820250"/>
              <a:gd name="connsiteX19" fmla="*/ 2399382 w 5426043"/>
              <a:gd name="connsiteY19" fmla="*/ 1393179 h 5820250"/>
              <a:gd name="connsiteX20" fmla="*/ 1918061 w 5426043"/>
              <a:gd name="connsiteY20" fmla="*/ 334605 h 5820250"/>
              <a:gd name="connsiteX21" fmla="*/ 1759700 w 5426043"/>
              <a:gd name="connsiteY21" fmla="*/ 46327 h 5820250"/>
              <a:gd name="connsiteX22" fmla="*/ 1504721 w 5426043"/>
              <a:gd name="connsiteY22" fmla="*/ 1179806 h 5820250"/>
              <a:gd name="connsiteX23" fmla="*/ 1919500 w 5426043"/>
              <a:gd name="connsiteY23" fmla="*/ 2508985 h 5820250"/>
              <a:gd name="connsiteX24" fmla="*/ 2511779 w 5426043"/>
              <a:gd name="connsiteY24" fmla="*/ 3676696 h 5820250"/>
              <a:gd name="connsiteX25" fmla="*/ 2507282 w 5426043"/>
              <a:gd name="connsiteY25" fmla="*/ 3842847 h 5820250"/>
              <a:gd name="connsiteX26" fmla="*/ 1259624 w 5426043"/>
              <a:gd name="connsiteY26" fmla="*/ 2329876 h 5820250"/>
              <a:gd name="connsiteX27" fmla="*/ 760003 w 5426043"/>
              <a:gd name="connsiteY27" fmla="*/ 1783121 h 5820250"/>
              <a:gd name="connsiteX28" fmla="*/ 213248 w 5426043"/>
              <a:gd name="connsiteY28" fmla="*/ 1274074 h 5820250"/>
              <a:gd name="connsiteX29" fmla="*/ 213248 w 5426043"/>
              <a:gd name="connsiteY29" fmla="*/ 1406049 h 5820250"/>
              <a:gd name="connsiteX30" fmla="*/ 694015 w 5426043"/>
              <a:gd name="connsiteY30" fmla="*/ 2744655 h 5820250"/>
              <a:gd name="connsiteX31" fmla="*/ 1253280 w 5426043"/>
              <a:gd name="connsiteY31" fmla="*/ 3774615 h 5820250"/>
              <a:gd name="connsiteX32" fmla="*/ 2015715 w 5426043"/>
              <a:gd name="connsiteY32" fmla="*/ 4415917 h 5820250"/>
              <a:gd name="connsiteX33" fmla="*/ 2631307 w 5426043"/>
              <a:gd name="connsiteY33" fmla="*/ 4738370 h 5820250"/>
              <a:gd name="connsiteX34" fmla="*/ 2175214 w 5426043"/>
              <a:gd name="connsiteY34" fmla="*/ 4769173 h 5820250"/>
              <a:gd name="connsiteX35" fmla="*/ 1502268 w 5426043"/>
              <a:gd name="connsiteY35" fmla="*/ 4555140 h 5820250"/>
              <a:gd name="connsiteX36" fmla="*/ 760003 w 5426043"/>
              <a:gd name="connsiteY36" fmla="*/ 3951286 h 5820250"/>
              <a:gd name="connsiteX37" fmla="*/ 260382 w 5426043"/>
              <a:gd name="connsiteY37" fmla="*/ 3055740 h 5820250"/>
              <a:gd name="connsiteX38" fmla="*/ 5859 w 5426043"/>
              <a:gd name="connsiteY38" fmla="*/ 2688094 h 5820250"/>
              <a:gd name="connsiteX39" fmla="*/ 109554 w 5426043"/>
              <a:gd name="connsiteY39" fmla="*/ 3281983 h 5820250"/>
              <a:gd name="connsiteX40" fmla="*/ 420638 w 5426043"/>
              <a:gd name="connsiteY40" fmla="*/ 4686577 h 5820250"/>
              <a:gd name="connsiteX41" fmla="*/ 967661 w 5426043"/>
              <a:gd name="connsiteY41" fmla="*/ 5270028 h 5820250"/>
              <a:gd name="connsiteX42" fmla="*/ 1523574 w 5426043"/>
              <a:gd name="connsiteY42" fmla="*/ 5525562 h 5820250"/>
              <a:gd name="connsiteX43" fmla="*/ 2471273 w 5426043"/>
              <a:gd name="connsiteY43" fmla="*/ 5605714 h 5820250"/>
              <a:gd name="connsiteX44" fmla="*/ 3242901 w 5426043"/>
              <a:gd name="connsiteY44" fmla="*/ 5427626 h 5820250"/>
              <a:gd name="connsiteX45" fmla="*/ 3409946 w 5426043"/>
              <a:gd name="connsiteY45" fmla="*/ 5523928 h 5820250"/>
              <a:gd name="connsiteX46" fmla="*/ 3455462 w 5426043"/>
              <a:gd name="connsiteY46" fmla="*/ 5820249 h 5820250"/>
              <a:gd name="connsiteX0" fmla="*/ 4361486 w 5426225"/>
              <a:gd name="connsiteY0" fmla="*/ 5609304 h 5820250"/>
              <a:gd name="connsiteX1" fmla="*/ 4231313 w 5426225"/>
              <a:gd name="connsiteY1" fmla="*/ 5215361 h 5820250"/>
              <a:gd name="connsiteX2" fmla="*/ 4436133 w 5426225"/>
              <a:gd name="connsiteY2" fmla="*/ 4908219 h 5820250"/>
              <a:gd name="connsiteX3" fmla="*/ 4779728 w 5426225"/>
              <a:gd name="connsiteY3" fmla="*/ 4491709 h 5820250"/>
              <a:gd name="connsiteX4" fmla="*/ 5058808 w 5426225"/>
              <a:gd name="connsiteY4" fmla="*/ 3564787 h 5820250"/>
              <a:gd name="connsiteX5" fmla="*/ 5417026 w 5426225"/>
              <a:gd name="connsiteY5" fmla="*/ 2499558 h 5820250"/>
              <a:gd name="connsiteX6" fmla="*/ 5253934 w 5426225"/>
              <a:gd name="connsiteY6" fmla="*/ 2511758 h 5820250"/>
              <a:gd name="connsiteX7" fmla="*/ 4564682 w 5426225"/>
              <a:gd name="connsiteY7" fmla="*/ 3073666 h 5820250"/>
              <a:gd name="connsiteX8" fmla="*/ 4046251 w 5426225"/>
              <a:gd name="connsiteY8" fmla="*/ 4126147 h 5820250"/>
              <a:gd name="connsiteX9" fmla="*/ 4100087 w 5426225"/>
              <a:gd name="connsiteY9" fmla="*/ 3298781 h 5820250"/>
              <a:gd name="connsiteX10" fmla="*/ 4281942 w 5426225"/>
              <a:gd name="connsiteY10" fmla="*/ 1853260 h 5820250"/>
              <a:gd name="connsiteX11" fmla="*/ 4417055 w 5426225"/>
              <a:gd name="connsiteY11" fmla="*/ 1147576 h 5820250"/>
              <a:gd name="connsiteX12" fmla="*/ 4484715 w 5426225"/>
              <a:gd name="connsiteY12" fmla="*/ 653647 h 5820250"/>
              <a:gd name="connsiteX13" fmla="*/ 4063573 w 5426225"/>
              <a:gd name="connsiteY13" fmla="*/ 1013087 h 5820250"/>
              <a:gd name="connsiteX14" fmla="*/ 3488190 w 5426225"/>
              <a:gd name="connsiteY14" fmla="*/ 2079410 h 5820250"/>
              <a:gd name="connsiteX15" fmla="*/ 3287385 w 5426225"/>
              <a:gd name="connsiteY15" fmla="*/ 3173083 h 5820250"/>
              <a:gd name="connsiteX16" fmla="*/ 3312037 w 5426225"/>
              <a:gd name="connsiteY16" fmla="*/ 3851780 h 5820250"/>
              <a:gd name="connsiteX17" fmla="*/ 3192988 w 5426225"/>
              <a:gd name="connsiteY17" fmla="*/ 3606624 h 5820250"/>
              <a:gd name="connsiteX18" fmla="*/ 2932655 w 5426225"/>
              <a:gd name="connsiteY18" fmla="*/ 2724036 h 5820250"/>
              <a:gd name="connsiteX19" fmla="*/ 2399564 w 5426225"/>
              <a:gd name="connsiteY19" fmla="*/ 1393179 h 5820250"/>
              <a:gd name="connsiteX20" fmla="*/ 1918243 w 5426225"/>
              <a:gd name="connsiteY20" fmla="*/ 334605 h 5820250"/>
              <a:gd name="connsiteX21" fmla="*/ 1759882 w 5426225"/>
              <a:gd name="connsiteY21" fmla="*/ 46327 h 5820250"/>
              <a:gd name="connsiteX22" fmla="*/ 1504903 w 5426225"/>
              <a:gd name="connsiteY22" fmla="*/ 1179806 h 5820250"/>
              <a:gd name="connsiteX23" fmla="*/ 1919682 w 5426225"/>
              <a:gd name="connsiteY23" fmla="*/ 2508985 h 5820250"/>
              <a:gd name="connsiteX24" fmla="*/ 2511961 w 5426225"/>
              <a:gd name="connsiteY24" fmla="*/ 3676696 h 5820250"/>
              <a:gd name="connsiteX25" fmla="*/ 2507464 w 5426225"/>
              <a:gd name="connsiteY25" fmla="*/ 3842847 h 5820250"/>
              <a:gd name="connsiteX26" fmla="*/ 1259806 w 5426225"/>
              <a:gd name="connsiteY26" fmla="*/ 2329876 h 5820250"/>
              <a:gd name="connsiteX27" fmla="*/ 760185 w 5426225"/>
              <a:gd name="connsiteY27" fmla="*/ 1783121 h 5820250"/>
              <a:gd name="connsiteX28" fmla="*/ 213430 w 5426225"/>
              <a:gd name="connsiteY28" fmla="*/ 1274074 h 5820250"/>
              <a:gd name="connsiteX29" fmla="*/ 213430 w 5426225"/>
              <a:gd name="connsiteY29" fmla="*/ 1406049 h 5820250"/>
              <a:gd name="connsiteX30" fmla="*/ 694197 w 5426225"/>
              <a:gd name="connsiteY30" fmla="*/ 2744655 h 5820250"/>
              <a:gd name="connsiteX31" fmla="*/ 1253462 w 5426225"/>
              <a:gd name="connsiteY31" fmla="*/ 3774615 h 5820250"/>
              <a:gd name="connsiteX32" fmla="*/ 2015897 w 5426225"/>
              <a:gd name="connsiteY32" fmla="*/ 4415917 h 5820250"/>
              <a:gd name="connsiteX33" fmla="*/ 2631489 w 5426225"/>
              <a:gd name="connsiteY33" fmla="*/ 4738370 h 5820250"/>
              <a:gd name="connsiteX34" fmla="*/ 2175396 w 5426225"/>
              <a:gd name="connsiteY34" fmla="*/ 4769173 h 5820250"/>
              <a:gd name="connsiteX35" fmla="*/ 1502450 w 5426225"/>
              <a:gd name="connsiteY35" fmla="*/ 4555140 h 5820250"/>
              <a:gd name="connsiteX36" fmla="*/ 760185 w 5426225"/>
              <a:gd name="connsiteY36" fmla="*/ 3951286 h 5820250"/>
              <a:gd name="connsiteX37" fmla="*/ 260564 w 5426225"/>
              <a:gd name="connsiteY37" fmla="*/ 3055740 h 5820250"/>
              <a:gd name="connsiteX38" fmla="*/ 6041 w 5426225"/>
              <a:gd name="connsiteY38" fmla="*/ 2688094 h 5820250"/>
              <a:gd name="connsiteX39" fmla="*/ 109736 w 5426225"/>
              <a:gd name="connsiteY39" fmla="*/ 3281983 h 5820250"/>
              <a:gd name="connsiteX40" fmla="*/ 437514 w 5426225"/>
              <a:gd name="connsiteY40" fmla="*/ 4566106 h 5820250"/>
              <a:gd name="connsiteX41" fmla="*/ 967843 w 5426225"/>
              <a:gd name="connsiteY41" fmla="*/ 5270028 h 5820250"/>
              <a:gd name="connsiteX42" fmla="*/ 1523756 w 5426225"/>
              <a:gd name="connsiteY42" fmla="*/ 5525562 h 5820250"/>
              <a:gd name="connsiteX43" fmla="*/ 2471455 w 5426225"/>
              <a:gd name="connsiteY43" fmla="*/ 5605714 h 5820250"/>
              <a:gd name="connsiteX44" fmla="*/ 3243083 w 5426225"/>
              <a:gd name="connsiteY44" fmla="*/ 5427626 h 5820250"/>
              <a:gd name="connsiteX45" fmla="*/ 3410128 w 5426225"/>
              <a:gd name="connsiteY45" fmla="*/ 5523928 h 5820250"/>
              <a:gd name="connsiteX46" fmla="*/ 3455644 w 5426225"/>
              <a:gd name="connsiteY46" fmla="*/ 5820249 h 5820250"/>
              <a:gd name="connsiteX0" fmla="*/ 4361486 w 5426225"/>
              <a:gd name="connsiteY0" fmla="*/ 5609304 h 5820250"/>
              <a:gd name="connsiteX1" fmla="*/ 4231313 w 5426225"/>
              <a:gd name="connsiteY1" fmla="*/ 5215361 h 5820250"/>
              <a:gd name="connsiteX2" fmla="*/ 4436133 w 5426225"/>
              <a:gd name="connsiteY2" fmla="*/ 4908219 h 5820250"/>
              <a:gd name="connsiteX3" fmla="*/ 4779728 w 5426225"/>
              <a:gd name="connsiteY3" fmla="*/ 4491709 h 5820250"/>
              <a:gd name="connsiteX4" fmla="*/ 5058808 w 5426225"/>
              <a:gd name="connsiteY4" fmla="*/ 3564787 h 5820250"/>
              <a:gd name="connsiteX5" fmla="*/ 5417026 w 5426225"/>
              <a:gd name="connsiteY5" fmla="*/ 2499558 h 5820250"/>
              <a:gd name="connsiteX6" fmla="*/ 5253934 w 5426225"/>
              <a:gd name="connsiteY6" fmla="*/ 2511758 h 5820250"/>
              <a:gd name="connsiteX7" fmla="*/ 4564682 w 5426225"/>
              <a:gd name="connsiteY7" fmla="*/ 3073666 h 5820250"/>
              <a:gd name="connsiteX8" fmla="*/ 4046251 w 5426225"/>
              <a:gd name="connsiteY8" fmla="*/ 4126147 h 5820250"/>
              <a:gd name="connsiteX9" fmla="*/ 4100087 w 5426225"/>
              <a:gd name="connsiteY9" fmla="*/ 3298781 h 5820250"/>
              <a:gd name="connsiteX10" fmla="*/ 4281942 w 5426225"/>
              <a:gd name="connsiteY10" fmla="*/ 1853260 h 5820250"/>
              <a:gd name="connsiteX11" fmla="*/ 4417055 w 5426225"/>
              <a:gd name="connsiteY11" fmla="*/ 1147576 h 5820250"/>
              <a:gd name="connsiteX12" fmla="*/ 4484715 w 5426225"/>
              <a:gd name="connsiteY12" fmla="*/ 653647 h 5820250"/>
              <a:gd name="connsiteX13" fmla="*/ 4063573 w 5426225"/>
              <a:gd name="connsiteY13" fmla="*/ 1013087 h 5820250"/>
              <a:gd name="connsiteX14" fmla="*/ 3488190 w 5426225"/>
              <a:gd name="connsiteY14" fmla="*/ 2079410 h 5820250"/>
              <a:gd name="connsiteX15" fmla="*/ 3287385 w 5426225"/>
              <a:gd name="connsiteY15" fmla="*/ 3173083 h 5820250"/>
              <a:gd name="connsiteX16" fmla="*/ 3312037 w 5426225"/>
              <a:gd name="connsiteY16" fmla="*/ 3851780 h 5820250"/>
              <a:gd name="connsiteX17" fmla="*/ 3192988 w 5426225"/>
              <a:gd name="connsiteY17" fmla="*/ 3606624 h 5820250"/>
              <a:gd name="connsiteX18" fmla="*/ 2932655 w 5426225"/>
              <a:gd name="connsiteY18" fmla="*/ 2724036 h 5820250"/>
              <a:gd name="connsiteX19" fmla="*/ 2399564 w 5426225"/>
              <a:gd name="connsiteY19" fmla="*/ 1393179 h 5820250"/>
              <a:gd name="connsiteX20" fmla="*/ 1918243 w 5426225"/>
              <a:gd name="connsiteY20" fmla="*/ 334605 h 5820250"/>
              <a:gd name="connsiteX21" fmla="*/ 1759882 w 5426225"/>
              <a:gd name="connsiteY21" fmla="*/ 46327 h 5820250"/>
              <a:gd name="connsiteX22" fmla="*/ 1504903 w 5426225"/>
              <a:gd name="connsiteY22" fmla="*/ 1179806 h 5820250"/>
              <a:gd name="connsiteX23" fmla="*/ 1919682 w 5426225"/>
              <a:gd name="connsiteY23" fmla="*/ 2508985 h 5820250"/>
              <a:gd name="connsiteX24" fmla="*/ 2511961 w 5426225"/>
              <a:gd name="connsiteY24" fmla="*/ 3676696 h 5820250"/>
              <a:gd name="connsiteX25" fmla="*/ 2507464 w 5426225"/>
              <a:gd name="connsiteY25" fmla="*/ 3842847 h 5820250"/>
              <a:gd name="connsiteX26" fmla="*/ 1259806 w 5426225"/>
              <a:gd name="connsiteY26" fmla="*/ 2329876 h 5820250"/>
              <a:gd name="connsiteX27" fmla="*/ 760185 w 5426225"/>
              <a:gd name="connsiteY27" fmla="*/ 1783121 h 5820250"/>
              <a:gd name="connsiteX28" fmla="*/ 213430 w 5426225"/>
              <a:gd name="connsiteY28" fmla="*/ 1274074 h 5820250"/>
              <a:gd name="connsiteX29" fmla="*/ 213430 w 5426225"/>
              <a:gd name="connsiteY29" fmla="*/ 1406049 h 5820250"/>
              <a:gd name="connsiteX30" fmla="*/ 694197 w 5426225"/>
              <a:gd name="connsiteY30" fmla="*/ 2744655 h 5820250"/>
              <a:gd name="connsiteX31" fmla="*/ 1253462 w 5426225"/>
              <a:gd name="connsiteY31" fmla="*/ 3774615 h 5820250"/>
              <a:gd name="connsiteX32" fmla="*/ 2015897 w 5426225"/>
              <a:gd name="connsiteY32" fmla="*/ 4415917 h 5820250"/>
              <a:gd name="connsiteX33" fmla="*/ 2631489 w 5426225"/>
              <a:gd name="connsiteY33" fmla="*/ 4738370 h 5820250"/>
              <a:gd name="connsiteX34" fmla="*/ 2175396 w 5426225"/>
              <a:gd name="connsiteY34" fmla="*/ 4769173 h 5820250"/>
              <a:gd name="connsiteX35" fmla="*/ 1502450 w 5426225"/>
              <a:gd name="connsiteY35" fmla="*/ 4555140 h 5820250"/>
              <a:gd name="connsiteX36" fmla="*/ 760185 w 5426225"/>
              <a:gd name="connsiteY36" fmla="*/ 3951286 h 5820250"/>
              <a:gd name="connsiteX37" fmla="*/ 260564 w 5426225"/>
              <a:gd name="connsiteY37" fmla="*/ 3055740 h 5820250"/>
              <a:gd name="connsiteX38" fmla="*/ 6041 w 5426225"/>
              <a:gd name="connsiteY38" fmla="*/ 2688094 h 5820250"/>
              <a:gd name="connsiteX39" fmla="*/ 109736 w 5426225"/>
              <a:gd name="connsiteY39" fmla="*/ 3281983 h 5820250"/>
              <a:gd name="connsiteX40" fmla="*/ 437514 w 5426225"/>
              <a:gd name="connsiteY40" fmla="*/ 4566106 h 5820250"/>
              <a:gd name="connsiteX41" fmla="*/ 1523756 w 5426225"/>
              <a:gd name="connsiteY41" fmla="*/ 5525562 h 5820250"/>
              <a:gd name="connsiteX42" fmla="*/ 2471455 w 5426225"/>
              <a:gd name="connsiteY42" fmla="*/ 5605714 h 5820250"/>
              <a:gd name="connsiteX43" fmla="*/ 3243083 w 5426225"/>
              <a:gd name="connsiteY43" fmla="*/ 5427626 h 5820250"/>
              <a:gd name="connsiteX44" fmla="*/ 3410128 w 5426225"/>
              <a:gd name="connsiteY44" fmla="*/ 5523928 h 5820250"/>
              <a:gd name="connsiteX45" fmla="*/ 3455644 w 5426225"/>
              <a:gd name="connsiteY45" fmla="*/ 5820249 h 58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26225" h="5820250">
                <a:moveTo>
                  <a:pt x="4361486" y="5609304"/>
                </a:moveTo>
                <a:cubicBezTo>
                  <a:pt x="4290845" y="5425964"/>
                  <a:pt x="4218872" y="5332208"/>
                  <a:pt x="4231313" y="5215361"/>
                </a:cubicBezTo>
                <a:cubicBezTo>
                  <a:pt x="4243754" y="5098514"/>
                  <a:pt x="4344731" y="5028828"/>
                  <a:pt x="4436133" y="4908219"/>
                </a:cubicBezTo>
                <a:cubicBezTo>
                  <a:pt x="4527536" y="4787610"/>
                  <a:pt x="4675949" y="4715614"/>
                  <a:pt x="4779728" y="4491709"/>
                </a:cubicBezTo>
                <a:cubicBezTo>
                  <a:pt x="4883507" y="4267804"/>
                  <a:pt x="4952592" y="3896812"/>
                  <a:pt x="5058808" y="3564787"/>
                </a:cubicBezTo>
                <a:cubicBezTo>
                  <a:pt x="5165024" y="3232762"/>
                  <a:pt x="5384505" y="2675063"/>
                  <a:pt x="5417026" y="2499558"/>
                </a:cubicBezTo>
                <a:cubicBezTo>
                  <a:pt x="5449547" y="2324053"/>
                  <a:pt x="5395991" y="2416073"/>
                  <a:pt x="5253934" y="2511758"/>
                </a:cubicBezTo>
                <a:cubicBezTo>
                  <a:pt x="5111877" y="2607443"/>
                  <a:pt x="4765963" y="2804601"/>
                  <a:pt x="4564682" y="3073666"/>
                </a:cubicBezTo>
                <a:cubicBezTo>
                  <a:pt x="4363402" y="3342731"/>
                  <a:pt x="4123683" y="4088628"/>
                  <a:pt x="4046251" y="4126147"/>
                </a:cubicBezTo>
                <a:cubicBezTo>
                  <a:pt x="3968819" y="4163666"/>
                  <a:pt x="4060805" y="3677596"/>
                  <a:pt x="4100087" y="3298781"/>
                </a:cubicBezTo>
                <a:cubicBezTo>
                  <a:pt x="4139369" y="2919967"/>
                  <a:pt x="4229114" y="2211794"/>
                  <a:pt x="4281942" y="1853260"/>
                </a:cubicBezTo>
                <a:cubicBezTo>
                  <a:pt x="4334770" y="1494726"/>
                  <a:pt x="4383260" y="1347511"/>
                  <a:pt x="4417055" y="1147576"/>
                </a:cubicBezTo>
                <a:cubicBezTo>
                  <a:pt x="4450850" y="947641"/>
                  <a:pt x="4543629" y="676062"/>
                  <a:pt x="4484715" y="653647"/>
                </a:cubicBezTo>
                <a:cubicBezTo>
                  <a:pt x="4425801" y="631232"/>
                  <a:pt x="4229660" y="775460"/>
                  <a:pt x="4063573" y="1013087"/>
                </a:cubicBezTo>
                <a:cubicBezTo>
                  <a:pt x="3897486" y="1250714"/>
                  <a:pt x="3617555" y="1719411"/>
                  <a:pt x="3488190" y="2079410"/>
                </a:cubicBezTo>
                <a:cubicBezTo>
                  <a:pt x="3358825" y="2439409"/>
                  <a:pt x="3316744" y="2877688"/>
                  <a:pt x="3287385" y="3173083"/>
                </a:cubicBezTo>
                <a:cubicBezTo>
                  <a:pt x="3258026" y="3468478"/>
                  <a:pt x="3327770" y="3779523"/>
                  <a:pt x="3312037" y="3851780"/>
                </a:cubicBezTo>
                <a:cubicBezTo>
                  <a:pt x="3296304" y="3924037"/>
                  <a:pt x="3256218" y="3794581"/>
                  <a:pt x="3192988" y="3606624"/>
                </a:cubicBezTo>
                <a:cubicBezTo>
                  <a:pt x="3129758" y="3418667"/>
                  <a:pt x="3064892" y="3092943"/>
                  <a:pt x="2932655" y="2724036"/>
                </a:cubicBezTo>
                <a:cubicBezTo>
                  <a:pt x="2800418" y="2355129"/>
                  <a:pt x="2568633" y="1791418"/>
                  <a:pt x="2399564" y="1393179"/>
                </a:cubicBezTo>
                <a:cubicBezTo>
                  <a:pt x="2230495" y="994941"/>
                  <a:pt x="2024857" y="559080"/>
                  <a:pt x="1918243" y="334605"/>
                </a:cubicBezTo>
                <a:cubicBezTo>
                  <a:pt x="1811629" y="110130"/>
                  <a:pt x="1828772" y="-94540"/>
                  <a:pt x="1759882" y="46327"/>
                </a:cubicBezTo>
                <a:cubicBezTo>
                  <a:pt x="1690992" y="187194"/>
                  <a:pt x="1478270" y="769363"/>
                  <a:pt x="1504903" y="1179806"/>
                </a:cubicBezTo>
                <a:cubicBezTo>
                  <a:pt x="1531536" y="1590249"/>
                  <a:pt x="1751839" y="2092837"/>
                  <a:pt x="1919682" y="2508985"/>
                </a:cubicBezTo>
                <a:cubicBezTo>
                  <a:pt x="2087525" y="2925133"/>
                  <a:pt x="2413997" y="3454386"/>
                  <a:pt x="2511961" y="3676696"/>
                </a:cubicBezTo>
                <a:cubicBezTo>
                  <a:pt x="2609925" y="3899006"/>
                  <a:pt x="2640198" y="3976933"/>
                  <a:pt x="2507464" y="3842847"/>
                </a:cubicBezTo>
                <a:cubicBezTo>
                  <a:pt x="2374730" y="3708761"/>
                  <a:pt x="1551019" y="2673164"/>
                  <a:pt x="1259806" y="2329876"/>
                </a:cubicBezTo>
                <a:cubicBezTo>
                  <a:pt x="968593" y="1986588"/>
                  <a:pt x="934581" y="1959088"/>
                  <a:pt x="760185" y="1783121"/>
                </a:cubicBezTo>
                <a:cubicBezTo>
                  <a:pt x="585789" y="1607154"/>
                  <a:pt x="304556" y="1336919"/>
                  <a:pt x="213430" y="1274074"/>
                </a:cubicBezTo>
                <a:cubicBezTo>
                  <a:pt x="122304" y="1211229"/>
                  <a:pt x="133302" y="1160952"/>
                  <a:pt x="213430" y="1406049"/>
                </a:cubicBezTo>
                <a:cubicBezTo>
                  <a:pt x="293558" y="1651146"/>
                  <a:pt x="520858" y="2349894"/>
                  <a:pt x="694197" y="2744655"/>
                </a:cubicBezTo>
                <a:cubicBezTo>
                  <a:pt x="867536" y="3139416"/>
                  <a:pt x="1033179" y="3496071"/>
                  <a:pt x="1253462" y="3774615"/>
                </a:cubicBezTo>
                <a:cubicBezTo>
                  <a:pt x="1473745" y="4053159"/>
                  <a:pt x="1786226" y="4255291"/>
                  <a:pt x="2015897" y="4415917"/>
                </a:cubicBezTo>
                <a:cubicBezTo>
                  <a:pt x="2245568" y="4576543"/>
                  <a:pt x="2599073" y="4704664"/>
                  <a:pt x="2631489" y="4738370"/>
                </a:cubicBezTo>
                <a:cubicBezTo>
                  <a:pt x="2663905" y="4772076"/>
                  <a:pt x="2363569" y="4799711"/>
                  <a:pt x="2175396" y="4769173"/>
                </a:cubicBezTo>
                <a:cubicBezTo>
                  <a:pt x="1987223" y="4738635"/>
                  <a:pt x="1738318" y="4691454"/>
                  <a:pt x="1502450" y="4555140"/>
                </a:cubicBezTo>
                <a:cubicBezTo>
                  <a:pt x="1266582" y="4418826"/>
                  <a:pt x="967166" y="4201186"/>
                  <a:pt x="760185" y="3951286"/>
                </a:cubicBezTo>
                <a:cubicBezTo>
                  <a:pt x="553204" y="3701386"/>
                  <a:pt x="386255" y="3266272"/>
                  <a:pt x="260564" y="3055740"/>
                </a:cubicBezTo>
                <a:cubicBezTo>
                  <a:pt x="134873" y="2845208"/>
                  <a:pt x="31179" y="2650387"/>
                  <a:pt x="6041" y="2688094"/>
                </a:cubicBezTo>
                <a:cubicBezTo>
                  <a:pt x="-19097" y="2725801"/>
                  <a:pt x="37824" y="2968981"/>
                  <a:pt x="109736" y="3281983"/>
                </a:cubicBezTo>
                <a:cubicBezTo>
                  <a:pt x="181648" y="3594985"/>
                  <a:pt x="201844" y="4192176"/>
                  <a:pt x="437514" y="4566106"/>
                </a:cubicBezTo>
                <a:cubicBezTo>
                  <a:pt x="673184" y="4940036"/>
                  <a:pt x="1184766" y="5352294"/>
                  <a:pt x="1523756" y="5525562"/>
                </a:cubicBezTo>
                <a:cubicBezTo>
                  <a:pt x="1862746" y="5698830"/>
                  <a:pt x="2184900" y="5622037"/>
                  <a:pt x="2471455" y="5605714"/>
                </a:cubicBezTo>
                <a:cubicBezTo>
                  <a:pt x="2758010" y="5589391"/>
                  <a:pt x="3144000" y="5442008"/>
                  <a:pt x="3243083" y="5427626"/>
                </a:cubicBezTo>
                <a:cubicBezTo>
                  <a:pt x="3342166" y="5413244"/>
                  <a:pt x="3406420" y="5413989"/>
                  <a:pt x="3410128" y="5523928"/>
                </a:cubicBezTo>
                <a:cubicBezTo>
                  <a:pt x="3413836" y="5633867"/>
                  <a:pt x="3448772" y="5675021"/>
                  <a:pt x="3455644" y="5820249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AF2824-9327-8847-7361-737A1A329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292771">
            <a:off x="7926230" y="-331535"/>
            <a:ext cx="1255755" cy="1173836"/>
          </a:xfrm>
          <a:custGeom>
            <a:avLst/>
            <a:gdLst>
              <a:gd name="connsiteX0" fmla="*/ 1255755 w 1255755"/>
              <a:gd name="connsiteY0" fmla="*/ 385218 h 1173836"/>
              <a:gd name="connsiteX1" fmla="*/ 365831 w 1255755"/>
              <a:gd name="connsiteY1" fmla="*/ 1173836 h 1173836"/>
              <a:gd name="connsiteX2" fmla="*/ 329676 w 1255755"/>
              <a:gd name="connsiteY2" fmla="*/ 1139254 h 1173836"/>
              <a:gd name="connsiteX3" fmla="*/ 48865 w 1255755"/>
              <a:gd name="connsiteY3" fmla="*/ 740502 h 1173836"/>
              <a:gd name="connsiteX4" fmla="*/ 79173 w 1255755"/>
              <a:gd name="connsiteY4" fmla="*/ 0 h 1173836"/>
              <a:gd name="connsiteX5" fmla="*/ 1118536 w 1255755"/>
              <a:gd name="connsiteY5" fmla="*/ 310268 h 11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5755" h="1173836">
                <a:moveTo>
                  <a:pt x="1255755" y="385218"/>
                </a:moveTo>
                <a:lnTo>
                  <a:pt x="365831" y="1173836"/>
                </a:lnTo>
                <a:lnTo>
                  <a:pt x="329676" y="1139254"/>
                </a:lnTo>
                <a:cubicBezTo>
                  <a:pt x="184580" y="996948"/>
                  <a:pt x="152717" y="936388"/>
                  <a:pt x="48865" y="740502"/>
                </a:cubicBezTo>
                <a:cubicBezTo>
                  <a:pt x="-58562" y="527670"/>
                  <a:pt x="38779" y="101488"/>
                  <a:pt x="79173" y="0"/>
                </a:cubicBezTo>
                <a:cubicBezTo>
                  <a:pt x="285025" y="58693"/>
                  <a:pt x="757596" y="137240"/>
                  <a:pt x="1118536" y="31026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0D3FC3-2F3C-1C0F-73EB-15AA17C7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66692" flipH="1" flipV="1">
            <a:off x="-155284" y="1550916"/>
            <a:ext cx="1165013" cy="1468632"/>
          </a:xfrm>
          <a:custGeom>
            <a:avLst/>
            <a:gdLst>
              <a:gd name="connsiteX0" fmla="*/ 1004921 w 1165013"/>
              <a:gd name="connsiteY0" fmla="*/ 0 h 1468632"/>
              <a:gd name="connsiteX1" fmla="*/ 1127607 w 1165013"/>
              <a:gd name="connsiteY1" fmla="*/ 601856 h 1468632"/>
              <a:gd name="connsiteX2" fmla="*/ 1164992 w 1165013"/>
              <a:gd name="connsiteY2" fmla="*/ 913920 h 1468632"/>
              <a:gd name="connsiteX3" fmla="*/ 1029152 w 1165013"/>
              <a:gd name="connsiteY3" fmla="*/ 1295618 h 1468632"/>
              <a:gd name="connsiteX4" fmla="*/ 735765 w 1165013"/>
              <a:gd name="connsiteY4" fmla="*/ 1454250 h 1468632"/>
              <a:gd name="connsiteX5" fmla="*/ 279407 w 1165013"/>
              <a:gd name="connsiteY5" fmla="*/ 1406860 h 1468632"/>
              <a:gd name="connsiteX6" fmla="*/ 59400 w 1165013"/>
              <a:gd name="connsiteY6" fmla="*/ 974092 h 1468632"/>
              <a:gd name="connsiteX7" fmla="*/ 3062 w 1165013"/>
              <a:gd name="connsiteY7" fmla="*/ 722165 h 1468632"/>
              <a:gd name="connsiteX8" fmla="*/ 0 w 1165013"/>
              <a:gd name="connsiteY8" fmla="*/ 707229 h 1468632"/>
              <a:gd name="connsiteX9" fmla="*/ 246541 w 1165013"/>
              <a:gd name="connsiteY9" fmla="*/ 465419 h 1468632"/>
              <a:gd name="connsiteX10" fmla="*/ 252602 w 1165013"/>
              <a:gd name="connsiteY10" fmla="*/ 472419 h 1468632"/>
              <a:gd name="connsiteX11" fmla="*/ 629072 w 1165013"/>
              <a:gd name="connsiteY11" fmla="*/ 965282 h 14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013" h="1468632">
                <a:moveTo>
                  <a:pt x="1004921" y="0"/>
                </a:moveTo>
                <a:cubicBezTo>
                  <a:pt x="1055419" y="254754"/>
                  <a:pt x="1103259" y="367035"/>
                  <a:pt x="1127607" y="601856"/>
                </a:cubicBezTo>
                <a:lnTo>
                  <a:pt x="1164992" y="913920"/>
                </a:lnTo>
                <a:cubicBezTo>
                  <a:pt x="1165934" y="1121761"/>
                  <a:pt x="1136859" y="1174491"/>
                  <a:pt x="1029152" y="1295618"/>
                </a:cubicBezTo>
                <a:cubicBezTo>
                  <a:pt x="963802" y="1377754"/>
                  <a:pt x="860723" y="1435710"/>
                  <a:pt x="735765" y="1454250"/>
                </a:cubicBezTo>
                <a:cubicBezTo>
                  <a:pt x="610808" y="1472790"/>
                  <a:pt x="392134" y="1486886"/>
                  <a:pt x="279407" y="1406860"/>
                </a:cubicBezTo>
                <a:cubicBezTo>
                  <a:pt x="166679" y="1326834"/>
                  <a:pt x="80494" y="1073644"/>
                  <a:pt x="59400" y="974092"/>
                </a:cubicBezTo>
                <a:cubicBezTo>
                  <a:pt x="44261" y="911974"/>
                  <a:pt x="24083" y="822380"/>
                  <a:pt x="3062" y="722165"/>
                </a:cubicBezTo>
                <a:lnTo>
                  <a:pt x="0" y="707229"/>
                </a:lnTo>
                <a:lnTo>
                  <a:pt x="246541" y="465419"/>
                </a:lnTo>
                <a:lnTo>
                  <a:pt x="252602" y="472419"/>
                </a:lnTo>
                <a:cubicBezTo>
                  <a:pt x="382453" y="631736"/>
                  <a:pt x="518006" y="829560"/>
                  <a:pt x="629072" y="96528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A2258C7-9B88-A72A-E975-4AA02215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141555">
            <a:off x="435817" y="3826082"/>
            <a:ext cx="1770305" cy="645935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8945" h="1887171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2950902" y="1184005"/>
                  <a:pt x="3028945" y="1271362"/>
                </a:cubicBezTo>
                <a:cubicBezTo>
                  <a:pt x="3020964" y="1405371"/>
                  <a:pt x="2978356" y="1906629"/>
                  <a:pt x="2950602" y="1886587"/>
                </a:cubicBezTo>
                <a:cubicBezTo>
                  <a:pt x="2885143" y="1892656"/>
                  <a:pt x="1496153" y="1670208"/>
                  <a:pt x="1107928" y="1443866"/>
                </a:cubicBezTo>
                <a:cubicBezTo>
                  <a:pt x="663959" y="1309296"/>
                  <a:pt x="281635" y="1245592"/>
                  <a:pt x="32339" y="112742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56CEA10-A0EA-554B-1EC9-4A75D3F8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111881">
            <a:off x="2098201" y="4327895"/>
            <a:ext cx="443638" cy="437609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73396" h="3096776">
                <a:moveTo>
                  <a:pt x="663919" y="130849"/>
                </a:moveTo>
                <a:cubicBezTo>
                  <a:pt x="323278" y="330934"/>
                  <a:pt x="101029" y="937367"/>
                  <a:pt x="31428" y="1337983"/>
                </a:cubicBezTo>
                <a:cubicBezTo>
                  <a:pt x="-38173" y="1738599"/>
                  <a:pt x="-2865" y="2241842"/>
                  <a:pt x="246311" y="2534547"/>
                </a:cubicBezTo>
                <a:cubicBezTo>
                  <a:pt x="495487" y="2827252"/>
                  <a:pt x="891046" y="3127696"/>
                  <a:pt x="1526486" y="3094213"/>
                </a:cubicBezTo>
                <a:cubicBezTo>
                  <a:pt x="1731471" y="3089067"/>
                  <a:pt x="2336190" y="2949236"/>
                  <a:pt x="2574413" y="2610685"/>
                </a:cubicBezTo>
                <a:cubicBezTo>
                  <a:pt x="2812636" y="2272134"/>
                  <a:pt x="3039016" y="1475109"/>
                  <a:pt x="2955826" y="1062907"/>
                </a:cubicBezTo>
                <a:cubicBezTo>
                  <a:pt x="2872636" y="650705"/>
                  <a:pt x="2346825" y="316009"/>
                  <a:pt x="2075275" y="137475"/>
                </a:cubicBezTo>
                <a:cubicBezTo>
                  <a:pt x="1693290" y="-17868"/>
                  <a:pt x="1004560" y="-69236"/>
                  <a:pt x="663919" y="1308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40E8F0D-8315-5872-28DD-EB71136A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358500" flipV="1">
            <a:off x="2455938" y="5267752"/>
            <a:ext cx="1156709" cy="2171664"/>
          </a:xfrm>
          <a:custGeom>
            <a:avLst/>
            <a:gdLst>
              <a:gd name="connsiteX0" fmla="*/ 429670 w 1245366"/>
              <a:gd name="connsiteY0" fmla="*/ 94323 h 2338113"/>
              <a:gd name="connsiteX1" fmla="*/ 210325 w 1245366"/>
              <a:gd name="connsiteY1" fmla="*/ 366133 h 2338113"/>
              <a:gd name="connsiteX2" fmla="*/ 78185 w 1245366"/>
              <a:gd name="connsiteY2" fmla="*/ 727483 h 2338113"/>
              <a:gd name="connsiteX3" fmla="*/ 349 w 1245366"/>
              <a:gd name="connsiteY3" fmla="*/ 1325781 h 2338113"/>
              <a:gd name="connsiteX4" fmla="*/ 55138 w 1245366"/>
              <a:gd name="connsiteY4" fmla="*/ 2112766 h 2338113"/>
              <a:gd name="connsiteX5" fmla="*/ 84088 w 1245366"/>
              <a:gd name="connsiteY5" fmla="*/ 2251624 h 2338113"/>
              <a:gd name="connsiteX6" fmla="*/ 111115 w 1245366"/>
              <a:gd name="connsiteY6" fmla="*/ 2338113 h 2338113"/>
              <a:gd name="connsiteX7" fmla="*/ 314694 w 1245366"/>
              <a:gd name="connsiteY7" fmla="*/ 2163059 h 2338113"/>
              <a:gd name="connsiteX8" fmla="*/ 291933 w 1245366"/>
              <a:gd name="connsiteY8" fmla="*/ 2074720 h 2338113"/>
              <a:gd name="connsiteX9" fmla="*/ 255012 w 1245366"/>
              <a:gd name="connsiteY9" fmla="*/ 1898078 h 2338113"/>
              <a:gd name="connsiteX10" fmla="*/ 220932 w 1245366"/>
              <a:gd name="connsiteY10" fmla="*/ 1568302 h 2338113"/>
              <a:gd name="connsiteX11" fmla="*/ 243708 w 1245366"/>
              <a:gd name="connsiteY11" fmla="*/ 1527933 h 2338113"/>
              <a:gd name="connsiteX12" fmla="*/ 440453 w 1245366"/>
              <a:gd name="connsiteY12" fmla="*/ 1634907 h 2338113"/>
              <a:gd name="connsiteX13" fmla="*/ 755427 w 1245366"/>
              <a:gd name="connsiteY13" fmla="*/ 1690542 h 2338113"/>
              <a:gd name="connsiteX14" fmla="*/ 858064 w 1245366"/>
              <a:gd name="connsiteY14" fmla="*/ 1672755 h 2338113"/>
              <a:gd name="connsiteX15" fmla="*/ 897561 w 1245366"/>
              <a:gd name="connsiteY15" fmla="*/ 1661861 h 2338113"/>
              <a:gd name="connsiteX16" fmla="*/ 1245366 w 1245366"/>
              <a:gd name="connsiteY16" fmla="*/ 1362790 h 2338113"/>
              <a:gd name="connsiteX17" fmla="*/ 1224941 w 1245366"/>
              <a:gd name="connsiteY17" fmla="*/ 1355725 h 2338113"/>
              <a:gd name="connsiteX18" fmla="*/ 973876 w 1245366"/>
              <a:gd name="connsiteY18" fmla="*/ 1302459 h 2338113"/>
              <a:gd name="connsiteX19" fmla="*/ 444407 w 1245366"/>
              <a:gd name="connsiteY19" fmla="*/ 1302459 h 2338113"/>
              <a:gd name="connsiteX20" fmla="*/ 383100 w 1245366"/>
              <a:gd name="connsiteY20" fmla="*/ 1302459 h 2338113"/>
              <a:gd name="connsiteX21" fmla="*/ 693692 w 1245366"/>
              <a:gd name="connsiteY21" fmla="*/ 1145645 h 2338113"/>
              <a:gd name="connsiteX22" fmla="*/ 908892 w 1245366"/>
              <a:gd name="connsiteY22" fmla="*/ 963724 h 2338113"/>
              <a:gd name="connsiteX23" fmla="*/ 1078367 w 1245366"/>
              <a:gd name="connsiteY23" fmla="*/ 738997 h 2338113"/>
              <a:gd name="connsiteX24" fmla="*/ 1116669 w 1245366"/>
              <a:gd name="connsiteY24" fmla="*/ 571589 h 2338113"/>
              <a:gd name="connsiteX25" fmla="*/ 739416 w 1245366"/>
              <a:gd name="connsiteY25" fmla="*/ 657465 h 2338113"/>
              <a:gd name="connsiteX26" fmla="*/ 418597 w 1245366"/>
              <a:gd name="connsiteY26" fmla="*/ 838628 h 2338113"/>
              <a:gd name="connsiteX27" fmla="*/ 416701 w 1245366"/>
              <a:gd name="connsiteY27" fmla="*/ 804866 h 2338113"/>
              <a:gd name="connsiteX28" fmla="*/ 623890 w 1245366"/>
              <a:gd name="connsiteY28" fmla="*/ 443040 h 2338113"/>
              <a:gd name="connsiteX29" fmla="*/ 606689 w 1245366"/>
              <a:gd name="connsiteY29" fmla="*/ 0 h 2338113"/>
              <a:gd name="connsiteX30" fmla="*/ 429670 w 1245366"/>
              <a:gd name="connsiteY30" fmla="*/ 94323 h 23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45366" h="2338113">
                <a:moveTo>
                  <a:pt x="429670" y="94323"/>
                </a:moveTo>
                <a:cubicBezTo>
                  <a:pt x="363610" y="155345"/>
                  <a:pt x="284303" y="249514"/>
                  <a:pt x="210325" y="366133"/>
                </a:cubicBezTo>
                <a:cubicBezTo>
                  <a:pt x="156932" y="469662"/>
                  <a:pt x="111028" y="567220"/>
                  <a:pt x="78185" y="727483"/>
                </a:cubicBezTo>
                <a:cubicBezTo>
                  <a:pt x="45342" y="887745"/>
                  <a:pt x="4191" y="1094901"/>
                  <a:pt x="349" y="1325781"/>
                </a:cubicBezTo>
                <a:cubicBezTo>
                  <a:pt x="-3492" y="1556661"/>
                  <a:pt x="24914" y="1911805"/>
                  <a:pt x="55138" y="2112766"/>
                </a:cubicBezTo>
                <a:cubicBezTo>
                  <a:pt x="62694" y="2163006"/>
                  <a:pt x="72793" y="2209252"/>
                  <a:pt x="84088" y="2251624"/>
                </a:cubicBezTo>
                <a:lnTo>
                  <a:pt x="111115" y="2338113"/>
                </a:lnTo>
                <a:lnTo>
                  <a:pt x="314694" y="2163059"/>
                </a:lnTo>
                <a:lnTo>
                  <a:pt x="291933" y="2074720"/>
                </a:lnTo>
                <a:cubicBezTo>
                  <a:pt x="277567" y="2014687"/>
                  <a:pt x="264811" y="1955345"/>
                  <a:pt x="255012" y="1898078"/>
                </a:cubicBezTo>
                <a:cubicBezTo>
                  <a:pt x="235415" y="1783544"/>
                  <a:pt x="222816" y="1629992"/>
                  <a:pt x="220932" y="1568302"/>
                </a:cubicBezTo>
                <a:cubicBezTo>
                  <a:pt x="219048" y="1506612"/>
                  <a:pt x="212315" y="1505146"/>
                  <a:pt x="243708" y="1527933"/>
                </a:cubicBezTo>
                <a:cubicBezTo>
                  <a:pt x="275101" y="1550721"/>
                  <a:pt x="355167" y="1607806"/>
                  <a:pt x="440453" y="1634907"/>
                </a:cubicBezTo>
                <a:cubicBezTo>
                  <a:pt x="525739" y="1662008"/>
                  <a:pt x="633291" y="1701577"/>
                  <a:pt x="755427" y="1690542"/>
                </a:cubicBezTo>
                <a:cubicBezTo>
                  <a:pt x="785960" y="1687783"/>
                  <a:pt x="821042" y="1681414"/>
                  <a:pt x="858064" y="1672755"/>
                </a:cubicBezTo>
                <a:lnTo>
                  <a:pt x="897561" y="1661861"/>
                </a:lnTo>
                <a:lnTo>
                  <a:pt x="1245366" y="1362790"/>
                </a:lnTo>
                <a:lnTo>
                  <a:pt x="1224941" y="1355725"/>
                </a:lnTo>
                <a:cubicBezTo>
                  <a:pt x="1162329" y="1334989"/>
                  <a:pt x="1078377" y="1311515"/>
                  <a:pt x="973876" y="1302459"/>
                </a:cubicBezTo>
                <a:cubicBezTo>
                  <a:pt x="834541" y="1290383"/>
                  <a:pt x="542869" y="1302459"/>
                  <a:pt x="444407" y="1302459"/>
                </a:cubicBezTo>
                <a:cubicBezTo>
                  <a:pt x="444407" y="1302459"/>
                  <a:pt x="341552" y="1328594"/>
                  <a:pt x="383100" y="1302459"/>
                </a:cubicBezTo>
                <a:cubicBezTo>
                  <a:pt x="424647" y="1276324"/>
                  <a:pt x="606060" y="1202101"/>
                  <a:pt x="693692" y="1145645"/>
                </a:cubicBezTo>
                <a:cubicBezTo>
                  <a:pt x="781324" y="1089189"/>
                  <a:pt x="844779" y="1031499"/>
                  <a:pt x="908892" y="963724"/>
                </a:cubicBezTo>
                <a:cubicBezTo>
                  <a:pt x="973005" y="895949"/>
                  <a:pt x="1043738" y="804352"/>
                  <a:pt x="1078367" y="738997"/>
                </a:cubicBezTo>
                <a:cubicBezTo>
                  <a:pt x="1112997" y="673641"/>
                  <a:pt x="1151086" y="574789"/>
                  <a:pt x="1116669" y="571589"/>
                </a:cubicBezTo>
                <a:cubicBezTo>
                  <a:pt x="1082252" y="568390"/>
                  <a:pt x="855761" y="612959"/>
                  <a:pt x="739416" y="657465"/>
                </a:cubicBezTo>
                <a:cubicBezTo>
                  <a:pt x="623070" y="701972"/>
                  <a:pt x="472383" y="814061"/>
                  <a:pt x="418597" y="838628"/>
                </a:cubicBezTo>
                <a:cubicBezTo>
                  <a:pt x="364812" y="863195"/>
                  <a:pt x="382485" y="870798"/>
                  <a:pt x="416701" y="804866"/>
                </a:cubicBezTo>
                <a:cubicBezTo>
                  <a:pt x="450917" y="738935"/>
                  <a:pt x="589875" y="547209"/>
                  <a:pt x="623890" y="443040"/>
                </a:cubicBezTo>
                <a:cubicBezTo>
                  <a:pt x="674761" y="287250"/>
                  <a:pt x="656224" y="159047"/>
                  <a:pt x="606689" y="0"/>
                </a:cubicBezTo>
                <a:cubicBezTo>
                  <a:pt x="584427" y="2802"/>
                  <a:pt x="485736" y="50551"/>
                  <a:pt x="429670" y="9432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7D96C7A-A756-1A1C-1E37-64357A27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733626">
            <a:off x="9458166" y="4314768"/>
            <a:ext cx="2099748" cy="1098931"/>
          </a:xfrm>
          <a:custGeom>
            <a:avLst/>
            <a:gdLst>
              <a:gd name="connsiteX0" fmla="*/ 9881 w 1739875"/>
              <a:gd name="connsiteY0" fmla="*/ 509263 h 754659"/>
              <a:gd name="connsiteX1" fmla="*/ 497935 w 1739875"/>
              <a:gd name="connsiteY1" fmla="*/ 71697 h 754659"/>
              <a:gd name="connsiteX2" fmla="*/ 1120625 w 1739875"/>
              <a:gd name="connsiteY2" fmla="*/ 43648 h 754659"/>
              <a:gd name="connsiteX3" fmla="*/ 1608679 w 1739875"/>
              <a:gd name="connsiteY3" fmla="*/ 503653 h 754659"/>
              <a:gd name="connsiteX4" fmla="*/ 1737705 w 1739875"/>
              <a:gd name="connsiteY4" fmla="*/ 744875 h 754659"/>
              <a:gd name="connsiteX5" fmla="*/ 1535751 w 1739875"/>
              <a:gd name="connsiteY5" fmla="*/ 711216 h 754659"/>
              <a:gd name="connsiteX6" fmla="*/ 284762 w 1739875"/>
              <a:gd name="connsiteY6" fmla="*/ 559751 h 754659"/>
              <a:gd name="connsiteX7" fmla="*/ 9881 w 1739875"/>
              <a:gd name="connsiteY7" fmla="*/ 509263 h 754659"/>
              <a:gd name="connsiteX0" fmla="*/ 9881 w 1745871"/>
              <a:gd name="connsiteY0" fmla="*/ 509263 h 755689"/>
              <a:gd name="connsiteX1" fmla="*/ 497935 w 1745871"/>
              <a:gd name="connsiteY1" fmla="*/ 71697 h 755689"/>
              <a:gd name="connsiteX2" fmla="*/ 1120625 w 1745871"/>
              <a:gd name="connsiteY2" fmla="*/ 43648 h 755689"/>
              <a:gd name="connsiteX3" fmla="*/ 1608679 w 1745871"/>
              <a:gd name="connsiteY3" fmla="*/ 503653 h 755689"/>
              <a:gd name="connsiteX4" fmla="*/ 1737705 w 1745871"/>
              <a:gd name="connsiteY4" fmla="*/ 744875 h 755689"/>
              <a:gd name="connsiteX5" fmla="*/ 1426819 w 1745871"/>
              <a:gd name="connsiteY5" fmla="*/ 716950 h 755689"/>
              <a:gd name="connsiteX6" fmla="*/ 284762 w 1745871"/>
              <a:gd name="connsiteY6" fmla="*/ 559751 h 755689"/>
              <a:gd name="connsiteX7" fmla="*/ 9881 w 1745871"/>
              <a:gd name="connsiteY7" fmla="*/ 509263 h 755689"/>
              <a:gd name="connsiteX0" fmla="*/ 9881 w 1864671"/>
              <a:gd name="connsiteY0" fmla="*/ 509263 h 855937"/>
              <a:gd name="connsiteX1" fmla="*/ 497935 w 1864671"/>
              <a:gd name="connsiteY1" fmla="*/ 71697 h 855937"/>
              <a:gd name="connsiteX2" fmla="*/ 1120625 w 1864671"/>
              <a:gd name="connsiteY2" fmla="*/ 43648 h 855937"/>
              <a:gd name="connsiteX3" fmla="*/ 1608679 w 1864671"/>
              <a:gd name="connsiteY3" fmla="*/ 503653 h 855937"/>
              <a:gd name="connsiteX4" fmla="*/ 1860911 w 1864671"/>
              <a:gd name="connsiteY4" fmla="*/ 851040 h 855937"/>
              <a:gd name="connsiteX5" fmla="*/ 1426819 w 1864671"/>
              <a:gd name="connsiteY5" fmla="*/ 716950 h 855937"/>
              <a:gd name="connsiteX6" fmla="*/ 284762 w 1864671"/>
              <a:gd name="connsiteY6" fmla="*/ 559751 h 855937"/>
              <a:gd name="connsiteX7" fmla="*/ 9881 w 1864671"/>
              <a:gd name="connsiteY7" fmla="*/ 509263 h 855937"/>
              <a:gd name="connsiteX0" fmla="*/ 9881 w 1876754"/>
              <a:gd name="connsiteY0" fmla="*/ 501512 h 853026"/>
              <a:gd name="connsiteX1" fmla="*/ 497935 w 1876754"/>
              <a:gd name="connsiteY1" fmla="*/ 63946 h 853026"/>
              <a:gd name="connsiteX2" fmla="*/ 1120625 w 1876754"/>
              <a:gd name="connsiteY2" fmla="*/ 35897 h 853026"/>
              <a:gd name="connsiteX3" fmla="*/ 1718468 w 1876754"/>
              <a:gd name="connsiteY3" fmla="*/ 385272 h 853026"/>
              <a:gd name="connsiteX4" fmla="*/ 1860911 w 1876754"/>
              <a:gd name="connsiteY4" fmla="*/ 843289 h 853026"/>
              <a:gd name="connsiteX5" fmla="*/ 1426819 w 1876754"/>
              <a:gd name="connsiteY5" fmla="*/ 709199 h 853026"/>
              <a:gd name="connsiteX6" fmla="*/ 284762 w 1876754"/>
              <a:gd name="connsiteY6" fmla="*/ 552000 h 853026"/>
              <a:gd name="connsiteX7" fmla="*/ 9881 w 1876754"/>
              <a:gd name="connsiteY7" fmla="*/ 501512 h 853026"/>
              <a:gd name="connsiteX0" fmla="*/ 9881 w 1874221"/>
              <a:gd name="connsiteY0" fmla="*/ 623010 h 974525"/>
              <a:gd name="connsiteX1" fmla="*/ 497935 w 1874221"/>
              <a:gd name="connsiteY1" fmla="*/ 185444 h 974525"/>
              <a:gd name="connsiteX2" fmla="*/ 1272410 w 1874221"/>
              <a:gd name="connsiteY2" fmla="*/ 12874 h 974525"/>
              <a:gd name="connsiteX3" fmla="*/ 1718468 w 1874221"/>
              <a:gd name="connsiteY3" fmla="*/ 506770 h 974525"/>
              <a:gd name="connsiteX4" fmla="*/ 1860911 w 1874221"/>
              <a:gd name="connsiteY4" fmla="*/ 964787 h 974525"/>
              <a:gd name="connsiteX5" fmla="*/ 1426819 w 1874221"/>
              <a:gd name="connsiteY5" fmla="*/ 830697 h 974525"/>
              <a:gd name="connsiteX6" fmla="*/ 284762 w 1874221"/>
              <a:gd name="connsiteY6" fmla="*/ 673498 h 974525"/>
              <a:gd name="connsiteX7" fmla="*/ 9881 w 1874221"/>
              <a:gd name="connsiteY7" fmla="*/ 623010 h 974525"/>
              <a:gd name="connsiteX0" fmla="*/ 4712 w 1869052"/>
              <a:gd name="connsiteY0" fmla="*/ 633304 h 984819"/>
              <a:gd name="connsiteX1" fmla="*/ 402385 w 1869052"/>
              <a:gd name="connsiteY1" fmla="*/ 137323 h 984819"/>
              <a:gd name="connsiteX2" fmla="*/ 1267241 w 1869052"/>
              <a:gd name="connsiteY2" fmla="*/ 23168 h 984819"/>
              <a:gd name="connsiteX3" fmla="*/ 1713299 w 1869052"/>
              <a:gd name="connsiteY3" fmla="*/ 517064 h 984819"/>
              <a:gd name="connsiteX4" fmla="*/ 1855742 w 1869052"/>
              <a:gd name="connsiteY4" fmla="*/ 975081 h 984819"/>
              <a:gd name="connsiteX5" fmla="*/ 1421650 w 1869052"/>
              <a:gd name="connsiteY5" fmla="*/ 840991 h 984819"/>
              <a:gd name="connsiteX6" fmla="*/ 279593 w 1869052"/>
              <a:gd name="connsiteY6" fmla="*/ 683792 h 984819"/>
              <a:gd name="connsiteX7" fmla="*/ 4712 w 1869052"/>
              <a:gd name="connsiteY7" fmla="*/ 633304 h 984819"/>
              <a:gd name="connsiteX0" fmla="*/ 4712 w 1870440"/>
              <a:gd name="connsiteY0" fmla="*/ 633304 h 991310"/>
              <a:gd name="connsiteX1" fmla="*/ 402385 w 1870440"/>
              <a:gd name="connsiteY1" fmla="*/ 137323 h 991310"/>
              <a:gd name="connsiteX2" fmla="*/ 1267241 w 1870440"/>
              <a:gd name="connsiteY2" fmla="*/ 23168 h 991310"/>
              <a:gd name="connsiteX3" fmla="*/ 1713299 w 1870440"/>
              <a:gd name="connsiteY3" fmla="*/ 517064 h 991310"/>
              <a:gd name="connsiteX4" fmla="*/ 1855742 w 1870440"/>
              <a:gd name="connsiteY4" fmla="*/ 975081 h 991310"/>
              <a:gd name="connsiteX5" fmla="*/ 1399477 w 1870440"/>
              <a:gd name="connsiteY5" fmla="*/ 896414 h 991310"/>
              <a:gd name="connsiteX6" fmla="*/ 279593 w 1870440"/>
              <a:gd name="connsiteY6" fmla="*/ 683792 h 991310"/>
              <a:gd name="connsiteX7" fmla="*/ 4712 w 1870440"/>
              <a:gd name="connsiteY7" fmla="*/ 633304 h 991310"/>
              <a:gd name="connsiteX0" fmla="*/ 44 w 1865772"/>
              <a:gd name="connsiteY0" fmla="*/ 633304 h 991310"/>
              <a:gd name="connsiteX1" fmla="*/ 397717 w 1865772"/>
              <a:gd name="connsiteY1" fmla="*/ 137323 h 991310"/>
              <a:gd name="connsiteX2" fmla="*/ 1262573 w 1865772"/>
              <a:gd name="connsiteY2" fmla="*/ 23168 h 991310"/>
              <a:gd name="connsiteX3" fmla="*/ 1708631 w 1865772"/>
              <a:gd name="connsiteY3" fmla="*/ 517064 h 991310"/>
              <a:gd name="connsiteX4" fmla="*/ 1851074 w 1865772"/>
              <a:gd name="connsiteY4" fmla="*/ 975081 h 991310"/>
              <a:gd name="connsiteX5" fmla="*/ 1394809 w 1865772"/>
              <a:gd name="connsiteY5" fmla="*/ 896414 h 991310"/>
              <a:gd name="connsiteX6" fmla="*/ 417748 w 1865772"/>
              <a:gd name="connsiteY6" fmla="*/ 716201 h 991310"/>
              <a:gd name="connsiteX7" fmla="*/ 44 w 1865772"/>
              <a:gd name="connsiteY7" fmla="*/ 633304 h 991310"/>
              <a:gd name="connsiteX0" fmla="*/ 44 w 1865772"/>
              <a:gd name="connsiteY0" fmla="*/ 633304 h 991310"/>
              <a:gd name="connsiteX1" fmla="*/ 397717 w 1865772"/>
              <a:gd name="connsiteY1" fmla="*/ 137323 h 991310"/>
              <a:gd name="connsiteX2" fmla="*/ 1262573 w 1865772"/>
              <a:gd name="connsiteY2" fmla="*/ 23168 h 991310"/>
              <a:gd name="connsiteX3" fmla="*/ 1708631 w 1865772"/>
              <a:gd name="connsiteY3" fmla="*/ 517064 h 991310"/>
              <a:gd name="connsiteX4" fmla="*/ 1851074 w 1865772"/>
              <a:gd name="connsiteY4" fmla="*/ 975081 h 991310"/>
              <a:gd name="connsiteX5" fmla="*/ 1394809 w 1865772"/>
              <a:gd name="connsiteY5" fmla="*/ 896414 h 991310"/>
              <a:gd name="connsiteX6" fmla="*/ 417748 w 1865772"/>
              <a:gd name="connsiteY6" fmla="*/ 716201 h 991310"/>
              <a:gd name="connsiteX7" fmla="*/ 44 w 1865772"/>
              <a:gd name="connsiteY7" fmla="*/ 633304 h 991310"/>
              <a:gd name="connsiteX0" fmla="*/ 46 w 1853519"/>
              <a:gd name="connsiteY0" fmla="*/ 578483 h 990076"/>
              <a:gd name="connsiteX1" fmla="*/ 385464 w 1853519"/>
              <a:gd name="connsiteY1" fmla="*/ 136089 h 990076"/>
              <a:gd name="connsiteX2" fmla="*/ 1250320 w 1853519"/>
              <a:gd name="connsiteY2" fmla="*/ 21934 h 990076"/>
              <a:gd name="connsiteX3" fmla="*/ 1696378 w 1853519"/>
              <a:gd name="connsiteY3" fmla="*/ 515830 h 990076"/>
              <a:gd name="connsiteX4" fmla="*/ 1838821 w 1853519"/>
              <a:gd name="connsiteY4" fmla="*/ 973847 h 990076"/>
              <a:gd name="connsiteX5" fmla="*/ 1382556 w 1853519"/>
              <a:gd name="connsiteY5" fmla="*/ 895180 h 990076"/>
              <a:gd name="connsiteX6" fmla="*/ 405495 w 1853519"/>
              <a:gd name="connsiteY6" fmla="*/ 714967 h 990076"/>
              <a:gd name="connsiteX7" fmla="*/ 46 w 1853519"/>
              <a:gd name="connsiteY7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591 w 1887615"/>
              <a:gd name="connsiteY6" fmla="*/ 714967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756 w 1887615"/>
              <a:gd name="connsiteY6" fmla="*/ 726636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756 w 1887615"/>
              <a:gd name="connsiteY6" fmla="*/ 726636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93656"/>
              <a:gd name="connsiteY0" fmla="*/ 578887 h 990125"/>
              <a:gd name="connsiteX1" fmla="*/ 419560 w 1893656"/>
              <a:gd name="connsiteY1" fmla="*/ 136493 h 990125"/>
              <a:gd name="connsiteX2" fmla="*/ 1284416 w 1893656"/>
              <a:gd name="connsiteY2" fmla="*/ 22338 h 990125"/>
              <a:gd name="connsiteX3" fmla="*/ 1761977 w 1893656"/>
              <a:gd name="connsiteY3" fmla="*/ 522071 h 990125"/>
              <a:gd name="connsiteX4" fmla="*/ 1872917 w 1893656"/>
              <a:gd name="connsiteY4" fmla="*/ 974251 h 990125"/>
              <a:gd name="connsiteX5" fmla="*/ 1416652 w 1893656"/>
              <a:gd name="connsiteY5" fmla="*/ 895584 h 990125"/>
              <a:gd name="connsiteX6" fmla="*/ 439756 w 1893656"/>
              <a:gd name="connsiteY6" fmla="*/ 727040 h 990125"/>
              <a:gd name="connsiteX7" fmla="*/ 64968 w 1893656"/>
              <a:gd name="connsiteY7" fmla="*/ 667118 h 990125"/>
              <a:gd name="connsiteX8" fmla="*/ 34142 w 1893656"/>
              <a:gd name="connsiteY8" fmla="*/ 578887 h 990125"/>
              <a:gd name="connsiteX0" fmla="*/ 34142 w 1890318"/>
              <a:gd name="connsiteY0" fmla="*/ 578887 h 990125"/>
              <a:gd name="connsiteX1" fmla="*/ 419560 w 1890318"/>
              <a:gd name="connsiteY1" fmla="*/ 136493 h 990125"/>
              <a:gd name="connsiteX2" fmla="*/ 1284416 w 1890318"/>
              <a:gd name="connsiteY2" fmla="*/ 22338 h 990125"/>
              <a:gd name="connsiteX3" fmla="*/ 1761977 w 1890318"/>
              <a:gd name="connsiteY3" fmla="*/ 522071 h 990125"/>
              <a:gd name="connsiteX4" fmla="*/ 1872917 w 1890318"/>
              <a:gd name="connsiteY4" fmla="*/ 974251 h 990125"/>
              <a:gd name="connsiteX5" fmla="*/ 1416652 w 1890318"/>
              <a:gd name="connsiteY5" fmla="*/ 895584 h 990125"/>
              <a:gd name="connsiteX6" fmla="*/ 439756 w 1890318"/>
              <a:gd name="connsiteY6" fmla="*/ 727040 h 990125"/>
              <a:gd name="connsiteX7" fmla="*/ 64968 w 1890318"/>
              <a:gd name="connsiteY7" fmla="*/ 667118 h 990125"/>
              <a:gd name="connsiteX8" fmla="*/ 34142 w 1890318"/>
              <a:gd name="connsiteY8" fmla="*/ 578887 h 990125"/>
              <a:gd name="connsiteX0" fmla="*/ 34142 w 1874108"/>
              <a:gd name="connsiteY0" fmla="*/ 578887 h 987469"/>
              <a:gd name="connsiteX1" fmla="*/ 419560 w 1874108"/>
              <a:gd name="connsiteY1" fmla="*/ 136493 h 987469"/>
              <a:gd name="connsiteX2" fmla="*/ 1284416 w 1874108"/>
              <a:gd name="connsiteY2" fmla="*/ 22338 h 987469"/>
              <a:gd name="connsiteX3" fmla="*/ 1761977 w 1874108"/>
              <a:gd name="connsiteY3" fmla="*/ 522071 h 987469"/>
              <a:gd name="connsiteX4" fmla="*/ 1872917 w 1874108"/>
              <a:gd name="connsiteY4" fmla="*/ 974251 h 987469"/>
              <a:gd name="connsiteX5" fmla="*/ 1416652 w 1874108"/>
              <a:gd name="connsiteY5" fmla="*/ 895584 h 987469"/>
              <a:gd name="connsiteX6" fmla="*/ 439756 w 1874108"/>
              <a:gd name="connsiteY6" fmla="*/ 727040 h 987469"/>
              <a:gd name="connsiteX7" fmla="*/ 64968 w 1874108"/>
              <a:gd name="connsiteY7" fmla="*/ 667118 h 987469"/>
              <a:gd name="connsiteX8" fmla="*/ 34142 w 1874108"/>
              <a:gd name="connsiteY8" fmla="*/ 578887 h 987469"/>
              <a:gd name="connsiteX0" fmla="*/ 34142 w 1874269"/>
              <a:gd name="connsiteY0" fmla="*/ 578887 h 980571"/>
              <a:gd name="connsiteX1" fmla="*/ 419560 w 1874269"/>
              <a:gd name="connsiteY1" fmla="*/ 136493 h 980571"/>
              <a:gd name="connsiteX2" fmla="*/ 1284416 w 1874269"/>
              <a:gd name="connsiteY2" fmla="*/ 22338 h 980571"/>
              <a:gd name="connsiteX3" fmla="*/ 1761977 w 1874269"/>
              <a:gd name="connsiteY3" fmla="*/ 522071 h 980571"/>
              <a:gd name="connsiteX4" fmla="*/ 1872917 w 1874269"/>
              <a:gd name="connsiteY4" fmla="*/ 974251 h 980571"/>
              <a:gd name="connsiteX5" fmla="*/ 1416652 w 1874269"/>
              <a:gd name="connsiteY5" fmla="*/ 895584 h 980571"/>
              <a:gd name="connsiteX6" fmla="*/ 439756 w 1874269"/>
              <a:gd name="connsiteY6" fmla="*/ 727040 h 980571"/>
              <a:gd name="connsiteX7" fmla="*/ 64968 w 1874269"/>
              <a:gd name="connsiteY7" fmla="*/ 667118 h 980571"/>
              <a:gd name="connsiteX8" fmla="*/ 34142 w 1874269"/>
              <a:gd name="connsiteY8" fmla="*/ 578887 h 980571"/>
              <a:gd name="connsiteX0" fmla="*/ 34142 w 1888716"/>
              <a:gd name="connsiteY0" fmla="*/ 578887 h 993099"/>
              <a:gd name="connsiteX1" fmla="*/ 419560 w 1888716"/>
              <a:gd name="connsiteY1" fmla="*/ 136493 h 993099"/>
              <a:gd name="connsiteX2" fmla="*/ 1284416 w 1888716"/>
              <a:gd name="connsiteY2" fmla="*/ 22338 h 993099"/>
              <a:gd name="connsiteX3" fmla="*/ 1761977 w 1888716"/>
              <a:gd name="connsiteY3" fmla="*/ 522071 h 993099"/>
              <a:gd name="connsiteX4" fmla="*/ 1872917 w 1888716"/>
              <a:gd name="connsiteY4" fmla="*/ 974251 h 993099"/>
              <a:gd name="connsiteX5" fmla="*/ 1441154 w 1888716"/>
              <a:gd name="connsiteY5" fmla="*/ 914086 h 993099"/>
              <a:gd name="connsiteX6" fmla="*/ 439756 w 1888716"/>
              <a:gd name="connsiteY6" fmla="*/ 727040 h 993099"/>
              <a:gd name="connsiteX7" fmla="*/ 64968 w 1888716"/>
              <a:gd name="connsiteY7" fmla="*/ 667118 h 993099"/>
              <a:gd name="connsiteX8" fmla="*/ 34142 w 1888716"/>
              <a:gd name="connsiteY8" fmla="*/ 578887 h 993099"/>
              <a:gd name="connsiteX0" fmla="*/ 34142 w 1910942"/>
              <a:gd name="connsiteY0" fmla="*/ 578887 h 974312"/>
              <a:gd name="connsiteX1" fmla="*/ 419560 w 1910942"/>
              <a:gd name="connsiteY1" fmla="*/ 136493 h 974312"/>
              <a:gd name="connsiteX2" fmla="*/ 1284416 w 1910942"/>
              <a:gd name="connsiteY2" fmla="*/ 22338 h 974312"/>
              <a:gd name="connsiteX3" fmla="*/ 1761977 w 1910942"/>
              <a:gd name="connsiteY3" fmla="*/ 522071 h 974312"/>
              <a:gd name="connsiteX4" fmla="*/ 1876694 w 1910942"/>
              <a:gd name="connsiteY4" fmla="*/ 900322 h 974312"/>
              <a:gd name="connsiteX5" fmla="*/ 1872917 w 1910942"/>
              <a:gd name="connsiteY5" fmla="*/ 974251 h 974312"/>
              <a:gd name="connsiteX6" fmla="*/ 1441154 w 1910942"/>
              <a:gd name="connsiteY6" fmla="*/ 914086 h 974312"/>
              <a:gd name="connsiteX7" fmla="*/ 439756 w 1910942"/>
              <a:gd name="connsiteY7" fmla="*/ 727040 h 974312"/>
              <a:gd name="connsiteX8" fmla="*/ 64968 w 1910942"/>
              <a:gd name="connsiteY8" fmla="*/ 667118 h 974312"/>
              <a:gd name="connsiteX9" fmla="*/ 34142 w 1910942"/>
              <a:gd name="connsiteY9" fmla="*/ 578887 h 974312"/>
              <a:gd name="connsiteX0" fmla="*/ 34142 w 1899488"/>
              <a:gd name="connsiteY0" fmla="*/ 578887 h 989383"/>
              <a:gd name="connsiteX1" fmla="*/ 419560 w 1899488"/>
              <a:gd name="connsiteY1" fmla="*/ 136493 h 989383"/>
              <a:gd name="connsiteX2" fmla="*/ 1284416 w 1899488"/>
              <a:gd name="connsiteY2" fmla="*/ 22338 h 989383"/>
              <a:gd name="connsiteX3" fmla="*/ 1761977 w 1899488"/>
              <a:gd name="connsiteY3" fmla="*/ 522071 h 989383"/>
              <a:gd name="connsiteX4" fmla="*/ 1876694 w 1899488"/>
              <a:gd name="connsiteY4" fmla="*/ 900322 h 989383"/>
              <a:gd name="connsiteX5" fmla="*/ 1853831 w 1899488"/>
              <a:gd name="connsiteY5" fmla="*/ 989334 h 989383"/>
              <a:gd name="connsiteX6" fmla="*/ 1441154 w 1899488"/>
              <a:gd name="connsiteY6" fmla="*/ 914086 h 989383"/>
              <a:gd name="connsiteX7" fmla="*/ 439756 w 1899488"/>
              <a:gd name="connsiteY7" fmla="*/ 727040 h 989383"/>
              <a:gd name="connsiteX8" fmla="*/ 64968 w 1899488"/>
              <a:gd name="connsiteY8" fmla="*/ 667118 h 989383"/>
              <a:gd name="connsiteX9" fmla="*/ 34142 w 1899488"/>
              <a:gd name="connsiteY9" fmla="*/ 578887 h 989383"/>
              <a:gd name="connsiteX0" fmla="*/ 34142 w 1890632"/>
              <a:gd name="connsiteY0" fmla="*/ 578887 h 993703"/>
              <a:gd name="connsiteX1" fmla="*/ 419560 w 1890632"/>
              <a:gd name="connsiteY1" fmla="*/ 136493 h 993703"/>
              <a:gd name="connsiteX2" fmla="*/ 1284416 w 1890632"/>
              <a:gd name="connsiteY2" fmla="*/ 22338 h 993703"/>
              <a:gd name="connsiteX3" fmla="*/ 1761977 w 1890632"/>
              <a:gd name="connsiteY3" fmla="*/ 522071 h 993703"/>
              <a:gd name="connsiteX4" fmla="*/ 1876694 w 1890632"/>
              <a:gd name="connsiteY4" fmla="*/ 900322 h 993703"/>
              <a:gd name="connsiteX5" fmla="*/ 1853831 w 1890632"/>
              <a:gd name="connsiteY5" fmla="*/ 989334 h 993703"/>
              <a:gd name="connsiteX6" fmla="*/ 1441154 w 1890632"/>
              <a:gd name="connsiteY6" fmla="*/ 914086 h 993703"/>
              <a:gd name="connsiteX7" fmla="*/ 439756 w 1890632"/>
              <a:gd name="connsiteY7" fmla="*/ 727040 h 993703"/>
              <a:gd name="connsiteX8" fmla="*/ 64968 w 1890632"/>
              <a:gd name="connsiteY8" fmla="*/ 667118 h 993703"/>
              <a:gd name="connsiteX9" fmla="*/ 34142 w 1890632"/>
              <a:gd name="connsiteY9" fmla="*/ 578887 h 993703"/>
              <a:gd name="connsiteX0" fmla="*/ 34142 w 1890632"/>
              <a:gd name="connsiteY0" fmla="*/ 578887 h 993703"/>
              <a:gd name="connsiteX1" fmla="*/ 419560 w 1890632"/>
              <a:gd name="connsiteY1" fmla="*/ 136493 h 993703"/>
              <a:gd name="connsiteX2" fmla="*/ 1284416 w 1890632"/>
              <a:gd name="connsiteY2" fmla="*/ 22338 h 993703"/>
              <a:gd name="connsiteX3" fmla="*/ 1761977 w 1890632"/>
              <a:gd name="connsiteY3" fmla="*/ 522071 h 993703"/>
              <a:gd name="connsiteX4" fmla="*/ 1876694 w 1890632"/>
              <a:gd name="connsiteY4" fmla="*/ 900322 h 993703"/>
              <a:gd name="connsiteX5" fmla="*/ 1853831 w 1890632"/>
              <a:gd name="connsiteY5" fmla="*/ 989334 h 993703"/>
              <a:gd name="connsiteX6" fmla="*/ 1441154 w 1890632"/>
              <a:gd name="connsiteY6" fmla="*/ 914086 h 993703"/>
              <a:gd name="connsiteX7" fmla="*/ 439756 w 1890632"/>
              <a:gd name="connsiteY7" fmla="*/ 727040 h 993703"/>
              <a:gd name="connsiteX8" fmla="*/ 64968 w 1890632"/>
              <a:gd name="connsiteY8" fmla="*/ 667118 h 993703"/>
              <a:gd name="connsiteX9" fmla="*/ 34142 w 1890632"/>
              <a:gd name="connsiteY9" fmla="*/ 578887 h 993703"/>
              <a:gd name="connsiteX0" fmla="*/ 15545 w 1872035"/>
              <a:gd name="connsiteY0" fmla="*/ 578887 h 993703"/>
              <a:gd name="connsiteX1" fmla="*/ 400963 w 1872035"/>
              <a:gd name="connsiteY1" fmla="*/ 136493 h 993703"/>
              <a:gd name="connsiteX2" fmla="*/ 1265819 w 1872035"/>
              <a:gd name="connsiteY2" fmla="*/ 22338 h 993703"/>
              <a:gd name="connsiteX3" fmla="*/ 1743380 w 1872035"/>
              <a:gd name="connsiteY3" fmla="*/ 522071 h 993703"/>
              <a:gd name="connsiteX4" fmla="*/ 1858097 w 1872035"/>
              <a:gd name="connsiteY4" fmla="*/ 900322 h 993703"/>
              <a:gd name="connsiteX5" fmla="*/ 1835234 w 1872035"/>
              <a:gd name="connsiteY5" fmla="*/ 989334 h 993703"/>
              <a:gd name="connsiteX6" fmla="*/ 1422557 w 1872035"/>
              <a:gd name="connsiteY6" fmla="*/ 914086 h 993703"/>
              <a:gd name="connsiteX7" fmla="*/ 421159 w 1872035"/>
              <a:gd name="connsiteY7" fmla="*/ 727040 h 993703"/>
              <a:gd name="connsiteX8" fmla="*/ 109376 w 1872035"/>
              <a:gd name="connsiteY8" fmla="*/ 678789 h 993703"/>
              <a:gd name="connsiteX9" fmla="*/ 15545 w 1872035"/>
              <a:gd name="connsiteY9" fmla="*/ 578887 h 993703"/>
              <a:gd name="connsiteX0" fmla="*/ 21358 w 1843514"/>
              <a:gd name="connsiteY0" fmla="*/ 594911 h 994056"/>
              <a:gd name="connsiteX1" fmla="*/ 372442 w 1843514"/>
              <a:gd name="connsiteY1" fmla="*/ 136846 h 994056"/>
              <a:gd name="connsiteX2" fmla="*/ 1237298 w 1843514"/>
              <a:gd name="connsiteY2" fmla="*/ 22691 h 994056"/>
              <a:gd name="connsiteX3" fmla="*/ 1714859 w 1843514"/>
              <a:gd name="connsiteY3" fmla="*/ 522424 h 994056"/>
              <a:gd name="connsiteX4" fmla="*/ 1829576 w 1843514"/>
              <a:gd name="connsiteY4" fmla="*/ 900675 h 994056"/>
              <a:gd name="connsiteX5" fmla="*/ 1806713 w 1843514"/>
              <a:gd name="connsiteY5" fmla="*/ 989687 h 994056"/>
              <a:gd name="connsiteX6" fmla="*/ 1394036 w 1843514"/>
              <a:gd name="connsiteY6" fmla="*/ 914439 h 994056"/>
              <a:gd name="connsiteX7" fmla="*/ 392638 w 1843514"/>
              <a:gd name="connsiteY7" fmla="*/ 727393 h 994056"/>
              <a:gd name="connsiteX8" fmla="*/ 80855 w 1843514"/>
              <a:gd name="connsiteY8" fmla="*/ 679142 h 994056"/>
              <a:gd name="connsiteX9" fmla="*/ 21358 w 1843514"/>
              <a:gd name="connsiteY9" fmla="*/ 594911 h 994056"/>
              <a:gd name="connsiteX0" fmla="*/ 21358 w 1843514"/>
              <a:gd name="connsiteY0" fmla="*/ 597202 h 996347"/>
              <a:gd name="connsiteX1" fmla="*/ 372442 w 1843514"/>
              <a:gd name="connsiteY1" fmla="*/ 139137 h 996347"/>
              <a:gd name="connsiteX2" fmla="*/ 1237298 w 1843514"/>
              <a:gd name="connsiteY2" fmla="*/ 24982 h 996347"/>
              <a:gd name="connsiteX3" fmla="*/ 1714859 w 1843514"/>
              <a:gd name="connsiteY3" fmla="*/ 524715 h 996347"/>
              <a:gd name="connsiteX4" fmla="*/ 1829576 w 1843514"/>
              <a:gd name="connsiteY4" fmla="*/ 902966 h 996347"/>
              <a:gd name="connsiteX5" fmla="*/ 1806713 w 1843514"/>
              <a:gd name="connsiteY5" fmla="*/ 991978 h 996347"/>
              <a:gd name="connsiteX6" fmla="*/ 1394036 w 1843514"/>
              <a:gd name="connsiteY6" fmla="*/ 916730 h 996347"/>
              <a:gd name="connsiteX7" fmla="*/ 392638 w 1843514"/>
              <a:gd name="connsiteY7" fmla="*/ 729684 h 996347"/>
              <a:gd name="connsiteX8" fmla="*/ 80855 w 1843514"/>
              <a:gd name="connsiteY8" fmla="*/ 681433 h 996347"/>
              <a:gd name="connsiteX9" fmla="*/ 21358 w 1843514"/>
              <a:gd name="connsiteY9" fmla="*/ 597202 h 996347"/>
              <a:gd name="connsiteX0" fmla="*/ 21358 w 1843514"/>
              <a:gd name="connsiteY0" fmla="*/ 597202 h 996347"/>
              <a:gd name="connsiteX1" fmla="*/ 372442 w 1843514"/>
              <a:gd name="connsiteY1" fmla="*/ 139137 h 996347"/>
              <a:gd name="connsiteX2" fmla="*/ 1237298 w 1843514"/>
              <a:gd name="connsiteY2" fmla="*/ 24982 h 996347"/>
              <a:gd name="connsiteX3" fmla="*/ 1714859 w 1843514"/>
              <a:gd name="connsiteY3" fmla="*/ 524715 h 996347"/>
              <a:gd name="connsiteX4" fmla="*/ 1829576 w 1843514"/>
              <a:gd name="connsiteY4" fmla="*/ 902966 h 996347"/>
              <a:gd name="connsiteX5" fmla="*/ 1806713 w 1843514"/>
              <a:gd name="connsiteY5" fmla="*/ 991978 h 996347"/>
              <a:gd name="connsiteX6" fmla="*/ 1394036 w 1843514"/>
              <a:gd name="connsiteY6" fmla="*/ 916730 h 996347"/>
              <a:gd name="connsiteX7" fmla="*/ 392638 w 1843514"/>
              <a:gd name="connsiteY7" fmla="*/ 729684 h 996347"/>
              <a:gd name="connsiteX8" fmla="*/ 80855 w 1843514"/>
              <a:gd name="connsiteY8" fmla="*/ 681433 h 996347"/>
              <a:gd name="connsiteX9" fmla="*/ 21358 w 1843514"/>
              <a:gd name="connsiteY9" fmla="*/ 597202 h 996347"/>
              <a:gd name="connsiteX0" fmla="*/ 9840 w 1948135"/>
              <a:gd name="connsiteY0" fmla="*/ 573511 h 993588"/>
              <a:gd name="connsiteX1" fmla="*/ 477063 w 1948135"/>
              <a:gd name="connsiteY1" fmla="*/ 136378 h 993588"/>
              <a:gd name="connsiteX2" fmla="*/ 1341919 w 1948135"/>
              <a:gd name="connsiteY2" fmla="*/ 22223 h 993588"/>
              <a:gd name="connsiteX3" fmla="*/ 1819480 w 1948135"/>
              <a:gd name="connsiteY3" fmla="*/ 521956 h 993588"/>
              <a:gd name="connsiteX4" fmla="*/ 1934197 w 1948135"/>
              <a:gd name="connsiteY4" fmla="*/ 900207 h 993588"/>
              <a:gd name="connsiteX5" fmla="*/ 1911334 w 1948135"/>
              <a:gd name="connsiteY5" fmla="*/ 989219 h 993588"/>
              <a:gd name="connsiteX6" fmla="*/ 1498657 w 1948135"/>
              <a:gd name="connsiteY6" fmla="*/ 913971 h 993588"/>
              <a:gd name="connsiteX7" fmla="*/ 497259 w 1948135"/>
              <a:gd name="connsiteY7" fmla="*/ 726925 h 993588"/>
              <a:gd name="connsiteX8" fmla="*/ 185476 w 1948135"/>
              <a:gd name="connsiteY8" fmla="*/ 678674 h 993588"/>
              <a:gd name="connsiteX9" fmla="*/ 9840 w 1948135"/>
              <a:gd name="connsiteY9" fmla="*/ 573511 h 993588"/>
              <a:gd name="connsiteX0" fmla="*/ 45764 w 1984059"/>
              <a:gd name="connsiteY0" fmla="*/ 573511 h 993588"/>
              <a:gd name="connsiteX1" fmla="*/ 512987 w 1984059"/>
              <a:gd name="connsiteY1" fmla="*/ 136378 h 993588"/>
              <a:gd name="connsiteX2" fmla="*/ 1377843 w 1984059"/>
              <a:gd name="connsiteY2" fmla="*/ 22223 h 993588"/>
              <a:gd name="connsiteX3" fmla="*/ 1855404 w 1984059"/>
              <a:gd name="connsiteY3" fmla="*/ 521956 h 993588"/>
              <a:gd name="connsiteX4" fmla="*/ 1970121 w 1984059"/>
              <a:gd name="connsiteY4" fmla="*/ 900207 h 993588"/>
              <a:gd name="connsiteX5" fmla="*/ 1947258 w 1984059"/>
              <a:gd name="connsiteY5" fmla="*/ 989219 h 993588"/>
              <a:gd name="connsiteX6" fmla="*/ 1534581 w 1984059"/>
              <a:gd name="connsiteY6" fmla="*/ 913971 h 993588"/>
              <a:gd name="connsiteX7" fmla="*/ 533183 w 1984059"/>
              <a:gd name="connsiteY7" fmla="*/ 726925 h 993588"/>
              <a:gd name="connsiteX8" fmla="*/ 72744 w 1984059"/>
              <a:gd name="connsiteY8" fmla="*/ 645571 h 993588"/>
              <a:gd name="connsiteX9" fmla="*/ 45764 w 1984059"/>
              <a:gd name="connsiteY9" fmla="*/ 573511 h 993588"/>
              <a:gd name="connsiteX0" fmla="*/ 45764 w 1984059"/>
              <a:gd name="connsiteY0" fmla="*/ 534317 h 954394"/>
              <a:gd name="connsiteX1" fmla="*/ 512987 w 1984059"/>
              <a:gd name="connsiteY1" fmla="*/ 97184 h 954394"/>
              <a:gd name="connsiteX2" fmla="*/ 1338355 w 1984059"/>
              <a:gd name="connsiteY2" fmla="*/ 29812 h 954394"/>
              <a:gd name="connsiteX3" fmla="*/ 1855404 w 1984059"/>
              <a:gd name="connsiteY3" fmla="*/ 482762 h 954394"/>
              <a:gd name="connsiteX4" fmla="*/ 1970121 w 1984059"/>
              <a:gd name="connsiteY4" fmla="*/ 861013 h 954394"/>
              <a:gd name="connsiteX5" fmla="*/ 1947258 w 1984059"/>
              <a:gd name="connsiteY5" fmla="*/ 950025 h 954394"/>
              <a:gd name="connsiteX6" fmla="*/ 1534581 w 1984059"/>
              <a:gd name="connsiteY6" fmla="*/ 874777 h 954394"/>
              <a:gd name="connsiteX7" fmla="*/ 533183 w 1984059"/>
              <a:gd name="connsiteY7" fmla="*/ 687731 h 954394"/>
              <a:gd name="connsiteX8" fmla="*/ 72744 w 1984059"/>
              <a:gd name="connsiteY8" fmla="*/ 606377 h 954394"/>
              <a:gd name="connsiteX9" fmla="*/ 45764 w 1984059"/>
              <a:gd name="connsiteY9" fmla="*/ 534317 h 954394"/>
              <a:gd name="connsiteX0" fmla="*/ 45764 w 1984059"/>
              <a:gd name="connsiteY0" fmla="*/ 534317 h 954394"/>
              <a:gd name="connsiteX1" fmla="*/ 512987 w 1984059"/>
              <a:gd name="connsiteY1" fmla="*/ 97184 h 954394"/>
              <a:gd name="connsiteX2" fmla="*/ 1338355 w 1984059"/>
              <a:gd name="connsiteY2" fmla="*/ 29812 h 954394"/>
              <a:gd name="connsiteX3" fmla="*/ 1855404 w 1984059"/>
              <a:gd name="connsiteY3" fmla="*/ 482762 h 954394"/>
              <a:gd name="connsiteX4" fmla="*/ 1970121 w 1984059"/>
              <a:gd name="connsiteY4" fmla="*/ 861013 h 954394"/>
              <a:gd name="connsiteX5" fmla="*/ 1947258 w 1984059"/>
              <a:gd name="connsiteY5" fmla="*/ 950025 h 954394"/>
              <a:gd name="connsiteX6" fmla="*/ 1534581 w 1984059"/>
              <a:gd name="connsiteY6" fmla="*/ 874777 h 954394"/>
              <a:gd name="connsiteX7" fmla="*/ 533183 w 1984059"/>
              <a:gd name="connsiteY7" fmla="*/ 687731 h 954394"/>
              <a:gd name="connsiteX8" fmla="*/ 72744 w 1984059"/>
              <a:gd name="connsiteY8" fmla="*/ 606377 h 954394"/>
              <a:gd name="connsiteX9" fmla="*/ 45764 w 1984059"/>
              <a:gd name="connsiteY9" fmla="*/ 534317 h 954394"/>
              <a:gd name="connsiteX0" fmla="*/ 45764 w 2006048"/>
              <a:gd name="connsiteY0" fmla="*/ 534317 h 965213"/>
              <a:gd name="connsiteX1" fmla="*/ 512987 w 2006048"/>
              <a:gd name="connsiteY1" fmla="*/ 97184 h 965213"/>
              <a:gd name="connsiteX2" fmla="*/ 1338355 w 2006048"/>
              <a:gd name="connsiteY2" fmla="*/ 29812 h 965213"/>
              <a:gd name="connsiteX3" fmla="*/ 1855404 w 2006048"/>
              <a:gd name="connsiteY3" fmla="*/ 482762 h 965213"/>
              <a:gd name="connsiteX4" fmla="*/ 1991773 w 2006048"/>
              <a:gd name="connsiteY4" fmla="*/ 918378 h 965213"/>
              <a:gd name="connsiteX5" fmla="*/ 1947258 w 2006048"/>
              <a:gd name="connsiteY5" fmla="*/ 950025 h 965213"/>
              <a:gd name="connsiteX6" fmla="*/ 1534581 w 2006048"/>
              <a:gd name="connsiteY6" fmla="*/ 874777 h 965213"/>
              <a:gd name="connsiteX7" fmla="*/ 533183 w 2006048"/>
              <a:gd name="connsiteY7" fmla="*/ 687731 h 965213"/>
              <a:gd name="connsiteX8" fmla="*/ 72744 w 2006048"/>
              <a:gd name="connsiteY8" fmla="*/ 606377 h 965213"/>
              <a:gd name="connsiteX9" fmla="*/ 45764 w 2006048"/>
              <a:gd name="connsiteY9" fmla="*/ 534317 h 965213"/>
              <a:gd name="connsiteX0" fmla="*/ 45764 w 2000586"/>
              <a:gd name="connsiteY0" fmla="*/ 534317 h 953030"/>
              <a:gd name="connsiteX1" fmla="*/ 512987 w 2000586"/>
              <a:gd name="connsiteY1" fmla="*/ 97184 h 953030"/>
              <a:gd name="connsiteX2" fmla="*/ 1338355 w 2000586"/>
              <a:gd name="connsiteY2" fmla="*/ 29812 h 953030"/>
              <a:gd name="connsiteX3" fmla="*/ 1855404 w 2000586"/>
              <a:gd name="connsiteY3" fmla="*/ 482762 h 953030"/>
              <a:gd name="connsiteX4" fmla="*/ 1991773 w 2000586"/>
              <a:gd name="connsiteY4" fmla="*/ 918378 h 953030"/>
              <a:gd name="connsiteX5" fmla="*/ 1947258 w 2000586"/>
              <a:gd name="connsiteY5" fmla="*/ 950025 h 953030"/>
              <a:gd name="connsiteX6" fmla="*/ 1534581 w 2000586"/>
              <a:gd name="connsiteY6" fmla="*/ 874777 h 953030"/>
              <a:gd name="connsiteX7" fmla="*/ 533183 w 2000586"/>
              <a:gd name="connsiteY7" fmla="*/ 687731 h 953030"/>
              <a:gd name="connsiteX8" fmla="*/ 72744 w 2000586"/>
              <a:gd name="connsiteY8" fmla="*/ 606377 h 953030"/>
              <a:gd name="connsiteX9" fmla="*/ 45764 w 2000586"/>
              <a:gd name="connsiteY9" fmla="*/ 534317 h 953030"/>
              <a:gd name="connsiteX0" fmla="*/ 45764 w 2000586"/>
              <a:gd name="connsiteY0" fmla="*/ 539083 h 957796"/>
              <a:gd name="connsiteX1" fmla="*/ 512987 w 2000586"/>
              <a:gd name="connsiteY1" fmla="*/ 101950 h 957796"/>
              <a:gd name="connsiteX2" fmla="*/ 1302659 w 2000586"/>
              <a:gd name="connsiteY2" fmla="*/ 28602 h 957796"/>
              <a:gd name="connsiteX3" fmla="*/ 1855404 w 2000586"/>
              <a:gd name="connsiteY3" fmla="*/ 487528 h 957796"/>
              <a:gd name="connsiteX4" fmla="*/ 1991773 w 2000586"/>
              <a:gd name="connsiteY4" fmla="*/ 923144 h 957796"/>
              <a:gd name="connsiteX5" fmla="*/ 1947258 w 2000586"/>
              <a:gd name="connsiteY5" fmla="*/ 954791 h 957796"/>
              <a:gd name="connsiteX6" fmla="*/ 1534581 w 2000586"/>
              <a:gd name="connsiteY6" fmla="*/ 879543 h 957796"/>
              <a:gd name="connsiteX7" fmla="*/ 533183 w 2000586"/>
              <a:gd name="connsiteY7" fmla="*/ 692497 h 957796"/>
              <a:gd name="connsiteX8" fmla="*/ 72744 w 2000586"/>
              <a:gd name="connsiteY8" fmla="*/ 611143 h 957796"/>
              <a:gd name="connsiteX9" fmla="*/ 45764 w 2000586"/>
              <a:gd name="connsiteY9" fmla="*/ 539083 h 957796"/>
              <a:gd name="connsiteX0" fmla="*/ 45764 w 2006017"/>
              <a:gd name="connsiteY0" fmla="*/ 538435 h 970879"/>
              <a:gd name="connsiteX1" fmla="*/ 512987 w 2006017"/>
              <a:gd name="connsiteY1" fmla="*/ 101302 h 970879"/>
              <a:gd name="connsiteX2" fmla="*/ 1302659 w 2006017"/>
              <a:gd name="connsiteY2" fmla="*/ 27954 h 970879"/>
              <a:gd name="connsiteX3" fmla="*/ 1836757 w 2006017"/>
              <a:gd name="connsiteY3" fmla="*/ 478081 h 970879"/>
              <a:gd name="connsiteX4" fmla="*/ 1991773 w 2006017"/>
              <a:gd name="connsiteY4" fmla="*/ 922496 h 970879"/>
              <a:gd name="connsiteX5" fmla="*/ 1947258 w 2006017"/>
              <a:gd name="connsiteY5" fmla="*/ 954143 h 970879"/>
              <a:gd name="connsiteX6" fmla="*/ 1534581 w 2006017"/>
              <a:gd name="connsiteY6" fmla="*/ 878895 h 970879"/>
              <a:gd name="connsiteX7" fmla="*/ 533183 w 2006017"/>
              <a:gd name="connsiteY7" fmla="*/ 691849 h 970879"/>
              <a:gd name="connsiteX8" fmla="*/ 72744 w 2006017"/>
              <a:gd name="connsiteY8" fmla="*/ 610495 h 970879"/>
              <a:gd name="connsiteX9" fmla="*/ 45764 w 2006017"/>
              <a:gd name="connsiteY9" fmla="*/ 538435 h 970879"/>
              <a:gd name="connsiteX0" fmla="*/ 45764 w 2001312"/>
              <a:gd name="connsiteY0" fmla="*/ 538435 h 968966"/>
              <a:gd name="connsiteX1" fmla="*/ 512987 w 2001312"/>
              <a:gd name="connsiteY1" fmla="*/ 101302 h 968966"/>
              <a:gd name="connsiteX2" fmla="*/ 1302659 w 2001312"/>
              <a:gd name="connsiteY2" fmla="*/ 27954 h 968966"/>
              <a:gd name="connsiteX3" fmla="*/ 1836757 w 2001312"/>
              <a:gd name="connsiteY3" fmla="*/ 478081 h 968966"/>
              <a:gd name="connsiteX4" fmla="*/ 1991773 w 2001312"/>
              <a:gd name="connsiteY4" fmla="*/ 922496 h 968966"/>
              <a:gd name="connsiteX5" fmla="*/ 1947258 w 2001312"/>
              <a:gd name="connsiteY5" fmla="*/ 954143 h 968966"/>
              <a:gd name="connsiteX6" fmla="*/ 1534581 w 2001312"/>
              <a:gd name="connsiteY6" fmla="*/ 878895 h 968966"/>
              <a:gd name="connsiteX7" fmla="*/ 533183 w 2001312"/>
              <a:gd name="connsiteY7" fmla="*/ 691849 h 968966"/>
              <a:gd name="connsiteX8" fmla="*/ 72744 w 2001312"/>
              <a:gd name="connsiteY8" fmla="*/ 610495 h 968966"/>
              <a:gd name="connsiteX9" fmla="*/ 45764 w 2001312"/>
              <a:gd name="connsiteY9" fmla="*/ 538435 h 968966"/>
              <a:gd name="connsiteX0" fmla="*/ 45764 w 1997670"/>
              <a:gd name="connsiteY0" fmla="*/ 538435 h 954720"/>
              <a:gd name="connsiteX1" fmla="*/ 512987 w 1997670"/>
              <a:gd name="connsiteY1" fmla="*/ 101302 h 954720"/>
              <a:gd name="connsiteX2" fmla="*/ 1302659 w 1997670"/>
              <a:gd name="connsiteY2" fmla="*/ 27954 h 954720"/>
              <a:gd name="connsiteX3" fmla="*/ 1836757 w 1997670"/>
              <a:gd name="connsiteY3" fmla="*/ 478081 h 954720"/>
              <a:gd name="connsiteX4" fmla="*/ 1991773 w 1997670"/>
              <a:gd name="connsiteY4" fmla="*/ 922496 h 954720"/>
              <a:gd name="connsiteX5" fmla="*/ 1947258 w 1997670"/>
              <a:gd name="connsiteY5" fmla="*/ 954143 h 954720"/>
              <a:gd name="connsiteX6" fmla="*/ 1534581 w 1997670"/>
              <a:gd name="connsiteY6" fmla="*/ 878895 h 954720"/>
              <a:gd name="connsiteX7" fmla="*/ 533183 w 1997670"/>
              <a:gd name="connsiteY7" fmla="*/ 691849 h 954720"/>
              <a:gd name="connsiteX8" fmla="*/ 72744 w 1997670"/>
              <a:gd name="connsiteY8" fmla="*/ 610495 h 954720"/>
              <a:gd name="connsiteX9" fmla="*/ 45764 w 1997670"/>
              <a:gd name="connsiteY9" fmla="*/ 538435 h 954720"/>
              <a:gd name="connsiteX0" fmla="*/ 44343 w 1996249"/>
              <a:gd name="connsiteY0" fmla="*/ 538435 h 954720"/>
              <a:gd name="connsiteX1" fmla="*/ 511566 w 1996249"/>
              <a:gd name="connsiteY1" fmla="*/ 101302 h 954720"/>
              <a:gd name="connsiteX2" fmla="*/ 1301238 w 1996249"/>
              <a:gd name="connsiteY2" fmla="*/ 27954 h 954720"/>
              <a:gd name="connsiteX3" fmla="*/ 1835336 w 1996249"/>
              <a:gd name="connsiteY3" fmla="*/ 478081 h 954720"/>
              <a:gd name="connsiteX4" fmla="*/ 1990352 w 1996249"/>
              <a:gd name="connsiteY4" fmla="*/ 922496 h 954720"/>
              <a:gd name="connsiteX5" fmla="*/ 1945837 w 1996249"/>
              <a:gd name="connsiteY5" fmla="*/ 954143 h 954720"/>
              <a:gd name="connsiteX6" fmla="*/ 1533160 w 1996249"/>
              <a:gd name="connsiteY6" fmla="*/ 878895 h 954720"/>
              <a:gd name="connsiteX7" fmla="*/ 531762 w 1996249"/>
              <a:gd name="connsiteY7" fmla="*/ 691849 h 954720"/>
              <a:gd name="connsiteX8" fmla="*/ 71323 w 1996249"/>
              <a:gd name="connsiteY8" fmla="*/ 610495 h 954720"/>
              <a:gd name="connsiteX9" fmla="*/ 44343 w 1996249"/>
              <a:gd name="connsiteY9" fmla="*/ 538435 h 954720"/>
              <a:gd name="connsiteX0" fmla="*/ 38388 w 1990294"/>
              <a:gd name="connsiteY0" fmla="*/ 538435 h 954720"/>
              <a:gd name="connsiteX1" fmla="*/ 505611 w 1990294"/>
              <a:gd name="connsiteY1" fmla="*/ 101302 h 954720"/>
              <a:gd name="connsiteX2" fmla="*/ 1295283 w 1990294"/>
              <a:gd name="connsiteY2" fmla="*/ 27954 h 954720"/>
              <a:gd name="connsiteX3" fmla="*/ 1829381 w 1990294"/>
              <a:gd name="connsiteY3" fmla="*/ 478081 h 954720"/>
              <a:gd name="connsiteX4" fmla="*/ 1984397 w 1990294"/>
              <a:gd name="connsiteY4" fmla="*/ 922496 h 954720"/>
              <a:gd name="connsiteX5" fmla="*/ 1939882 w 1990294"/>
              <a:gd name="connsiteY5" fmla="*/ 954143 h 954720"/>
              <a:gd name="connsiteX6" fmla="*/ 1527205 w 1990294"/>
              <a:gd name="connsiteY6" fmla="*/ 878895 h 954720"/>
              <a:gd name="connsiteX7" fmla="*/ 525807 w 1990294"/>
              <a:gd name="connsiteY7" fmla="*/ 691849 h 954720"/>
              <a:gd name="connsiteX8" fmla="*/ 65368 w 1990294"/>
              <a:gd name="connsiteY8" fmla="*/ 610495 h 954720"/>
              <a:gd name="connsiteX9" fmla="*/ 38388 w 1990294"/>
              <a:gd name="connsiteY9" fmla="*/ 538435 h 954720"/>
              <a:gd name="connsiteX0" fmla="*/ 33188 w 1985094"/>
              <a:gd name="connsiteY0" fmla="*/ 538435 h 954720"/>
              <a:gd name="connsiteX1" fmla="*/ 500411 w 1985094"/>
              <a:gd name="connsiteY1" fmla="*/ 101302 h 954720"/>
              <a:gd name="connsiteX2" fmla="*/ 1290083 w 1985094"/>
              <a:gd name="connsiteY2" fmla="*/ 27954 h 954720"/>
              <a:gd name="connsiteX3" fmla="*/ 1824181 w 1985094"/>
              <a:gd name="connsiteY3" fmla="*/ 478081 h 954720"/>
              <a:gd name="connsiteX4" fmla="*/ 1979197 w 1985094"/>
              <a:gd name="connsiteY4" fmla="*/ 922496 h 954720"/>
              <a:gd name="connsiteX5" fmla="*/ 1934682 w 1985094"/>
              <a:gd name="connsiteY5" fmla="*/ 954143 h 954720"/>
              <a:gd name="connsiteX6" fmla="*/ 1522005 w 1985094"/>
              <a:gd name="connsiteY6" fmla="*/ 878895 h 954720"/>
              <a:gd name="connsiteX7" fmla="*/ 520607 w 1985094"/>
              <a:gd name="connsiteY7" fmla="*/ 691849 h 954720"/>
              <a:gd name="connsiteX8" fmla="*/ 60168 w 1985094"/>
              <a:gd name="connsiteY8" fmla="*/ 610495 h 954720"/>
              <a:gd name="connsiteX9" fmla="*/ 33188 w 1985094"/>
              <a:gd name="connsiteY9" fmla="*/ 538435 h 95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5094" h="954720">
                <a:moveTo>
                  <a:pt x="33188" y="538435"/>
                </a:moveTo>
                <a:cubicBezTo>
                  <a:pt x="88814" y="464808"/>
                  <a:pt x="290929" y="186382"/>
                  <a:pt x="500411" y="101302"/>
                </a:cubicBezTo>
                <a:cubicBezTo>
                  <a:pt x="709894" y="16222"/>
                  <a:pt x="1069455" y="-34842"/>
                  <a:pt x="1290083" y="27954"/>
                </a:cubicBezTo>
                <a:cubicBezTo>
                  <a:pt x="1510711" y="90750"/>
                  <a:pt x="1709329" y="328991"/>
                  <a:pt x="1824181" y="478081"/>
                </a:cubicBezTo>
                <a:cubicBezTo>
                  <a:pt x="1939033" y="627171"/>
                  <a:pt x="1968978" y="889429"/>
                  <a:pt x="1979197" y="922496"/>
                </a:cubicBezTo>
                <a:cubicBezTo>
                  <a:pt x="1989416" y="955563"/>
                  <a:pt x="1992690" y="955931"/>
                  <a:pt x="1934682" y="954143"/>
                </a:cubicBezTo>
                <a:cubicBezTo>
                  <a:pt x="1876674" y="952355"/>
                  <a:pt x="1522005" y="878895"/>
                  <a:pt x="1522005" y="878895"/>
                </a:cubicBezTo>
                <a:lnTo>
                  <a:pt x="520607" y="691849"/>
                </a:lnTo>
                <a:cubicBezTo>
                  <a:pt x="296090" y="649646"/>
                  <a:pt x="124891" y="627844"/>
                  <a:pt x="60168" y="610495"/>
                </a:cubicBezTo>
                <a:cubicBezTo>
                  <a:pt x="-4555" y="593146"/>
                  <a:pt x="-22438" y="612062"/>
                  <a:pt x="33188" y="5384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9BC4EBD-20FC-7FE9-963C-F1CBBCA5C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11206406" y="3649627"/>
            <a:ext cx="467130" cy="481539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0044" h="4964273">
                <a:moveTo>
                  <a:pt x="2649000" y="326"/>
                </a:moveTo>
                <a:cubicBezTo>
                  <a:pt x="3190766" y="-12684"/>
                  <a:pt x="3631137" y="366356"/>
                  <a:pt x="3964140" y="591130"/>
                </a:cubicBezTo>
                <a:cubicBezTo>
                  <a:pt x="4381335" y="1033016"/>
                  <a:pt x="4495620" y="1155441"/>
                  <a:pt x="4735908" y="1906232"/>
                </a:cubicBezTo>
                <a:cubicBezTo>
                  <a:pt x="4821021" y="2488865"/>
                  <a:pt x="4670370" y="3319588"/>
                  <a:pt x="4451030" y="3809413"/>
                </a:cubicBezTo>
                <a:cubicBezTo>
                  <a:pt x="4231690" y="4299238"/>
                  <a:pt x="3732691" y="4730212"/>
                  <a:pt x="3419865" y="4845181"/>
                </a:cubicBezTo>
                <a:cubicBezTo>
                  <a:pt x="2709019" y="5066246"/>
                  <a:pt x="1638953" y="4965760"/>
                  <a:pt x="1074535" y="4657562"/>
                </a:cubicBezTo>
                <a:cubicBezTo>
                  <a:pt x="510117" y="4349364"/>
                  <a:pt x="145196" y="3625226"/>
                  <a:pt x="33359" y="2995991"/>
                </a:cubicBezTo>
                <a:cubicBezTo>
                  <a:pt x="-94426" y="2318909"/>
                  <a:pt x="156197" y="1305459"/>
                  <a:pt x="592137" y="806182"/>
                </a:cubicBezTo>
                <a:cubicBezTo>
                  <a:pt x="1028077" y="306905"/>
                  <a:pt x="1996327" y="31074"/>
                  <a:pt x="2649000" y="3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25456E-350A-4E3C-3ED5-C6ED42679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798913">
            <a:off x="-357241" y="5435178"/>
            <a:ext cx="1351070" cy="902635"/>
          </a:xfrm>
          <a:custGeom>
            <a:avLst/>
            <a:gdLst>
              <a:gd name="connsiteX0" fmla="*/ 1351070 w 1351070"/>
              <a:gd name="connsiteY0" fmla="*/ 899615 h 902635"/>
              <a:gd name="connsiteX1" fmla="*/ 1194587 w 1351070"/>
              <a:gd name="connsiteY1" fmla="*/ 902619 h 902635"/>
              <a:gd name="connsiteX2" fmla="*/ 0 w 1351070"/>
              <a:gd name="connsiteY2" fmla="*/ 882637 h 902635"/>
              <a:gd name="connsiteX3" fmla="*/ 134004 w 1351070"/>
              <a:gd name="connsiteY3" fmla="*/ 382079 h 902635"/>
              <a:gd name="connsiteX4" fmla="*/ 545642 w 1351070"/>
              <a:gd name="connsiteY4" fmla="*/ 29637 h 902635"/>
              <a:gd name="connsiteX5" fmla="*/ 689188 w 1351070"/>
              <a:gd name="connsiteY5" fmla="*/ 3311 h 902635"/>
              <a:gd name="connsiteX6" fmla="*/ 759791 w 1351070"/>
              <a:gd name="connsiteY6" fmla="*/ 0 h 90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1070" h="902635">
                <a:moveTo>
                  <a:pt x="1351070" y="899615"/>
                </a:moveTo>
                <a:lnTo>
                  <a:pt x="1194587" y="902619"/>
                </a:lnTo>
                <a:cubicBezTo>
                  <a:pt x="789274" y="903245"/>
                  <a:pt x="401754" y="885654"/>
                  <a:pt x="0" y="882637"/>
                </a:cubicBezTo>
                <a:cubicBezTo>
                  <a:pt x="18401" y="693649"/>
                  <a:pt x="43064" y="524246"/>
                  <a:pt x="134004" y="382079"/>
                </a:cubicBezTo>
                <a:cubicBezTo>
                  <a:pt x="224944" y="239913"/>
                  <a:pt x="348741" y="84704"/>
                  <a:pt x="545642" y="29637"/>
                </a:cubicBezTo>
                <a:cubicBezTo>
                  <a:pt x="588715" y="17592"/>
                  <a:pt x="637260" y="8898"/>
                  <a:pt x="689188" y="3311"/>
                </a:cubicBezTo>
                <a:lnTo>
                  <a:pt x="75979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5C76F06-A9EC-F4BC-2AB1-C7DF08F86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798913">
            <a:off x="-357241" y="5435178"/>
            <a:ext cx="1351070" cy="902635"/>
          </a:xfrm>
          <a:custGeom>
            <a:avLst/>
            <a:gdLst>
              <a:gd name="connsiteX0" fmla="*/ 1351070 w 1351070"/>
              <a:gd name="connsiteY0" fmla="*/ 899615 h 902635"/>
              <a:gd name="connsiteX1" fmla="*/ 1194587 w 1351070"/>
              <a:gd name="connsiteY1" fmla="*/ 902619 h 902635"/>
              <a:gd name="connsiteX2" fmla="*/ 0 w 1351070"/>
              <a:gd name="connsiteY2" fmla="*/ 882637 h 902635"/>
              <a:gd name="connsiteX3" fmla="*/ 134004 w 1351070"/>
              <a:gd name="connsiteY3" fmla="*/ 382079 h 902635"/>
              <a:gd name="connsiteX4" fmla="*/ 545642 w 1351070"/>
              <a:gd name="connsiteY4" fmla="*/ 29637 h 902635"/>
              <a:gd name="connsiteX5" fmla="*/ 689188 w 1351070"/>
              <a:gd name="connsiteY5" fmla="*/ 3311 h 902635"/>
              <a:gd name="connsiteX6" fmla="*/ 759791 w 1351070"/>
              <a:gd name="connsiteY6" fmla="*/ 0 h 90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1070" h="902635">
                <a:moveTo>
                  <a:pt x="1351070" y="899615"/>
                </a:moveTo>
                <a:lnTo>
                  <a:pt x="1194587" y="902619"/>
                </a:lnTo>
                <a:cubicBezTo>
                  <a:pt x="789274" y="903245"/>
                  <a:pt x="401754" y="885654"/>
                  <a:pt x="0" y="882637"/>
                </a:cubicBezTo>
                <a:cubicBezTo>
                  <a:pt x="18401" y="693649"/>
                  <a:pt x="43064" y="524246"/>
                  <a:pt x="134004" y="382079"/>
                </a:cubicBezTo>
                <a:cubicBezTo>
                  <a:pt x="224944" y="239913"/>
                  <a:pt x="348741" y="84704"/>
                  <a:pt x="545642" y="29637"/>
                </a:cubicBezTo>
                <a:cubicBezTo>
                  <a:pt x="588715" y="17592"/>
                  <a:pt x="637260" y="8898"/>
                  <a:pt x="689188" y="3311"/>
                </a:cubicBezTo>
                <a:lnTo>
                  <a:pt x="75979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064EF8D-DC92-D150-04A6-4E890ADD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358500" flipV="1">
            <a:off x="2455938" y="5267751"/>
            <a:ext cx="1156709" cy="2171664"/>
          </a:xfrm>
          <a:custGeom>
            <a:avLst/>
            <a:gdLst>
              <a:gd name="connsiteX0" fmla="*/ 429670 w 1245366"/>
              <a:gd name="connsiteY0" fmla="*/ 94323 h 2338113"/>
              <a:gd name="connsiteX1" fmla="*/ 210325 w 1245366"/>
              <a:gd name="connsiteY1" fmla="*/ 366133 h 2338113"/>
              <a:gd name="connsiteX2" fmla="*/ 78185 w 1245366"/>
              <a:gd name="connsiteY2" fmla="*/ 727483 h 2338113"/>
              <a:gd name="connsiteX3" fmla="*/ 349 w 1245366"/>
              <a:gd name="connsiteY3" fmla="*/ 1325781 h 2338113"/>
              <a:gd name="connsiteX4" fmla="*/ 55138 w 1245366"/>
              <a:gd name="connsiteY4" fmla="*/ 2112766 h 2338113"/>
              <a:gd name="connsiteX5" fmla="*/ 84088 w 1245366"/>
              <a:gd name="connsiteY5" fmla="*/ 2251624 h 2338113"/>
              <a:gd name="connsiteX6" fmla="*/ 111115 w 1245366"/>
              <a:gd name="connsiteY6" fmla="*/ 2338113 h 2338113"/>
              <a:gd name="connsiteX7" fmla="*/ 314694 w 1245366"/>
              <a:gd name="connsiteY7" fmla="*/ 2163059 h 2338113"/>
              <a:gd name="connsiteX8" fmla="*/ 291933 w 1245366"/>
              <a:gd name="connsiteY8" fmla="*/ 2074720 h 2338113"/>
              <a:gd name="connsiteX9" fmla="*/ 255012 w 1245366"/>
              <a:gd name="connsiteY9" fmla="*/ 1898078 h 2338113"/>
              <a:gd name="connsiteX10" fmla="*/ 220932 w 1245366"/>
              <a:gd name="connsiteY10" fmla="*/ 1568302 h 2338113"/>
              <a:gd name="connsiteX11" fmla="*/ 243708 w 1245366"/>
              <a:gd name="connsiteY11" fmla="*/ 1527933 h 2338113"/>
              <a:gd name="connsiteX12" fmla="*/ 440453 w 1245366"/>
              <a:gd name="connsiteY12" fmla="*/ 1634907 h 2338113"/>
              <a:gd name="connsiteX13" fmla="*/ 755427 w 1245366"/>
              <a:gd name="connsiteY13" fmla="*/ 1690542 h 2338113"/>
              <a:gd name="connsiteX14" fmla="*/ 858064 w 1245366"/>
              <a:gd name="connsiteY14" fmla="*/ 1672755 h 2338113"/>
              <a:gd name="connsiteX15" fmla="*/ 897561 w 1245366"/>
              <a:gd name="connsiteY15" fmla="*/ 1661861 h 2338113"/>
              <a:gd name="connsiteX16" fmla="*/ 1245366 w 1245366"/>
              <a:gd name="connsiteY16" fmla="*/ 1362790 h 2338113"/>
              <a:gd name="connsiteX17" fmla="*/ 1224941 w 1245366"/>
              <a:gd name="connsiteY17" fmla="*/ 1355725 h 2338113"/>
              <a:gd name="connsiteX18" fmla="*/ 973876 w 1245366"/>
              <a:gd name="connsiteY18" fmla="*/ 1302459 h 2338113"/>
              <a:gd name="connsiteX19" fmla="*/ 444407 w 1245366"/>
              <a:gd name="connsiteY19" fmla="*/ 1302459 h 2338113"/>
              <a:gd name="connsiteX20" fmla="*/ 383100 w 1245366"/>
              <a:gd name="connsiteY20" fmla="*/ 1302459 h 2338113"/>
              <a:gd name="connsiteX21" fmla="*/ 693692 w 1245366"/>
              <a:gd name="connsiteY21" fmla="*/ 1145645 h 2338113"/>
              <a:gd name="connsiteX22" fmla="*/ 908892 w 1245366"/>
              <a:gd name="connsiteY22" fmla="*/ 963724 h 2338113"/>
              <a:gd name="connsiteX23" fmla="*/ 1078367 w 1245366"/>
              <a:gd name="connsiteY23" fmla="*/ 738997 h 2338113"/>
              <a:gd name="connsiteX24" fmla="*/ 1116669 w 1245366"/>
              <a:gd name="connsiteY24" fmla="*/ 571589 h 2338113"/>
              <a:gd name="connsiteX25" fmla="*/ 739416 w 1245366"/>
              <a:gd name="connsiteY25" fmla="*/ 657465 h 2338113"/>
              <a:gd name="connsiteX26" fmla="*/ 418597 w 1245366"/>
              <a:gd name="connsiteY26" fmla="*/ 838628 h 2338113"/>
              <a:gd name="connsiteX27" fmla="*/ 416701 w 1245366"/>
              <a:gd name="connsiteY27" fmla="*/ 804866 h 2338113"/>
              <a:gd name="connsiteX28" fmla="*/ 623890 w 1245366"/>
              <a:gd name="connsiteY28" fmla="*/ 443040 h 2338113"/>
              <a:gd name="connsiteX29" fmla="*/ 606689 w 1245366"/>
              <a:gd name="connsiteY29" fmla="*/ 0 h 2338113"/>
              <a:gd name="connsiteX30" fmla="*/ 429670 w 1245366"/>
              <a:gd name="connsiteY30" fmla="*/ 94323 h 23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45366" h="2338113">
                <a:moveTo>
                  <a:pt x="429670" y="94323"/>
                </a:moveTo>
                <a:cubicBezTo>
                  <a:pt x="363610" y="155345"/>
                  <a:pt x="284303" y="249514"/>
                  <a:pt x="210325" y="366133"/>
                </a:cubicBezTo>
                <a:cubicBezTo>
                  <a:pt x="156932" y="469662"/>
                  <a:pt x="111028" y="567220"/>
                  <a:pt x="78185" y="727483"/>
                </a:cubicBezTo>
                <a:cubicBezTo>
                  <a:pt x="45342" y="887745"/>
                  <a:pt x="4191" y="1094901"/>
                  <a:pt x="349" y="1325781"/>
                </a:cubicBezTo>
                <a:cubicBezTo>
                  <a:pt x="-3492" y="1556661"/>
                  <a:pt x="24914" y="1911805"/>
                  <a:pt x="55138" y="2112766"/>
                </a:cubicBezTo>
                <a:cubicBezTo>
                  <a:pt x="62694" y="2163006"/>
                  <a:pt x="72793" y="2209252"/>
                  <a:pt x="84088" y="2251624"/>
                </a:cubicBezTo>
                <a:lnTo>
                  <a:pt x="111115" y="2338113"/>
                </a:lnTo>
                <a:lnTo>
                  <a:pt x="314694" y="2163059"/>
                </a:lnTo>
                <a:lnTo>
                  <a:pt x="291933" y="2074720"/>
                </a:lnTo>
                <a:cubicBezTo>
                  <a:pt x="277567" y="2014687"/>
                  <a:pt x="264811" y="1955345"/>
                  <a:pt x="255012" y="1898078"/>
                </a:cubicBezTo>
                <a:cubicBezTo>
                  <a:pt x="235415" y="1783544"/>
                  <a:pt x="222816" y="1629992"/>
                  <a:pt x="220932" y="1568302"/>
                </a:cubicBezTo>
                <a:cubicBezTo>
                  <a:pt x="219048" y="1506612"/>
                  <a:pt x="212315" y="1505146"/>
                  <a:pt x="243708" y="1527933"/>
                </a:cubicBezTo>
                <a:cubicBezTo>
                  <a:pt x="275101" y="1550721"/>
                  <a:pt x="355167" y="1607806"/>
                  <a:pt x="440453" y="1634907"/>
                </a:cubicBezTo>
                <a:cubicBezTo>
                  <a:pt x="525739" y="1662008"/>
                  <a:pt x="633291" y="1701577"/>
                  <a:pt x="755427" y="1690542"/>
                </a:cubicBezTo>
                <a:cubicBezTo>
                  <a:pt x="785960" y="1687783"/>
                  <a:pt x="821042" y="1681414"/>
                  <a:pt x="858064" y="1672755"/>
                </a:cubicBezTo>
                <a:lnTo>
                  <a:pt x="897561" y="1661861"/>
                </a:lnTo>
                <a:lnTo>
                  <a:pt x="1245366" y="1362790"/>
                </a:lnTo>
                <a:lnTo>
                  <a:pt x="1224941" y="1355725"/>
                </a:lnTo>
                <a:cubicBezTo>
                  <a:pt x="1162329" y="1334989"/>
                  <a:pt x="1078377" y="1311515"/>
                  <a:pt x="973876" y="1302459"/>
                </a:cubicBezTo>
                <a:cubicBezTo>
                  <a:pt x="834541" y="1290383"/>
                  <a:pt x="542869" y="1302459"/>
                  <a:pt x="444407" y="1302459"/>
                </a:cubicBezTo>
                <a:cubicBezTo>
                  <a:pt x="444407" y="1302459"/>
                  <a:pt x="341552" y="1328594"/>
                  <a:pt x="383100" y="1302459"/>
                </a:cubicBezTo>
                <a:cubicBezTo>
                  <a:pt x="424647" y="1276324"/>
                  <a:pt x="606060" y="1202101"/>
                  <a:pt x="693692" y="1145645"/>
                </a:cubicBezTo>
                <a:cubicBezTo>
                  <a:pt x="781324" y="1089189"/>
                  <a:pt x="844779" y="1031499"/>
                  <a:pt x="908892" y="963724"/>
                </a:cubicBezTo>
                <a:cubicBezTo>
                  <a:pt x="973005" y="895949"/>
                  <a:pt x="1043738" y="804352"/>
                  <a:pt x="1078367" y="738997"/>
                </a:cubicBezTo>
                <a:cubicBezTo>
                  <a:pt x="1112997" y="673641"/>
                  <a:pt x="1151086" y="574789"/>
                  <a:pt x="1116669" y="571589"/>
                </a:cubicBezTo>
                <a:cubicBezTo>
                  <a:pt x="1082252" y="568390"/>
                  <a:pt x="855761" y="612959"/>
                  <a:pt x="739416" y="657465"/>
                </a:cubicBezTo>
                <a:cubicBezTo>
                  <a:pt x="623070" y="701972"/>
                  <a:pt x="472383" y="814061"/>
                  <a:pt x="418597" y="838628"/>
                </a:cubicBezTo>
                <a:cubicBezTo>
                  <a:pt x="364812" y="863195"/>
                  <a:pt x="382485" y="870798"/>
                  <a:pt x="416701" y="804866"/>
                </a:cubicBezTo>
                <a:cubicBezTo>
                  <a:pt x="450917" y="738935"/>
                  <a:pt x="589875" y="547209"/>
                  <a:pt x="623890" y="443040"/>
                </a:cubicBezTo>
                <a:cubicBezTo>
                  <a:pt x="674761" y="287250"/>
                  <a:pt x="656224" y="159047"/>
                  <a:pt x="606689" y="0"/>
                </a:cubicBezTo>
                <a:cubicBezTo>
                  <a:pt x="584427" y="2802"/>
                  <a:pt x="485736" y="50551"/>
                  <a:pt x="429670" y="9432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6D2BC0-A5A7-2F2B-CFCA-DE23A557E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605101" flipH="1" flipV="1">
            <a:off x="7903543" y="5781768"/>
            <a:ext cx="1580808" cy="1017786"/>
          </a:xfrm>
          <a:custGeom>
            <a:avLst/>
            <a:gdLst>
              <a:gd name="connsiteX0" fmla="*/ 1135350 w 1580808"/>
              <a:gd name="connsiteY0" fmla="*/ 38149 h 1017786"/>
              <a:gd name="connsiteX1" fmla="*/ 1230391 w 1580808"/>
              <a:gd name="connsiteY1" fmla="*/ 76282 h 1017786"/>
              <a:gd name="connsiteX2" fmla="*/ 1278269 w 1580808"/>
              <a:gd name="connsiteY2" fmla="*/ 106872 h 1017786"/>
              <a:gd name="connsiteX3" fmla="*/ 1442105 w 1580808"/>
              <a:gd name="connsiteY3" fmla="*/ 283626 h 1017786"/>
              <a:gd name="connsiteX4" fmla="*/ 1552363 w 1580808"/>
              <a:gd name="connsiteY4" fmla="*/ 547283 h 1017786"/>
              <a:gd name="connsiteX5" fmla="*/ 1580802 w 1580808"/>
              <a:gd name="connsiteY5" fmla="*/ 832484 h 1017786"/>
              <a:gd name="connsiteX6" fmla="*/ 1580808 w 1580808"/>
              <a:gd name="connsiteY6" fmla="*/ 988747 h 1017786"/>
              <a:gd name="connsiteX7" fmla="*/ 1224538 w 1580808"/>
              <a:gd name="connsiteY7" fmla="*/ 1017786 h 1017786"/>
              <a:gd name="connsiteX8" fmla="*/ 1224105 w 1580808"/>
              <a:gd name="connsiteY8" fmla="*/ 1001841 h 1017786"/>
              <a:gd name="connsiteX9" fmla="*/ 1216053 w 1580808"/>
              <a:gd name="connsiteY9" fmla="*/ 883897 h 1017786"/>
              <a:gd name="connsiteX10" fmla="*/ 1144033 w 1580808"/>
              <a:gd name="connsiteY10" fmla="*/ 557722 h 1017786"/>
              <a:gd name="connsiteX11" fmla="*/ 948311 w 1580808"/>
              <a:gd name="connsiteY11" fmla="*/ 388728 h 1017786"/>
              <a:gd name="connsiteX12" fmla="*/ 501222 w 1580808"/>
              <a:gd name="connsiteY12" fmla="*/ 437192 h 1017786"/>
              <a:gd name="connsiteX13" fmla="*/ 357584 w 1580808"/>
              <a:gd name="connsiteY13" fmla="*/ 921440 h 1017786"/>
              <a:gd name="connsiteX14" fmla="*/ 353936 w 1580808"/>
              <a:gd name="connsiteY14" fmla="*/ 954188 h 1017786"/>
              <a:gd name="connsiteX15" fmla="*/ 0 w 1580808"/>
              <a:gd name="connsiteY15" fmla="*/ 825961 h 1017786"/>
              <a:gd name="connsiteX16" fmla="*/ 16731 w 1580808"/>
              <a:gd name="connsiteY16" fmla="*/ 713788 h 1017786"/>
              <a:gd name="connsiteX17" fmla="*/ 210476 w 1580808"/>
              <a:gd name="connsiteY17" fmla="*/ 192677 h 1017786"/>
              <a:gd name="connsiteX18" fmla="*/ 834190 w 1580808"/>
              <a:gd name="connsiteY18" fmla="*/ 536 h 1017786"/>
              <a:gd name="connsiteX19" fmla="*/ 1135350 w 1580808"/>
              <a:gd name="connsiteY19" fmla="*/ 38149 h 101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80808" h="1017786">
                <a:moveTo>
                  <a:pt x="1135350" y="38149"/>
                </a:moveTo>
                <a:cubicBezTo>
                  <a:pt x="1168750" y="47983"/>
                  <a:pt x="1200855" y="60446"/>
                  <a:pt x="1230391" y="76282"/>
                </a:cubicBezTo>
                <a:cubicBezTo>
                  <a:pt x="1247268" y="85331"/>
                  <a:pt x="1263307" y="95481"/>
                  <a:pt x="1278269" y="106872"/>
                </a:cubicBezTo>
                <a:cubicBezTo>
                  <a:pt x="1338116" y="152434"/>
                  <a:pt x="1394574" y="210787"/>
                  <a:pt x="1442105" y="283626"/>
                </a:cubicBezTo>
                <a:cubicBezTo>
                  <a:pt x="1489634" y="356463"/>
                  <a:pt x="1528233" y="443784"/>
                  <a:pt x="1552363" y="547283"/>
                </a:cubicBezTo>
                <a:cubicBezTo>
                  <a:pt x="1570460" y="624907"/>
                  <a:pt x="1578406" y="725361"/>
                  <a:pt x="1580802" y="832484"/>
                </a:cubicBezTo>
                <a:lnTo>
                  <a:pt x="1580808" y="988747"/>
                </a:lnTo>
                <a:lnTo>
                  <a:pt x="1224538" y="1017786"/>
                </a:lnTo>
                <a:lnTo>
                  <a:pt x="1224105" y="1001841"/>
                </a:lnTo>
                <a:cubicBezTo>
                  <a:pt x="1222316" y="958451"/>
                  <a:pt x="1219798" y="917959"/>
                  <a:pt x="1216053" y="883897"/>
                </a:cubicBezTo>
                <a:cubicBezTo>
                  <a:pt x="1201072" y="747648"/>
                  <a:pt x="1188657" y="640250"/>
                  <a:pt x="1144033" y="557722"/>
                </a:cubicBezTo>
                <a:cubicBezTo>
                  <a:pt x="1099410" y="475193"/>
                  <a:pt x="1055446" y="408816"/>
                  <a:pt x="948311" y="388728"/>
                </a:cubicBezTo>
                <a:cubicBezTo>
                  <a:pt x="841177" y="368640"/>
                  <a:pt x="599677" y="348407"/>
                  <a:pt x="501222" y="437192"/>
                </a:cubicBezTo>
                <a:cubicBezTo>
                  <a:pt x="402768" y="525979"/>
                  <a:pt x="385287" y="746632"/>
                  <a:pt x="357584" y="921440"/>
                </a:cubicBezTo>
                <a:lnTo>
                  <a:pt x="353936" y="954188"/>
                </a:lnTo>
                <a:lnTo>
                  <a:pt x="0" y="825961"/>
                </a:lnTo>
                <a:lnTo>
                  <a:pt x="16731" y="713788"/>
                </a:lnTo>
                <a:cubicBezTo>
                  <a:pt x="50120" y="517857"/>
                  <a:pt x="103008" y="311848"/>
                  <a:pt x="210476" y="192677"/>
                </a:cubicBezTo>
                <a:cubicBezTo>
                  <a:pt x="370116" y="37079"/>
                  <a:pt x="446839" y="-5432"/>
                  <a:pt x="834190" y="536"/>
                </a:cubicBezTo>
                <a:cubicBezTo>
                  <a:pt x="923297" y="2806"/>
                  <a:pt x="1035151" y="8648"/>
                  <a:pt x="1135350" y="3814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2B57BD8-B4E8-E625-0826-80346E063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733626">
            <a:off x="9458166" y="4314767"/>
            <a:ext cx="2099748" cy="1098931"/>
          </a:xfrm>
          <a:custGeom>
            <a:avLst/>
            <a:gdLst>
              <a:gd name="connsiteX0" fmla="*/ 9881 w 1739875"/>
              <a:gd name="connsiteY0" fmla="*/ 509263 h 754659"/>
              <a:gd name="connsiteX1" fmla="*/ 497935 w 1739875"/>
              <a:gd name="connsiteY1" fmla="*/ 71697 h 754659"/>
              <a:gd name="connsiteX2" fmla="*/ 1120625 w 1739875"/>
              <a:gd name="connsiteY2" fmla="*/ 43648 h 754659"/>
              <a:gd name="connsiteX3" fmla="*/ 1608679 w 1739875"/>
              <a:gd name="connsiteY3" fmla="*/ 503653 h 754659"/>
              <a:gd name="connsiteX4" fmla="*/ 1737705 w 1739875"/>
              <a:gd name="connsiteY4" fmla="*/ 744875 h 754659"/>
              <a:gd name="connsiteX5" fmla="*/ 1535751 w 1739875"/>
              <a:gd name="connsiteY5" fmla="*/ 711216 h 754659"/>
              <a:gd name="connsiteX6" fmla="*/ 284762 w 1739875"/>
              <a:gd name="connsiteY6" fmla="*/ 559751 h 754659"/>
              <a:gd name="connsiteX7" fmla="*/ 9881 w 1739875"/>
              <a:gd name="connsiteY7" fmla="*/ 509263 h 754659"/>
              <a:gd name="connsiteX0" fmla="*/ 9881 w 1745871"/>
              <a:gd name="connsiteY0" fmla="*/ 509263 h 755689"/>
              <a:gd name="connsiteX1" fmla="*/ 497935 w 1745871"/>
              <a:gd name="connsiteY1" fmla="*/ 71697 h 755689"/>
              <a:gd name="connsiteX2" fmla="*/ 1120625 w 1745871"/>
              <a:gd name="connsiteY2" fmla="*/ 43648 h 755689"/>
              <a:gd name="connsiteX3" fmla="*/ 1608679 w 1745871"/>
              <a:gd name="connsiteY3" fmla="*/ 503653 h 755689"/>
              <a:gd name="connsiteX4" fmla="*/ 1737705 w 1745871"/>
              <a:gd name="connsiteY4" fmla="*/ 744875 h 755689"/>
              <a:gd name="connsiteX5" fmla="*/ 1426819 w 1745871"/>
              <a:gd name="connsiteY5" fmla="*/ 716950 h 755689"/>
              <a:gd name="connsiteX6" fmla="*/ 284762 w 1745871"/>
              <a:gd name="connsiteY6" fmla="*/ 559751 h 755689"/>
              <a:gd name="connsiteX7" fmla="*/ 9881 w 1745871"/>
              <a:gd name="connsiteY7" fmla="*/ 509263 h 755689"/>
              <a:gd name="connsiteX0" fmla="*/ 9881 w 1864671"/>
              <a:gd name="connsiteY0" fmla="*/ 509263 h 855937"/>
              <a:gd name="connsiteX1" fmla="*/ 497935 w 1864671"/>
              <a:gd name="connsiteY1" fmla="*/ 71697 h 855937"/>
              <a:gd name="connsiteX2" fmla="*/ 1120625 w 1864671"/>
              <a:gd name="connsiteY2" fmla="*/ 43648 h 855937"/>
              <a:gd name="connsiteX3" fmla="*/ 1608679 w 1864671"/>
              <a:gd name="connsiteY3" fmla="*/ 503653 h 855937"/>
              <a:gd name="connsiteX4" fmla="*/ 1860911 w 1864671"/>
              <a:gd name="connsiteY4" fmla="*/ 851040 h 855937"/>
              <a:gd name="connsiteX5" fmla="*/ 1426819 w 1864671"/>
              <a:gd name="connsiteY5" fmla="*/ 716950 h 855937"/>
              <a:gd name="connsiteX6" fmla="*/ 284762 w 1864671"/>
              <a:gd name="connsiteY6" fmla="*/ 559751 h 855937"/>
              <a:gd name="connsiteX7" fmla="*/ 9881 w 1864671"/>
              <a:gd name="connsiteY7" fmla="*/ 509263 h 855937"/>
              <a:gd name="connsiteX0" fmla="*/ 9881 w 1876754"/>
              <a:gd name="connsiteY0" fmla="*/ 501512 h 853026"/>
              <a:gd name="connsiteX1" fmla="*/ 497935 w 1876754"/>
              <a:gd name="connsiteY1" fmla="*/ 63946 h 853026"/>
              <a:gd name="connsiteX2" fmla="*/ 1120625 w 1876754"/>
              <a:gd name="connsiteY2" fmla="*/ 35897 h 853026"/>
              <a:gd name="connsiteX3" fmla="*/ 1718468 w 1876754"/>
              <a:gd name="connsiteY3" fmla="*/ 385272 h 853026"/>
              <a:gd name="connsiteX4" fmla="*/ 1860911 w 1876754"/>
              <a:gd name="connsiteY4" fmla="*/ 843289 h 853026"/>
              <a:gd name="connsiteX5" fmla="*/ 1426819 w 1876754"/>
              <a:gd name="connsiteY5" fmla="*/ 709199 h 853026"/>
              <a:gd name="connsiteX6" fmla="*/ 284762 w 1876754"/>
              <a:gd name="connsiteY6" fmla="*/ 552000 h 853026"/>
              <a:gd name="connsiteX7" fmla="*/ 9881 w 1876754"/>
              <a:gd name="connsiteY7" fmla="*/ 501512 h 853026"/>
              <a:gd name="connsiteX0" fmla="*/ 9881 w 1874221"/>
              <a:gd name="connsiteY0" fmla="*/ 623010 h 974525"/>
              <a:gd name="connsiteX1" fmla="*/ 497935 w 1874221"/>
              <a:gd name="connsiteY1" fmla="*/ 185444 h 974525"/>
              <a:gd name="connsiteX2" fmla="*/ 1272410 w 1874221"/>
              <a:gd name="connsiteY2" fmla="*/ 12874 h 974525"/>
              <a:gd name="connsiteX3" fmla="*/ 1718468 w 1874221"/>
              <a:gd name="connsiteY3" fmla="*/ 506770 h 974525"/>
              <a:gd name="connsiteX4" fmla="*/ 1860911 w 1874221"/>
              <a:gd name="connsiteY4" fmla="*/ 964787 h 974525"/>
              <a:gd name="connsiteX5" fmla="*/ 1426819 w 1874221"/>
              <a:gd name="connsiteY5" fmla="*/ 830697 h 974525"/>
              <a:gd name="connsiteX6" fmla="*/ 284762 w 1874221"/>
              <a:gd name="connsiteY6" fmla="*/ 673498 h 974525"/>
              <a:gd name="connsiteX7" fmla="*/ 9881 w 1874221"/>
              <a:gd name="connsiteY7" fmla="*/ 623010 h 974525"/>
              <a:gd name="connsiteX0" fmla="*/ 4712 w 1869052"/>
              <a:gd name="connsiteY0" fmla="*/ 633304 h 984819"/>
              <a:gd name="connsiteX1" fmla="*/ 402385 w 1869052"/>
              <a:gd name="connsiteY1" fmla="*/ 137323 h 984819"/>
              <a:gd name="connsiteX2" fmla="*/ 1267241 w 1869052"/>
              <a:gd name="connsiteY2" fmla="*/ 23168 h 984819"/>
              <a:gd name="connsiteX3" fmla="*/ 1713299 w 1869052"/>
              <a:gd name="connsiteY3" fmla="*/ 517064 h 984819"/>
              <a:gd name="connsiteX4" fmla="*/ 1855742 w 1869052"/>
              <a:gd name="connsiteY4" fmla="*/ 975081 h 984819"/>
              <a:gd name="connsiteX5" fmla="*/ 1421650 w 1869052"/>
              <a:gd name="connsiteY5" fmla="*/ 840991 h 984819"/>
              <a:gd name="connsiteX6" fmla="*/ 279593 w 1869052"/>
              <a:gd name="connsiteY6" fmla="*/ 683792 h 984819"/>
              <a:gd name="connsiteX7" fmla="*/ 4712 w 1869052"/>
              <a:gd name="connsiteY7" fmla="*/ 633304 h 984819"/>
              <a:gd name="connsiteX0" fmla="*/ 4712 w 1870440"/>
              <a:gd name="connsiteY0" fmla="*/ 633304 h 991310"/>
              <a:gd name="connsiteX1" fmla="*/ 402385 w 1870440"/>
              <a:gd name="connsiteY1" fmla="*/ 137323 h 991310"/>
              <a:gd name="connsiteX2" fmla="*/ 1267241 w 1870440"/>
              <a:gd name="connsiteY2" fmla="*/ 23168 h 991310"/>
              <a:gd name="connsiteX3" fmla="*/ 1713299 w 1870440"/>
              <a:gd name="connsiteY3" fmla="*/ 517064 h 991310"/>
              <a:gd name="connsiteX4" fmla="*/ 1855742 w 1870440"/>
              <a:gd name="connsiteY4" fmla="*/ 975081 h 991310"/>
              <a:gd name="connsiteX5" fmla="*/ 1399477 w 1870440"/>
              <a:gd name="connsiteY5" fmla="*/ 896414 h 991310"/>
              <a:gd name="connsiteX6" fmla="*/ 279593 w 1870440"/>
              <a:gd name="connsiteY6" fmla="*/ 683792 h 991310"/>
              <a:gd name="connsiteX7" fmla="*/ 4712 w 1870440"/>
              <a:gd name="connsiteY7" fmla="*/ 633304 h 991310"/>
              <a:gd name="connsiteX0" fmla="*/ 44 w 1865772"/>
              <a:gd name="connsiteY0" fmla="*/ 633304 h 991310"/>
              <a:gd name="connsiteX1" fmla="*/ 397717 w 1865772"/>
              <a:gd name="connsiteY1" fmla="*/ 137323 h 991310"/>
              <a:gd name="connsiteX2" fmla="*/ 1262573 w 1865772"/>
              <a:gd name="connsiteY2" fmla="*/ 23168 h 991310"/>
              <a:gd name="connsiteX3" fmla="*/ 1708631 w 1865772"/>
              <a:gd name="connsiteY3" fmla="*/ 517064 h 991310"/>
              <a:gd name="connsiteX4" fmla="*/ 1851074 w 1865772"/>
              <a:gd name="connsiteY4" fmla="*/ 975081 h 991310"/>
              <a:gd name="connsiteX5" fmla="*/ 1394809 w 1865772"/>
              <a:gd name="connsiteY5" fmla="*/ 896414 h 991310"/>
              <a:gd name="connsiteX6" fmla="*/ 417748 w 1865772"/>
              <a:gd name="connsiteY6" fmla="*/ 716201 h 991310"/>
              <a:gd name="connsiteX7" fmla="*/ 44 w 1865772"/>
              <a:gd name="connsiteY7" fmla="*/ 633304 h 991310"/>
              <a:gd name="connsiteX0" fmla="*/ 44 w 1865772"/>
              <a:gd name="connsiteY0" fmla="*/ 633304 h 991310"/>
              <a:gd name="connsiteX1" fmla="*/ 397717 w 1865772"/>
              <a:gd name="connsiteY1" fmla="*/ 137323 h 991310"/>
              <a:gd name="connsiteX2" fmla="*/ 1262573 w 1865772"/>
              <a:gd name="connsiteY2" fmla="*/ 23168 h 991310"/>
              <a:gd name="connsiteX3" fmla="*/ 1708631 w 1865772"/>
              <a:gd name="connsiteY3" fmla="*/ 517064 h 991310"/>
              <a:gd name="connsiteX4" fmla="*/ 1851074 w 1865772"/>
              <a:gd name="connsiteY4" fmla="*/ 975081 h 991310"/>
              <a:gd name="connsiteX5" fmla="*/ 1394809 w 1865772"/>
              <a:gd name="connsiteY5" fmla="*/ 896414 h 991310"/>
              <a:gd name="connsiteX6" fmla="*/ 417748 w 1865772"/>
              <a:gd name="connsiteY6" fmla="*/ 716201 h 991310"/>
              <a:gd name="connsiteX7" fmla="*/ 44 w 1865772"/>
              <a:gd name="connsiteY7" fmla="*/ 633304 h 991310"/>
              <a:gd name="connsiteX0" fmla="*/ 46 w 1853519"/>
              <a:gd name="connsiteY0" fmla="*/ 578483 h 990076"/>
              <a:gd name="connsiteX1" fmla="*/ 385464 w 1853519"/>
              <a:gd name="connsiteY1" fmla="*/ 136089 h 990076"/>
              <a:gd name="connsiteX2" fmla="*/ 1250320 w 1853519"/>
              <a:gd name="connsiteY2" fmla="*/ 21934 h 990076"/>
              <a:gd name="connsiteX3" fmla="*/ 1696378 w 1853519"/>
              <a:gd name="connsiteY3" fmla="*/ 515830 h 990076"/>
              <a:gd name="connsiteX4" fmla="*/ 1838821 w 1853519"/>
              <a:gd name="connsiteY4" fmla="*/ 973847 h 990076"/>
              <a:gd name="connsiteX5" fmla="*/ 1382556 w 1853519"/>
              <a:gd name="connsiteY5" fmla="*/ 895180 h 990076"/>
              <a:gd name="connsiteX6" fmla="*/ 405495 w 1853519"/>
              <a:gd name="connsiteY6" fmla="*/ 714967 h 990076"/>
              <a:gd name="connsiteX7" fmla="*/ 46 w 1853519"/>
              <a:gd name="connsiteY7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591 w 1887615"/>
              <a:gd name="connsiteY6" fmla="*/ 714967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756 w 1887615"/>
              <a:gd name="connsiteY6" fmla="*/ 726636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87615"/>
              <a:gd name="connsiteY0" fmla="*/ 578483 h 990076"/>
              <a:gd name="connsiteX1" fmla="*/ 419560 w 1887615"/>
              <a:gd name="connsiteY1" fmla="*/ 136089 h 990076"/>
              <a:gd name="connsiteX2" fmla="*/ 1284416 w 1887615"/>
              <a:gd name="connsiteY2" fmla="*/ 21934 h 990076"/>
              <a:gd name="connsiteX3" fmla="*/ 1730474 w 1887615"/>
              <a:gd name="connsiteY3" fmla="*/ 515830 h 990076"/>
              <a:gd name="connsiteX4" fmla="*/ 1872917 w 1887615"/>
              <a:gd name="connsiteY4" fmla="*/ 973847 h 990076"/>
              <a:gd name="connsiteX5" fmla="*/ 1416652 w 1887615"/>
              <a:gd name="connsiteY5" fmla="*/ 895180 h 990076"/>
              <a:gd name="connsiteX6" fmla="*/ 439756 w 1887615"/>
              <a:gd name="connsiteY6" fmla="*/ 726636 h 990076"/>
              <a:gd name="connsiteX7" fmla="*/ 64968 w 1887615"/>
              <a:gd name="connsiteY7" fmla="*/ 666714 h 990076"/>
              <a:gd name="connsiteX8" fmla="*/ 34142 w 1887615"/>
              <a:gd name="connsiteY8" fmla="*/ 578483 h 990076"/>
              <a:gd name="connsiteX0" fmla="*/ 34142 w 1893656"/>
              <a:gd name="connsiteY0" fmla="*/ 578887 h 990125"/>
              <a:gd name="connsiteX1" fmla="*/ 419560 w 1893656"/>
              <a:gd name="connsiteY1" fmla="*/ 136493 h 990125"/>
              <a:gd name="connsiteX2" fmla="*/ 1284416 w 1893656"/>
              <a:gd name="connsiteY2" fmla="*/ 22338 h 990125"/>
              <a:gd name="connsiteX3" fmla="*/ 1761977 w 1893656"/>
              <a:gd name="connsiteY3" fmla="*/ 522071 h 990125"/>
              <a:gd name="connsiteX4" fmla="*/ 1872917 w 1893656"/>
              <a:gd name="connsiteY4" fmla="*/ 974251 h 990125"/>
              <a:gd name="connsiteX5" fmla="*/ 1416652 w 1893656"/>
              <a:gd name="connsiteY5" fmla="*/ 895584 h 990125"/>
              <a:gd name="connsiteX6" fmla="*/ 439756 w 1893656"/>
              <a:gd name="connsiteY6" fmla="*/ 727040 h 990125"/>
              <a:gd name="connsiteX7" fmla="*/ 64968 w 1893656"/>
              <a:gd name="connsiteY7" fmla="*/ 667118 h 990125"/>
              <a:gd name="connsiteX8" fmla="*/ 34142 w 1893656"/>
              <a:gd name="connsiteY8" fmla="*/ 578887 h 990125"/>
              <a:gd name="connsiteX0" fmla="*/ 34142 w 1890318"/>
              <a:gd name="connsiteY0" fmla="*/ 578887 h 990125"/>
              <a:gd name="connsiteX1" fmla="*/ 419560 w 1890318"/>
              <a:gd name="connsiteY1" fmla="*/ 136493 h 990125"/>
              <a:gd name="connsiteX2" fmla="*/ 1284416 w 1890318"/>
              <a:gd name="connsiteY2" fmla="*/ 22338 h 990125"/>
              <a:gd name="connsiteX3" fmla="*/ 1761977 w 1890318"/>
              <a:gd name="connsiteY3" fmla="*/ 522071 h 990125"/>
              <a:gd name="connsiteX4" fmla="*/ 1872917 w 1890318"/>
              <a:gd name="connsiteY4" fmla="*/ 974251 h 990125"/>
              <a:gd name="connsiteX5" fmla="*/ 1416652 w 1890318"/>
              <a:gd name="connsiteY5" fmla="*/ 895584 h 990125"/>
              <a:gd name="connsiteX6" fmla="*/ 439756 w 1890318"/>
              <a:gd name="connsiteY6" fmla="*/ 727040 h 990125"/>
              <a:gd name="connsiteX7" fmla="*/ 64968 w 1890318"/>
              <a:gd name="connsiteY7" fmla="*/ 667118 h 990125"/>
              <a:gd name="connsiteX8" fmla="*/ 34142 w 1890318"/>
              <a:gd name="connsiteY8" fmla="*/ 578887 h 990125"/>
              <a:gd name="connsiteX0" fmla="*/ 34142 w 1874108"/>
              <a:gd name="connsiteY0" fmla="*/ 578887 h 987469"/>
              <a:gd name="connsiteX1" fmla="*/ 419560 w 1874108"/>
              <a:gd name="connsiteY1" fmla="*/ 136493 h 987469"/>
              <a:gd name="connsiteX2" fmla="*/ 1284416 w 1874108"/>
              <a:gd name="connsiteY2" fmla="*/ 22338 h 987469"/>
              <a:gd name="connsiteX3" fmla="*/ 1761977 w 1874108"/>
              <a:gd name="connsiteY3" fmla="*/ 522071 h 987469"/>
              <a:gd name="connsiteX4" fmla="*/ 1872917 w 1874108"/>
              <a:gd name="connsiteY4" fmla="*/ 974251 h 987469"/>
              <a:gd name="connsiteX5" fmla="*/ 1416652 w 1874108"/>
              <a:gd name="connsiteY5" fmla="*/ 895584 h 987469"/>
              <a:gd name="connsiteX6" fmla="*/ 439756 w 1874108"/>
              <a:gd name="connsiteY6" fmla="*/ 727040 h 987469"/>
              <a:gd name="connsiteX7" fmla="*/ 64968 w 1874108"/>
              <a:gd name="connsiteY7" fmla="*/ 667118 h 987469"/>
              <a:gd name="connsiteX8" fmla="*/ 34142 w 1874108"/>
              <a:gd name="connsiteY8" fmla="*/ 578887 h 987469"/>
              <a:gd name="connsiteX0" fmla="*/ 34142 w 1874269"/>
              <a:gd name="connsiteY0" fmla="*/ 578887 h 980571"/>
              <a:gd name="connsiteX1" fmla="*/ 419560 w 1874269"/>
              <a:gd name="connsiteY1" fmla="*/ 136493 h 980571"/>
              <a:gd name="connsiteX2" fmla="*/ 1284416 w 1874269"/>
              <a:gd name="connsiteY2" fmla="*/ 22338 h 980571"/>
              <a:gd name="connsiteX3" fmla="*/ 1761977 w 1874269"/>
              <a:gd name="connsiteY3" fmla="*/ 522071 h 980571"/>
              <a:gd name="connsiteX4" fmla="*/ 1872917 w 1874269"/>
              <a:gd name="connsiteY4" fmla="*/ 974251 h 980571"/>
              <a:gd name="connsiteX5" fmla="*/ 1416652 w 1874269"/>
              <a:gd name="connsiteY5" fmla="*/ 895584 h 980571"/>
              <a:gd name="connsiteX6" fmla="*/ 439756 w 1874269"/>
              <a:gd name="connsiteY6" fmla="*/ 727040 h 980571"/>
              <a:gd name="connsiteX7" fmla="*/ 64968 w 1874269"/>
              <a:gd name="connsiteY7" fmla="*/ 667118 h 980571"/>
              <a:gd name="connsiteX8" fmla="*/ 34142 w 1874269"/>
              <a:gd name="connsiteY8" fmla="*/ 578887 h 980571"/>
              <a:gd name="connsiteX0" fmla="*/ 34142 w 1888716"/>
              <a:gd name="connsiteY0" fmla="*/ 578887 h 993099"/>
              <a:gd name="connsiteX1" fmla="*/ 419560 w 1888716"/>
              <a:gd name="connsiteY1" fmla="*/ 136493 h 993099"/>
              <a:gd name="connsiteX2" fmla="*/ 1284416 w 1888716"/>
              <a:gd name="connsiteY2" fmla="*/ 22338 h 993099"/>
              <a:gd name="connsiteX3" fmla="*/ 1761977 w 1888716"/>
              <a:gd name="connsiteY3" fmla="*/ 522071 h 993099"/>
              <a:gd name="connsiteX4" fmla="*/ 1872917 w 1888716"/>
              <a:gd name="connsiteY4" fmla="*/ 974251 h 993099"/>
              <a:gd name="connsiteX5" fmla="*/ 1441154 w 1888716"/>
              <a:gd name="connsiteY5" fmla="*/ 914086 h 993099"/>
              <a:gd name="connsiteX6" fmla="*/ 439756 w 1888716"/>
              <a:gd name="connsiteY6" fmla="*/ 727040 h 993099"/>
              <a:gd name="connsiteX7" fmla="*/ 64968 w 1888716"/>
              <a:gd name="connsiteY7" fmla="*/ 667118 h 993099"/>
              <a:gd name="connsiteX8" fmla="*/ 34142 w 1888716"/>
              <a:gd name="connsiteY8" fmla="*/ 578887 h 993099"/>
              <a:gd name="connsiteX0" fmla="*/ 34142 w 1910942"/>
              <a:gd name="connsiteY0" fmla="*/ 578887 h 974312"/>
              <a:gd name="connsiteX1" fmla="*/ 419560 w 1910942"/>
              <a:gd name="connsiteY1" fmla="*/ 136493 h 974312"/>
              <a:gd name="connsiteX2" fmla="*/ 1284416 w 1910942"/>
              <a:gd name="connsiteY2" fmla="*/ 22338 h 974312"/>
              <a:gd name="connsiteX3" fmla="*/ 1761977 w 1910942"/>
              <a:gd name="connsiteY3" fmla="*/ 522071 h 974312"/>
              <a:gd name="connsiteX4" fmla="*/ 1876694 w 1910942"/>
              <a:gd name="connsiteY4" fmla="*/ 900322 h 974312"/>
              <a:gd name="connsiteX5" fmla="*/ 1872917 w 1910942"/>
              <a:gd name="connsiteY5" fmla="*/ 974251 h 974312"/>
              <a:gd name="connsiteX6" fmla="*/ 1441154 w 1910942"/>
              <a:gd name="connsiteY6" fmla="*/ 914086 h 974312"/>
              <a:gd name="connsiteX7" fmla="*/ 439756 w 1910942"/>
              <a:gd name="connsiteY7" fmla="*/ 727040 h 974312"/>
              <a:gd name="connsiteX8" fmla="*/ 64968 w 1910942"/>
              <a:gd name="connsiteY8" fmla="*/ 667118 h 974312"/>
              <a:gd name="connsiteX9" fmla="*/ 34142 w 1910942"/>
              <a:gd name="connsiteY9" fmla="*/ 578887 h 974312"/>
              <a:gd name="connsiteX0" fmla="*/ 34142 w 1899488"/>
              <a:gd name="connsiteY0" fmla="*/ 578887 h 989383"/>
              <a:gd name="connsiteX1" fmla="*/ 419560 w 1899488"/>
              <a:gd name="connsiteY1" fmla="*/ 136493 h 989383"/>
              <a:gd name="connsiteX2" fmla="*/ 1284416 w 1899488"/>
              <a:gd name="connsiteY2" fmla="*/ 22338 h 989383"/>
              <a:gd name="connsiteX3" fmla="*/ 1761977 w 1899488"/>
              <a:gd name="connsiteY3" fmla="*/ 522071 h 989383"/>
              <a:gd name="connsiteX4" fmla="*/ 1876694 w 1899488"/>
              <a:gd name="connsiteY4" fmla="*/ 900322 h 989383"/>
              <a:gd name="connsiteX5" fmla="*/ 1853831 w 1899488"/>
              <a:gd name="connsiteY5" fmla="*/ 989334 h 989383"/>
              <a:gd name="connsiteX6" fmla="*/ 1441154 w 1899488"/>
              <a:gd name="connsiteY6" fmla="*/ 914086 h 989383"/>
              <a:gd name="connsiteX7" fmla="*/ 439756 w 1899488"/>
              <a:gd name="connsiteY7" fmla="*/ 727040 h 989383"/>
              <a:gd name="connsiteX8" fmla="*/ 64968 w 1899488"/>
              <a:gd name="connsiteY8" fmla="*/ 667118 h 989383"/>
              <a:gd name="connsiteX9" fmla="*/ 34142 w 1899488"/>
              <a:gd name="connsiteY9" fmla="*/ 578887 h 989383"/>
              <a:gd name="connsiteX0" fmla="*/ 34142 w 1890632"/>
              <a:gd name="connsiteY0" fmla="*/ 578887 h 993703"/>
              <a:gd name="connsiteX1" fmla="*/ 419560 w 1890632"/>
              <a:gd name="connsiteY1" fmla="*/ 136493 h 993703"/>
              <a:gd name="connsiteX2" fmla="*/ 1284416 w 1890632"/>
              <a:gd name="connsiteY2" fmla="*/ 22338 h 993703"/>
              <a:gd name="connsiteX3" fmla="*/ 1761977 w 1890632"/>
              <a:gd name="connsiteY3" fmla="*/ 522071 h 993703"/>
              <a:gd name="connsiteX4" fmla="*/ 1876694 w 1890632"/>
              <a:gd name="connsiteY4" fmla="*/ 900322 h 993703"/>
              <a:gd name="connsiteX5" fmla="*/ 1853831 w 1890632"/>
              <a:gd name="connsiteY5" fmla="*/ 989334 h 993703"/>
              <a:gd name="connsiteX6" fmla="*/ 1441154 w 1890632"/>
              <a:gd name="connsiteY6" fmla="*/ 914086 h 993703"/>
              <a:gd name="connsiteX7" fmla="*/ 439756 w 1890632"/>
              <a:gd name="connsiteY7" fmla="*/ 727040 h 993703"/>
              <a:gd name="connsiteX8" fmla="*/ 64968 w 1890632"/>
              <a:gd name="connsiteY8" fmla="*/ 667118 h 993703"/>
              <a:gd name="connsiteX9" fmla="*/ 34142 w 1890632"/>
              <a:gd name="connsiteY9" fmla="*/ 578887 h 993703"/>
              <a:gd name="connsiteX0" fmla="*/ 34142 w 1890632"/>
              <a:gd name="connsiteY0" fmla="*/ 578887 h 993703"/>
              <a:gd name="connsiteX1" fmla="*/ 419560 w 1890632"/>
              <a:gd name="connsiteY1" fmla="*/ 136493 h 993703"/>
              <a:gd name="connsiteX2" fmla="*/ 1284416 w 1890632"/>
              <a:gd name="connsiteY2" fmla="*/ 22338 h 993703"/>
              <a:gd name="connsiteX3" fmla="*/ 1761977 w 1890632"/>
              <a:gd name="connsiteY3" fmla="*/ 522071 h 993703"/>
              <a:gd name="connsiteX4" fmla="*/ 1876694 w 1890632"/>
              <a:gd name="connsiteY4" fmla="*/ 900322 h 993703"/>
              <a:gd name="connsiteX5" fmla="*/ 1853831 w 1890632"/>
              <a:gd name="connsiteY5" fmla="*/ 989334 h 993703"/>
              <a:gd name="connsiteX6" fmla="*/ 1441154 w 1890632"/>
              <a:gd name="connsiteY6" fmla="*/ 914086 h 993703"/>
              <a:gd name="connsiteX7" fmla="*/ 439756 w 1890632"/>
              <a:gd name="connsiteY7" fmla="*/ 727040 h 993703"/>
              <a:gd name="connsiteX8" fmla="*/ 64968 w 1890632"/>
              <a:gd name="connsiteY8" fmla="*/ 667118 h 993703"/>
              <a:gd name="connsiteX9" fmla="*/ 34142 w 1890632"/>
              <a:gd name="connsiteY9" fmla="*/ 578887 h 993703"/>
              <a:gd name="connsiteX0" fmla="*/ 15545 w 1872035"/>
              <a:gd name="connsiteY0" fmla="*/ 578887 h 993703"/>
              <a:gd name="connsiteX1" fmla="*/ 400963 w 1872035"/>
              <a:gd name="connsiteY1" fmla="*/ 136493 h 993703"/>
              <a:gd name="connsiteX2" fmla="*/ 1265819 w 1872035"/>
              <a:gd name="connsiteY2" fmla="*/ 22338 h 993703"/>
              <a:gd name="connsiteX3" fmla="*/ 1743380 w 1872035"/>
              <a:gd name="connsiteY3" fmla="*/ 522071 h 993703"/>
              <a:gd name="connsiteX4" fmla="*/ 1858097 w 1872035"/>
              <a:gd name="connsiteY4" fmla="*/ 900322 h 993703"/>
              <a:gd name="connsiteX5" fmla="*/ 1835234 w 1872035"/>
              <a:gd name="connsiteY5" fmla="*/ 989334 h 993703"/>
              <a:gd name="connsiteX6" fmla="*/ 1422557 w 1872035"/>
              <a:gd name="connsiteY6" fmla="*/ 914086 h 993703"/>
              <a:gd name="connsiteX7" fmla="*/ 421159 w 1872035"/>
              <a:gd name="connsiteY7" fmla="*/ 727040 h 993703"/>
              <a:gd name="connsiteX8" fmla="*/ 109376 w 1872035"/>
              <a:gd name="connsiteY8" fmla="*/ 678789 h 993703"/>
              <a:gd name="connsiteX9" fmla="*/ 15545 w 1872035"/>
              <a:gd name="connsiteY9" fmla="*/ 578887 h 993703"/>
              <a:gd name="connsiteX0" fmla="*/ 21358 w 1843514"/>
              <a:gd name="connsiteY0" fmla="*/ 594911 h 994056"/>
              <a:gd name="connsiteX1" fmla="*/ 372442 w 1843514"/>
              <a:gd name="connsiteY1" fmla="*/ 136846 h 994056"/>
              <a:gd name="connsiteX2" fmla="*/ 1237298 w 1843514"/>
              <a:gd name="connsiteY2" fmla="*/ 22691 h 994056"/>
              <a:gd name="connsiteX3" fmla="*/ 1714859 w 1843514"/>
              <a:gd name="connsiteY3" fmla="*/ 522424 h 994056"/>
              <a:gd name="connsiteX4" fmla="*/ 1829576 w 1843514"/>
              <a:gd name="connsiteY4" fmla="*/ 900675 h 994056"/>
              <a:gd name="connsiteX5" fmla="*/ 1806713 w 1843514"/>
              <a:gd name="connsiteY5" fmla="*/ 989687 h 994056"/>
              <a:gd name="connsiteX6" fmla="*/ 1394036 w 1843514"/>
              <a:gd name="connsiteY6" fmla="*/ 914439 h 994056"/>
              <a:gd name="connsiteX7" fmla="*/ 392638 w 1843514"/>
              <a:gd name="connsiteY7" fmla="*/ 727393 h 994056"/>
              <a:gd name="connsiteX8" fmla="*/ 80855 w 1843514"/>
              <a:gd name="connsiteY8" fmla="*/ 679142 h 994056"/>
              <a:gd name="connsiteX9" fmla="*/ 21358 w 1843514"/>
              <a:gd name="connsiteY9" fmla="*/ 594911 h 994056"/>
              <a:gd name="connsiteX0" fmla="*/ 21358 w 1843514"/>
              <a:gd name="connsiteY0" fmla="*/ 597202 h 996347"/>
              <a:gd name="connsiteX1" fmla="*/ 372442 w 1843514"/>
              <a:gd name="connsiteY1" fmla="*/ 139137 h 996347"/>
              <a:gd name="connsiteX2" fmla="*/ 1237298 w 1843514"/>
              <a:gd name="connsiteY2" fmla="*/ 24982 h 996347"/>
              <a:gd name="connsiteX3" fmla="*/ 1714859 w 1843514"/>
              <a:gd name="connsiteY3" fmla="*/ 524715 h 996347"/>
              <a:gd name="connsiteX4" fmla="*/ 1829576 w 1843514"/>
              <a:gd name="connsiteY4" fmla="*/ 902966 h 996347"/>
              <a:gd name="connsiteX5" fmla="*/ 1806713 w 1843514"/>
              <a:gd name="connsiteY5" fmla="*/ 991978 h 996347"/>
              <a:gd name="connsiteX6" fmla="*/ 1394036 w 1843514"/>
              <a:gd name="connsiteY6" fmla="*/ 916730 h 996347"/>
              <a:gd name="connsiteX7" fmla="*/ 392638 w 1843514"/>
              <a:gd name="connsiteY7" fmla="*/ 729684 h 996347"/>
              <a:gd name="connsiteX8" fmla="*/ 80855 w 1843514"/>
              <a:gd name="connsiteY8" fmla="*/ 681433 h 996347"/>
              <a:gd name="connsiteX9" fmla="*/ 21358 w 1843514"/>
              <a:gd name="connsiteY9" fmla="*/ 597202 h 996347"/>
              <a:gd name="connsiteX0" fmla="*/ 21358 w 1843514"/>
              <a:gd name="connsiteY0" fmla="*/ 597202 h 996347"/>
              <a:gd name="connsiteX1" fmla="*/ 372442 w 1843514"/>
              <a:gd name="connsiteY1" fmla="*/ 139137 h 996347"/>
              <a:gd name="connsiteX2" fmla="*/ 1237298 w 1843514"/>
              <a:gd name="connsiteY2" fmla="*/ 24982 h 996347"/>
              <a:gd name="connsiteX3" fmla="*/ 1714859 w 1843514"/>
              <a:gd name="connsiteY3" fmla="*/ 524715 h 996347"/>
              <a:gd name="connsiteX4" fmla="*/ 1829576 w 1843514"/>
              <a:gd name="connsiteY4" fmla="*/ 902966 h 996347"/>
              <a:gd name="connsiteX5" fmla="*/ 1806713 w 1843514"/>
              <a:gd name="connsiteY5" fmla="*/ 991978 h 996347"/>
              <a:gd name="connsiteX6" fmla="*/ 1394036 w 1843514"/>
              <a:gd name="connsiteY6" fmla="*/ 916730 h 996347"/>
              <a:gd name="connsiteX7" fmla="*/ 392638 w 1843514"/>
              <a:gd name="connsiteY7" fmla="*/ 729684 h 996347"/>
              <a:gd name="connsiteX8" fmla="*/ 80855 w 1843514"/>
              <a:gd name="connsiteY8" fmla="*/ 681433 h 996347"/>
              <a:gd name="connsiteX9" fmla="*/ 21358 w 1843514"/>
              <a:gd name="connsiteY9" fmla="*/ 597202 h 996347"/>
              <a:gd name="connsiteX0" fmla="*/ 9840 w 1948135"/>
              <a:gd name="connsiteY0" fmla="*/ 573511 h 993588"/>
              <a:gd name="connsiteX1" fmla="*/ 477063 w 1948135"/>
              <a:gd name="connsiteY1" fmla="*/ 136378 h 993588"/>
              <a:gd name="connsiteX2" fmla="*/ 1341919 w 1948135"/>
              <a:gd name="connsiteY2" fmla="*/ 22223 h 993588"/>
              <a:gd name="connsiteX3" fmla="*/ 1819480 w 1948135"/>
              <a:gd name="connsiteY3" fmla="*/ 521956 h 993588"/>
              <a:gd name="connsiteX4" fmla="*/ 1934197 w 1948135"/>
              <a:gd name="connsiteY4" fmla="*/ 900207 h 993588"/>
              <a:gd name="connsiteX5" fmla="*/ 1911334 w 1948135"/>
              <a:gd name="connsiteY5" fmla="*/ 989219 h 993588"/>
              <a:gd name="connsiteX6" fmla="*/ 1498657 w 1948135"/>
              <a:gd name="connsiteY6" fmla="*/ 913971 h 993588"/>
              <a:gd name="connsiteX7" fmla="*/ 497259 w 1948135"/>
              <a:gd name="connsiteY7" fmla="*/ 726925 h 993588"/>
              <a:gd name="connsiteX8" fmla="*/ 185476 w 1948135"/>
              <a:gd name="connsiteY8" fmla="*/ 678674 h 993588"/>
              <a:gd name="connsiteX9" fmla="*/ 9840 w 1948135"/>
              <a:gd name="connsiteY9" fmla="*/ 573511 h 993588"/>
              <a:gd name="connsiteX0" fmla="*/ 45764 w 1984059"/>
              <a:gd name="connsiteY0" fmla="*/ 573511 h 993588"/>
              <a:gd name="connsiteX1" fmla="*/ 512987 w 1984059"/>
              <a:gd name="connsiteY1" fmla="*/ 136378 h 993588"/>
              <a:gd name="connsiteX2" fmla="*/ 1377843 w 1984059"/>
              <a:gd name="connsiteY2" fmla="*/ 22223 h 993588"/>
              <a:gd name="connsiteX3" fmla="*/ 1855404 w 1984059"/>
              <a:gd name="connsiteY3" fmla="*/ 521956 h 993588"/>
              <a:gd name="connsiteX4" fmla="*/ 1970121 w 1984059"/>
              <a:gd name="connsiteY4" fmla="*/ 900207 h 993588"/>
              <a:gd name="connsiteX5" fmla="*/ 1947258 w 1984059"/>
              <a:gd name="connsiteY5" fmla="*/ 989219 h 993588"/>
              <a:gd name="connsiteX6" fmla="*/ 1534581 w 1984059"/>
              <a:gd name="connsiteY6" fmla="*/ 913971 h 993588"/>
              <a:gd name="connsiteX7" fmla="*/ 533183 w 1984059"/>
              <a:gd name="connsiteY7" fmla="*/ 726925 h 993588"/>
              <a:gd name="connsiteX8" fmla="*/ 72744 w 1984059"/>
              <a:gd name="connsiteY8" fmla="*/ 645571 h 993588"/>
              <a:gd name="connsiteX9" fmla="*/ 45764 w 1984059"/>
              <a:gd name="connsiteY9" fmla="*/ 573511 h 993588"/>
              <a:gd name="connsiteX0" fmla="*/ 45764 w 1984059"/>
              <a:gd name="connsiteY0" fmla="*/ 534317 h 954394"/>
              <a:gd name="connsiteX1" fmla="*/ 512987 w 1984059"/>
              <a:gd name="connsiteY1" fmla="*/ 97184 h 954394"/>
              <a:gd name="connsiteX2" fmla="*/ 1338355 w 1984059"/>
              <a:gd name="connsiteY2" fmla="*/ 29812 h 954394"/>
              <a:gd name="connsiteX3" fmla="*/ 1855404 w 1984059"/>
              <a:gd name="connsiteY3" fmla="*/ 482762 h 954394"/>
              <a:gd name="connsiteX4" fmla="*/ 1970121 w 1984059"/>
              <a:gd name="connsiteY4" fmla="*/ 861013 h 954394"/>
              <a:gd name="connsiteX5" fmla="*/ 1947258 w 1984059"/>
              <a:gd name="connsiteY5" fmla="*/ 950025 h 954394"/>
              <a:gd name="connsiteX6" fmla="*/ 1534581 w 1984059"/>
              <a:gd name="connsiteY6" fmla="*/ 874777 h 954394"/>
              <a:gd name="connsiteX7" fmla="*/ 533183 w 1984059"/>
              <a:gd name="connsiteY7" fmla="*/ 687731 h 954394"/>
              <a:gd name="connsiteX8" fmla="*/ 72744 w 1984059"/>
              <a:gd name="connsiteY8" fmla="*/ 606377 h 954394"/>
              <a:gd name="connsiteX9" fmla="*/ 45764 w 1984059"/>
              <a:gd name="connsiteY9" fmla="*/ 534317 h 954394"/>
              <a:gd name="connsiteX0" fmla="*/ 45764 w 1984059"/>
              <a:gd name="connsiteY0" fmla="*/ 534317 h 954394"/>
              <a:gd name="connsiteX1" fmla="*/ 512987 w 1984059"/>
              <a:gd name="connsiteY1" fmla="*/ 97184 h 954394"/>
              <a:gd name="connsiteX2" fmla="*/ 1338355 w 1984059"/>
              <a:gd name="connsiteY2" fmla="*/ 29812 h 954394"/>
              <a:gd name="connsiteX3" fmla="*/ 1855404 w 1984059"/>
              <a:gd name="connsiteY3" fmla="*/ 482762 h 954394"/>
              <a:gd name="connsiteX4" fmla="*/ 1970121 w 1984059"/>
              <a:gd name="connsiteY4" fmla="*/ 861013 h 954394"/>
              <a:gd name="connsiteX5" fmla="*/ 1947258 w 1984059"/>
              <a:gd name="connsiteY5" fmla="*/ 950025 h 954394"/>
              <a:gd name="connsiteX6" fmla="*/ 1534581 w 1984059"/>
              <a:gd name="connsiteY6" fmla="*/ 874777 h 954394"/>
              <a:gd name="connsiteX7" fmla="*/ 533183 w 1984059"/>
              <a:gd name="connsiteY7" fmla="*/ 687731 h 954394"/>
              <a:gd name="connsiteX8" fmla="*/ 72744 w 1984059"/>
              <a:gd name="connsiteY8" fmla="*/ 606377 h 954394"/>
              <a:gd name="connsiteX9" fmla="*/ 45764 w 1984059"/>
              <a:gd name="connsiteY9" fmla="*/ 534317 h 954394"/>
              <a:gd name="connsiteX0" fmla="*/ 45764 w 2006048"/>
              <a:gd name="connsiteY0" fmla="*/ 534317 h 965213"/>
              <a:gd name="connsiteX1" fmla="*/ 512987 w 2006048"/>
              <a:gd name="connsiteY1" fmla="*/ 97184 h 965213"/>
              <a:gd name="connsiteX2" fmla="*/ 1338355 w 2006048"/>
              <a:gd name="connsiteY2" fmla="*/ 29812 h 965213"/>
              <a:gd name="connsiteX3" fmla="*/ 1855404 w 2006048"/>
              <a:gd name="connsiteY3" fmla="*/ 482762 h 965213"/>
              <a:gd name="connsiteX4" fmla="*/ 1991773 w 2006048"/>
              <a:gd name="connsiteY4" fmla="*/ 918378 h 965213"/>
              <a:gd name="connsiteX5" fmla="*/ 1947258 w 2006048"/>
              <a:gd name="connsiteY5" fmla="*/ 950025 h 965213"/>
              <a:gd name="connsiteX6" fmla="*/ 1534581 w 2006048"/>
              <a:gd name="connsiteY6" fmla="*/ 874777 h 965213"/>
              <a:gd name="connsiteX7" fmla="*/ 533183 w 2006048"/>
              <a:gd name="connsiteY7" fmla="*/ 687731 h 965213"/>
              <a:gd name="connsiteX8" fmla="*/ 72744 w 2006048"/>
              <a:gd name="connsiteY8" fmla="*/ 606377 h 965213"/>
              <a:gd name="connsiteX9" fmla="*/ 45764 w 2006048"/>
              <a:gd name="connsiteY9" fmla="*/ 534317 h 965213"/>
              <a:gd name="connsiteX0" fmla="*/ 45764 w 2000586"/>
              <a:gd name="connsiteY0" fmla="*/ 534317 h 953030"/>
              <a:gd name="connsiteX1" fmla="*/ 512987 w 2000586"/>
              <a:gd name="connsiteY1" fmla="*/ 97184 h 953030"/>
              <a:gd name="connsiteX2" fmla="*/ 1338355 w 2000586"/>
              <a:gd name="connsiteY2" fmla="*/ 29812 h 953030"/>
              <a:gd name="connsiteX3" fmla="*/ 1855404 w 2000586"/>
              <a:gd name="connsiteY3" fmla="*/ 482762 h 953030"/>
              <a:gd name="connsiteX4" fmla="*/ 1991773 w 2000586"/>
              <a:gd name="connsiteY4" fmla="*/ 918378 h 953030"/>
              <a:gd name="connsiteX5" fmla="*/ 1947258 w 2000586"/>
              <a:gd name="connsiteY5" fmla="*/ 950025 h 953030"/>
              <a:gd name="connsiteX6" fmla="*/ 1534581 w 2000586"/>
              <a:gd name="connsiteY6" fmla="*/ 874777 h 953030"/>
              <a:gd name="connsiteX7" fmla="*/ 533183 w 2000586"/>
              <a:gd name="connsiteY7" fmla="*/ 687731 h 953030"/>
              <a:gd name="connsiteX8" fmla="*/ 72744 w 2000586"/>
              <a:gd name="connsiteY8" fmla="*/ 606377 h 953030"/>
              <a:gd name="connsiteX9" fmla="*/ 45764 w 2000586"/>
              <a:gd name="connsiteY9" fmla="*/ 534317 h 953030"/>
              <a:gd name="connsiteX0" fmla="*/ 45764 w 2000586"/>
              <a:gd name="connsiteY0" fmla="*/ 539083 h 957796"/>
              <a:gd name="connsiteX1" fmla="*/ 512987 w 2000586"/>
              <a:gd name="connsiteY1" fmla="*/ 101950 h 957796"/>
              <a:gd name="connsiteX2" fmla="*/ 1302659 w 2000586"/>
              <a:gd name="connsiteY2" fmla="*/ 28602 h 957796"/>
              <a:gd name="connsiteX3" fmla="*/ 1855404 w 2000586"/>
              <a:gd name="connsiteY3" fmla="*/ 487528 h 957796"/>
              <a:gd name="connsiteX4" fmla="*/ 1991773 w 2000586"/>
              <a:gd name="connsiteY4" fmla="*/ 923144 h 957796"/>
              <a:gd name="connsiteX5" fmla="*/ 1947258 w 2000586"/>
              <a:gd name="connsiteY5" fmla="*/ 954791 h 957796"/>
              <a:gd name="connsiteX6" fmla="*/ 1534581 w 2000586"/>
              <a:gd name="connsiteY6" fmla="*/ 879543 h 957796"/>
              <a:gd name="connsiteX7" fmla="*/ 533183 w 2000586"/>
              <a:gd name="connsiteY7" fmla="*/ 692497 h 957796"/>
              <a:gd name="connsiteX8" fmla="*/ 72744 w 2000586"/>
              <a:gd name="connsiteY8" fmla="*/ 611143 h 957796"/>
              <a:gd name="connsiteX9" fmla="*/ 45764 w 2000586"/>
              <a:gd name="connsiteY9" fmla="*/ 539083 h 957796"/>
              <a:gd name="connsiteX0" fmla="*/ 45764 w 2006017"/>
              <a:gd name="connsiteY0" fmla="*/ 538435 h 970879"/>
              <a:gd name="connsiteX1" fmla="*/ 512987 w 2006017"/>
              <a:gd name="connsiteY1" fmla="*/ 101302 h 970879"/>
              <a:gd name="connsiteX2" fmla="*/ 1302659 w 2006017"/>
              <a:gd name="connsiteY2" fmla="*/ 27954 h 970879"/>
              <a:gd name="connsiteX3" fmla="*/ 1836757 w 2006017"/>
              <a:gd name="connsiteY3" fmla="*/ 478081 h 970879"/>
              <a:gd name="connsiteX4" fmla="*/ 1991773 w 2006017"/>
              <a:gd name="connsiteY4" fmla="*/ 922496 h 970879"/>
              <a:gd name="connsiteX5" fmla="*/ 1947258 w 2006017"/>
              <a:gd name="connsiteY5" fmla="*/ 954143 h 970879"/>
              <a:gd name="connsiteX6" fmla="*/ 1534581 w 2006017"/>
              <a:gd name="connsiteY6" fmla="*/ 878895 h 970879"/>
              <a:gd name="connsiteX7" fmla="*/ 533183 w 2006017"/>
              <a:gd name="connsiteY7" fmla="*/ 691849 h 970879"/>
              <a:gd name="connsiteX8" fmla="*/ 72744 w 2006017"/>
              <a:gd name="connsiteY8" fmla="*/ 610495 h 970879"/>
              <a:gd name="connsiteX9" fmla="*/ 45764 w 2006017"/>
              <a:gd name="connsiteY9" fmla="*/ 538435 h 970879"/>
              <a:gd name="connsiteX0" fmla="*/ 45764 w 2001312"/>
              <a:gd name="connsiteY0" fmla="*/ 538435 h 968966"/>
              <a:gd name="connsiteX1" fmla="*/ 512987 w 2001312"/>
              <a:gd name="connsiteY1" fmla="*/ 101302 h 968966"/>
              <a:gd name="connsiteX2" fmla="*/ 1302659 w 2001312"/>
              <a:gd name="connsiteY2" fmla="*/ 27954 h 968966"/>
              <a:gd name="connsiteX3" fmla="*/ 1836757 w 2001312"/>
              <a:gd name="connsiteY3" fmla="*/ 478081 h 968966"/>
              <a:gd name="connsiteX4" fmla="*/ 1991773 w 2001312"/>
              <a:gd name="connsiteY4" fmla="*/ 922496 h 968966"/>
              <a:gd name="connsiteX5" fmla="*/ 1947258 w 2001312"/>
              <a:gd name="connsiteY5" fmla="*/ 954143 h 968966"/>
              <a:gd name="connsiteX6" fmla="*/ 1534581 w 2001312"/>
              <a:gd name="connsiteY6" fmla="*/ 878895 h 968966"/>
              <a:gd name="connsiteX7" fmla="*/ 533183 w 2001312"/>
              <a:gd name="connsiteY7" fmla="*/ 691849 h 968966"/>
              <a:gd name="connsiteX8" fmla="*/ 72744 w 2001312"/>
              <a:gd name="connsiteY8" fmla="*/ 610495 h 968966"/>
              <a:gd name="connsiteX9" fmla="*/ 45764 w 2001312"/>
              <a:gd name="connsiteY9" fmla="*/ 538435 h 968966"/>
              <a:gd name="connsiteX0" fmla="*/ 45764 w 1997670"/>
              <a:gd name="connsiteY0" fmla="*/ 538435 h 954720"/>
              <a:gd name="connsiteX1" fmla="*/ 512987 w 1997670"/>
              <a:gd name="connsiteY1" fmla="*/ 101302 h 954720"/>
              <a:gd name="connsiteX2" fmla="*/ 1302659 w 1997670"/>
              <a:gd name="connsiteY2" fmla="*/ 27954 h 954720"/>
              <a:gd name="connsiteX3" fmla="*/ 1836757 w 1997670"/>
              <a:gd name="connsiteY3" fmla="*/ 478081 h 954720"/>
              <a:gd name="connsiteX4" fmla="*/ 1991773 w 1997670"/>
              <a:gd name="connsiteY4" fmla="*/ 922496 h 954720"/>
              <a:gd name="connsiteX5" fmla="*/ 1947258 w 1997670"/>
              <a:gd name="connsiteY5" fmla="*/ 954143 h 954720"/>
              <a:gd name="connsiteX6" fmla="*/ 1534581 w 1997670"/>
              <a:gd name="connsiteY6" fmla="*/ 878895 h 954720"/>
              <a:gd name="connsiteX7" fmla="*/ 533183 w 1997670"/>
              <a:gd name="connsiteY7" fmla="*/ 691849 h 954720"/>
              <a:gd name="connsiteX8" fmla="*/ 72744 w 1997670"/>
              <a:gd name="connsiteY8" fmla="*/ 610495 h 954720"/>
              <a:gd name="connsiteX9" fmla="*/ 45764 w 1997670"/>
              <a:gd name="connsiteY9" fmla="*/ 538435 h 954720"/>
              <a:gd name="connsiteX0" fmla="*/ 44343 w 1996249"/>
              <a:gd name="connsiteY0" fmla="*/ 538435 h 954720"/>
              <a:gd name="connsiteX1" fmla="*/ 511566 w 1996249"/>
              <a:gd name="connsiteY1" fmla="*/ 101302 h 954720"/>
              <a:gd name="connsiteX2" fmla="*/ 1301238 w 1996249"/>
              <a:gd name="connsiteY2" fmla="*/ 27954 h 954720"/>
              <a:gd name="connsiteX3" fmla="*/ 1835336 w 1996249"/>
              <a:gd name="connsiteY3" fmla="*/ 478081 h 954720"/>
              <a:gd name="connsiteX4" fmla="*/ 1990352 w 1996249"/>
              <a:gd name="connsiteY4" fmla="*/ 922496 h 954720"/>
              <a:gd name="connsiteX5" fmla="*/ 1945837 w 1996249"/>
              <a:gd name="connsiteY5" fmla="*/ 954143 h 954720"/>
              <a:gd name="connsiteX6" fmla="*/ 1533160 w 1996249"/>
              <a:gd name="connsiteY6" fmla="*/ 878895 h 954720"/>
              <a:gd name="connsiteX7" fmla="*/ 531762 w 1996249"/>
              <a:gd name="connsiteY7" fmla="*/ 691849 h 954720"/>
              <a:gd name="connsiteX8" fmla="*/ 71323 w 1996249"/>
              <a:gd name="connsiteY8" fmla="*/ 610495 h 954720"/>
              <a:gd name="connsiteX9" fmla="*/ 44343 w 1996249"/>
              <a:gd name="connsiteY9" fmla="*/ 538435 h 954720"/>
              <a:gd name="connsiteX0" fmla="*/ 38388 w 1990294"/>
              <a:gd name="connsiteY0" fmla="*/ 538435 h 954720"/>
              <a:gd name="connsiteX1" fmla="*/ 505611 w 1990294"/>
              <a:gd name="connsiteY1" fmla="*/ 101302 h 954720"/>
              <a:gd name="connsiteX2" fmla="*/ 1295283 w 1990294"/>
              <a:gd name="connsiteY2" fmla="*/ 27954 h 954720"/>
              <a:gd name="connsiteX3" fmla="*/ 1829381 w 1990294"/>
              <a:gd name="connsiteY3" fmla="*/ 478081 h 954720"/>
              <a:gd name="connsiteX4" fmla="*/ 1984397 w 1990294"/>
              <a:gd name="connsiteY4" fmla="*/ 922496 h 954720"/>
              <a:gd name="connsiteX5" fmla="*/ 1939882 w 1990294"/>
              <a:gd name="connsiteY5" fmla="*/ 954143 h 954720"/>
              <a:gd name="connsiteX6" fmla="*/ 1527205 w 1990294"/>
              <a:gd name="connsiteY6" fmla="*/ 878895 h 954720"/>
              <a:gd name="connsiteX7" fmla="*/ 525807 w 1990294"/>
              <a:gd name="connsiteY7" fmla="*/ 691849 h 954720"/>
              <a:gd name="connsiteX8" fmla="*/ 65368 w 1990294"/>
              <a:gd name="connsiteY8" fmla="*/ 610495 h 954720"/>
              <a:gd name="connsiteX9" fmla="*/ 38388 w 1990294"/>
              <a:gd name="connsiteY9" fmla="*/ 538435 h 954720"/>
              <a:gd name="connsiteX0" fmla="*/ 33188 w 1985094"/>
              <a:gd name="connsiteY0" fmla="*/ 538435 h 954720"/>
              <a:gd name="connsiteX1" fmla="*/ 500411 w 1985094"/>
              <a:gd name="connsiteY1" fmla="*/ 101302 h 954720"/>
              <a:gd name="connsiteX2" fmla="*/ 1290083 w 1985094"/>
              <a:gd name="connsiteY2" fmla="*/ 27954 h 954720"/>
              <a:gd name="connsiteX3" fmla="*/ 1824181 w 1985094"/>
              <a:gd name="connsiteY3" fmla="*/ 478081 h 954720"/>
              <a:gd name="connsiteX4" fmla="*/ 1979197 w 1985094"/>
              <a:gd name="connsiteY4" fmla="*/ 922496 h 954720"/>
              <a:gd name="connsiteX5" fmla="*/ 1934682 w 1985094"/>
              <a:gd name="connsiteY5" fmla="*/ 954143 h 954720"/>
              <a:gd name="connsiteX6" fmla="*/ 1522005 w 1985094"/>
              <a:gd name="connsiteY6" fmla="*/ 878895 h 954720"/>
              <a:gd name="connsiteX7" fmla="*/ 520607 w 1985094"/>
              <a:gd name="connsiteY7" fmla="*/ 691849 h 954720"/>
              <a:gd name="connsiteX8" fmla="*/ 60168 w 1985094"/>
              <a:gd name="connsiteY8" fmla="*/ 610495 h 954720"/>
              <a:gd name="connsiteX9" fmla="*/ 33188 w 1985094"/>
              <a:gd name="connsiteY9" fmla="*/ 538435 h 95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5094" h="954720">
                <a:moveTo>
                  <a:pt x="33188" y="538435"/>
                </a:moveTo>
                <a:cubicBezTo>
                  <a:pt x="88814" y="464808"/>
                  <a:pt x="290929" y="186382"/>
                  <a:pt x="500411" y="101302"/>
                </a:cubicBezTo>
                <a:cubicBezTo>
                  <a:pt x="709894" y="16222"/>
                  <a:pt x="1069455" y="-34842"/>
                  <a:pt x="1290083" y="27954"/>
                </a:cubicBezTo>
                <a:cubicBezTo>
                  <a:pt x="1510711" y="90750"/>
                  <a:pt x="1709329" y="328991"/>
                  <a:pt x="1824181" y="478081"/>
                </a:cubicBezTo>
                <a:cubicBezTo>
                  <a:pt x="1939033" y="627171"/>
                  <a:pt x="1968978" y="889429"/>
                  <a:pt x="1979197" y="922496"/>
                </a:cubicBezTo>
                <a:cubicBezTo>
                  <a:pt x="1989416" y="955563"/>
                  <a:pt x="1992690" y="955931"/>
                  <a:pt x="1934682" y="954143"/>
                </a:cubicBezTo>
                <a:cubicBezTo>
                  <a:pt x="1876674" y="952355"/>
                  <a:pt x="1522005" y="878895"/>
                  <a:pt x="1522005" y="878895"/>
                </a:cubicBezTo>
                <a:lnTo>
                  <a:pt x="520607" y="691849"/>
                </a:lnTo>
                <a:cubicBezTo>
                  <a:pt x="296090" y="649646"/>
                  <a:pt x="124891" y="627844"/>
                  <a:pt x="60168" y="610495"/>
                </a:cubicBezTo>
                <a:cubicBezTo>
                  <a:pt x="-4555" y="593146"/>
                  <a:pt x="-22438" y="612062"/>
                  <a:pt x="33188" y="53843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58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insan yüzü, giyim, kişi, şahıs, gülümsemek, gülüş içeren bir resim&#10;&#10;Açıklama otomatik olarak oluşturuldu">
            <a:extLst>
              <a:ext uri="{FF2B5EF4-FFF2-40B4-BE49-F238E27FC236}">
                <a16:creationId xmlns:a16="http://schemas.microsoft.com/office/drawing/2014/main" id="{D55BB017-1198-C052-7CF8-50B7DB3CD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875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047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insan yüzü, kişi, şahıs, alın, çene içeren bir resim&#10;&#10;Açıklama otomatik olarak oluşturuldu">
            <a:extLst>
              <a:ext uri="{FF2B5EF4-FFF2-40B4-BE49-F238E27FC236}">
                <a16:creationId xmlns:a16="http://schemas.microsoft.com/office/drawing/2014/main" id="{CD1886E7-01AD-075B-2001-57F2FF509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40" b="11430"/>
          <a:stretch/>
        </p:blipFill>
        <p:spPr>
          <a:xfrm>
            <a:off x="1" y="10"/>
            <a:ext cx="12198824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5A9483-475E-DA22-2C68-09857110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81002" y="381000"/>
            <a:ext cx="6858002" cy="609600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59000">
                <a:srgbClr val="00000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0D816E-A0CF-56DD-CBDF-90FC04D07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3289" y="4974848"/>
            <a:ext cx="1608201" cy="2140644"/>
            <a:chOff x="-59345" y="4538825"/>
            <a:chExt cx="1947033" cy="259165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543F2BC-5371-10D7-02D1-85C3E4A88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437924" flipH="1" flipV="1">
              <a:off x="197686" y="4281794"/>
              <a:ext cx="1284318" cy="1798380"/>
            </a:xfrm>
            <a:custGeom>
              <a:avLst/>
              <a:gdLst>
                <a:gd name="connsiteX0" fmla="*/ 973884 w 1284318"/>
                <a:gd name="connsiteY0" fmla="*/ 319757 h 1798380"/>
                <a:gd name="connsiteX1" fmla="*/ 933347 w 1284318"/>
                <a:gd name="connsiteY1" fmla="*/ 456675 h 1798380"/>
                <a:gd name="connsiteX2" fmla="*/ 790087 w 1284318"/>
                <a:gd name="connsiteY2" fmla="*/ 646637 h 1798380"/>
                <a:gd name="connsiteX3" fmla="*/ 608179 w 1284318"/>
                <a:gd name="connsiteY3" fmla="*/ 800416 h 1798380"/>
                <a:gd name="connsiteX4" fmla="*/ 386518 w 1284318"/>
                <a:gd name="connsiteY4" fmla="*/ 918072 h 1798380"/>
                <a:gd name="connsiteX5" fmla="*/ 496841 w 1284318"/>
                <a:gd name="connsiteY5" fmla="*/ 931786 h 1798380"/>
                <a:gd name="connsiteX6" fmla="*/ 845020 w 1284318"/>
                <a:gd name="connsiteY6" fmla="*/ 932971 h 1798380"/>
                <a:gd name="connsiteX7" fmla="*/ 1104134 w 1284318"/>
                <a:gd name="connsiteY7" fmla="*/ 994216 h 1798380"/>
                <a:gd name="connsiteX8" fmla="*/ 1270764 w 1284318"/>
                <a:gd name="connsiteY8" fmla="*/ 1069595 h 1798380"/>
                <a:gd name="connsiteX9" fmla="*/ 1253844 w 1284318"/>
                <a:gd name="connsiteY9" fmla="*/ 1119951 h 1798380"/>
                <a:gd name="connsiteX10" fmla="*/ 1090000 w 1284318"/>
                <a:gd name="connsiteY10" fmla="*/ 1225064 h 1798380"/>
                <a:gd name="connsiteX11" fmla="*/ 830886 w 1284318"/>
                <a:gd name="connsiteY11" fmla="*/ 1291019 h 1798380"/>
                <a:gd name="connsiteX12" fmla="*/ 625381 w 1284318"/>
                <a:gd name="connsiteY12" fmla="*/ 1282695 h 1798380"/>
                <a:gd name="connsiteX13" fmla="*/ 394115 w 1284318"/>
                <a:gd name="connsiteY13" fmla="*/ 1213990 h 1798380"/>
                <a:gd name="connsiteX14" fmla="*/ 227806 w 1284318"/>
                <a:gd name="connsiteY14" fmla="*/ 1123564 h 1798380"/>
                <a:gd name="connsiteX15" fmla="*/ 222077 w 1284318"/>
                <a:gd name="connsiteY15" fmla="*/ 1154907 h 1798380"/>
                <a:gd name="connsiteX16" fmla="*/ 257021 w 1284318"/>
                <a:gd name="connsiteY16" fmla="*/ 1382395 h 1798380"/>
                <a:gd name="connsiteX17" fmla="*/ 329718 w 1284318"/>
                <a:gd name="connsiteY17" fmla="*/ 1649903 h 1798380"/>
                <a:gd name="connsiteX18" fmla="*/ 358172 w 1284318"/>
                <a:gd name="connsiteY18" fmla="*/ 1727779 h 1798380"/>
                <a:gd name="connsiteX19" fmla="*/ 162274 w 1284318"/>
                <a:gd name="connsiteY19" fmla="*/ 1798380 h 1798380"/>
                <a:gd name="connsiteX20" fmla="*/ 40999 w 1284318"/>
                <a:gd name="connsiteY20" fmla="*/ 1391750 h 1798380"/>
                <a:gd name="connsiteX21" fmla="*/ 130 w 1284318"/>
                <a:gd name="connsiteY21" fmla="*/ 955850 h 1798380"/>
                <a:gd name="connsiteX22" fmla="*/ 77747 w 1284318"/>
                <a:gd name="connsiteY22" fmla="*/ 449030 h 1798380"/>
                <a:gd name="connsiteX23" fmla="*/ 136820 w 1284318"/>
                <a:gd name="connsiteY23" fmla="*/ 274135 h 1798380"/>
                <a:gd name="connsiteX24" fmla="*/ 169577 w 1284318"/>
                <a:gd name="connsiteY24" fmla="*/ 204912 h 1798380"/>
                <a:gd name="connsiteX25" fmla="*/ 473768 w 1284318"/>
                <a:gd name="connsiteY25" fmla="*/ 0 h 1798380"/>
                <a:gd name="connsiteX26" fmla="*/ 493343 w 1284318"/>
                <a:gd name="connsiteY26" fmla="*/ 76022 h 1798380"/>
                <a:gd name="connsiteX27" fmla="*/ 488736 w 1284318"/>
                <a:gd name="connsiteY27" fmla="*/ 300123 h 1798380"/>
                <a:gd name="connsiteX28" fmla="*/ 374038 w 1284318"/>
                <a:gd name="connsiteY28" fmla="*/ 512355 h 1798380"/>
                <a:gd name="connsiteX29" fmla="*/ 375640 w 1284318"/>
                <a:gd name="connsiteY29" fmla="*/ 540894 h 1798380"/>
                <a:gd name="connsiteX30" fmla="*/ 646830 w 1284318"/>
                <a:gd name="connsiteY30" fmla="*/ 387756 h 1798380"/>
                <a:gd name="connsiteX31" fmla="*/ 965722 w 1284318"/>
                <a:gd name="connsiteY31" fmla="*/ 315165 h 1798380"/>
                <a:gd name="connsiteX32" fmla="*/ 973884 w 1284318"/>
                <a:gd name="connsiteY32" fmla="*/ 319757 h 179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4318" h="1798380">
                  <a:moveTo>
                    <a:pt x="973884" y="319757"/>
                  </a:moveTo>
                  <a:cubicBezTo>
                    <a:pt x="986811" y="338318"/>
                    <a:pt x="958960" y="408335"/>
                    <a:pt x="933347" y="456675"/>
                  </a:cubicBezTo>
                  <a:cubicBezTo>
                    <a:pt x="904074" y="511920"/>
                    <a:pt x="844282" y="589347"/>
                    <a:pt x="790087" y="646637"/>
                  </a:cubicBezTo>
                  <a:cubicBezTo>
                    <a:pt x="735893" y="703928"/>
                    <a:pt x="675440" y="755177"/>
                    <a:pt x="608179" y="800416"/>
                  </a:cubicBezTo>
                  <a:cubicBezTo>
                    <a:pt x="540917" y="845656"/>
                    <a:pt x="392691" y="910590"/>
                    <a:pt x="386518" y="918072"/>
                  </a:cubicBezTo>
                  <a:cubicBezTo>
                    <a:pt x="380344" y="925554"/>
                    <a:pt x="420424" y="929303"/>
                    <a:pt x="496841" y="931786"/>
                  </a:cubicBezTo>
                  <a:cubicBezTo>
                    <a:pt x="573259" y="934270"/>
                    <a:pt x="743805" y="922566"/>
                    <a:pt x="845020" y="932971"/>
                  </a:cubicBezTo>
                  <a:cubicBezTo>
                    <a:pt x="946235" y="943376"/>
                    <a:pt x="1033176" y="971446"/>
                    <a:pt x="1104134" y="994216"/>
                  </a:cubicBezTo>
                  <a:cubicBezTo>
                    <a:pt x="1175091" y="1016986"/>
                    <a:pt x="1245812" y="1048639"/>
                    <a:pt x="1270764" y="1069595"/>
                  </a:cubicBezTo>
                  <a:cubicBezTo>
                    <a:pt x="1295715" y="1090551"/>
                    <a:pt x="1283970" y="1094040"/>
                    <a:pt x="1253844" y="1119951"/>
                  </a:cubicBezTo>
                  <a:cubicBezTo>
                    <a:pt x="1223716" y="1145863"/>
                    <a:pt x="1160493" y="1196552"/>
                    <a:pt x="1090000" y="1225064"/>
                  </a:cubicBezTo>
                  <a:cubicBezTo>
                    <a:pt x="1019507" y="1253574"/>
                    <a:pt x="908322" y="1281415"/>
                    <a:pt x="830886" y="1291019"/>
                  </a:cubicBezTo>
                  <a:cubicBezTo>
                    <a:pt x="753449" y="1300625"/>
                    <a:pt x="698175" y="1295534"/>
                    <a:pt x="625381" y="1282695"/>
                  </a:cubicBezTo>
                  <a:cubicBezTo>
                    <a:pt x="552586" y="1269857"/>
                    <a:pt x="460377" y="1240511"/>
                    <a:pt x="394115" y="1213990"/>
                  </a:cubicBezTo>
                  <a:cubicBezTo>
                    <a:pt x="327853" y="1187468"/>
                    <a:pt x="238957" y="1131321"/>
                    <a:pt x="227806" y="1123564"/>
                  </a:cubicBezTo>
                  <a:cubicBezTo>
                    <a:pt x="216655" y="1115808"/>
                    <a:pt x="217208" y="1111768"/>
                    <a:pt x="222077" y="1154907"/>
                  </a:cubicBezTo>
                  <a:cubicBezTo>
                    <a:pt x="226946" y="1198045"/>
                    <a:pt x="239081" y="1299895"/>
                    <a:pt x="257021" y="1382395"/>
                  </a:cubicBezTo>
                  <a:cubicBezTo>
                    <a:pt x="274961" y="1464894"/>
                    <a:pt x="302922" y="1570722"/>
                    <a:pt x="329718" y="1649903"/>
                  </a:cubicBezTo>
                  <a:lnTo>
                    <a:pt x="358172" y="1727779"/>
                  </a:lnTo>
                  <a:cubicBezTo>
                    <a:pt x="306835" y="1764820"/>
                    <a:pt x="211687" y="1783165"/>
                    <a:pt x="162274" y="1798380"/>
                  </a:cubicBezTo>
                  <a:cubicBezTo>
                    <a:pt x="110713" y="1663654"/>
                    <a:pt x="68023" y="1532171"/>
                    <a:pt x="40999" y="1391750"/>
                  </a:cubicBezTo>
                  <a:cubicBezTo>
                    <a:pt x="13975" y="1251328"/>
                    <a:pt x="-1594" y="1110579"/>
                    <a:pt x="130" y="955850"/>
                  </a:cubicBezTo>
                  <a:cubicBezTo>
                    <a:pt x="1851" y="801121"/>
                    <a:pt x="44504" y="584757"/>
                    <a:pt x="77747" y="449030"/>
                  </a:cubicBezTo>
                  <a:cubicBezTo>
                    <a:pt x="94369" y="381167"/>
                    <a:pt x="115286" y="324130"/>
                    <a:pt x="136820" y="274135"/>
                  </a:cubicBezTo>
                  <a:lnTo>
                    <a:pt x="169577" y="204912"/>
                  </a:lnTo>
                  <a:lnTo>
                    <a:pt x="473768" y="0"/>
                  </a:lnTo>
                  <a:lnTo>
                    <a:pt x="493343" y="76022"/>
                  </a:lnTo>
                  <a:cubicBezTo>
                    <a:pt x="505787" y="170470"/>
                    <a:pt x="505983" y="215712"/>
                    <a:pt x="488736" y="300123"/>
                  </a:cubicBezTo>
                  <a:cubicBezTo>
                    <a:pt x="471154" y="386172"/>
                    <a:pt x="392887" y="472227"/>
                    <a:pt x="374038" y="512355"/>
                  </a:cubicBezTo>
                  <a:cubicBezTo>
                    <a:pt x="355189" y="552484"/>
                    <a:pt x="330175" y="561660"/>
                    <a:pt x="375640" y="540894"/>
                  </a:cubicBezTo>
                  <a:cubicBezTo>
                    <a:pt x="421106" y="520128"/>
                    <a:pt x="548483" y="425379"/>
                    <a:pt x="646830" y="387756"/>
                  </a:cubicBezTo>
                  <a:cubicBezTo>
                    <a:pt x="745176" y="350135"/>
                    <a:pt x="936630" y="312461"/>
                    <a:pt x="965722" y="315165"/>
                  </a:cubicBezTo>
                  <a:cubicBezTo>
                    <a:pt x="969359" y="315503"/>
                    <a:pt x="972038" y="317105"/>
                    <a:pt x="973884" y="319757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DA6763D-874E-E43E-F9BF-6F044417D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437924" flipH="1" flipV="1">
              <a:off x="197686" y="4281794"/>
              <a:ext cx="1284318" cy="1798380"/>
            </a:xfrm>
            <a:custGeom>
              <a:avLst/>
              <a:gdLst>
                <a:gd name="connsiteX0" fmla="*/ 973884 w 1284318"/>
                <a:gd name="connsiteY0" fmla="*/ 319757 h 1798380"/>
                <a:gd name="connsiteX1" fmla="*/ 933347 w 1284318"/>
                <a:gd name="connsiteY1" fmla="*/ 456675 h 1798380"/>
                <a:gd name="connsiteX2" fmla="*/ 790087 w 1284318"/>
                <a:gd name="connsiteY2" fmla="*/ 646637 h 1798380"/>
                <a:gd name="connsiteX3" fmla="*/ 608179 w 1284318"/>
                <a:gd name="connsiteY3" fmla="*/ 800416 h 1798380"/>
                <a:gd name="connsiteX4" fmla="*/ 386518 w 1284318"/>
                <a:gd name="connsiteY4" fmla="*/ 918072 h 1798380"/>
                <a:gd name="connsiteX5" fmla="*/ 496841 w 1284318"/>
                <a:gd name="connsiteY5" fmla="*/ 931786 h 1798380"/>
                <a:gd name="connsiteX6" fmla="*/ 845020 w 1284318"/>
                <a:gd name="connsiteY6" fmla="*/ 932971 h 1798380"/>
                <a:gd name="connsiteX7" fmla="*/ 1104134 w 1284318"/>
                <a:gd name="connsiteY7" fmla="*/ 994216 h 1798380"/>
                <a:gd name="connsiteX8" fmla="*/ 1270764 w 1284318"/>
                <a:gd name="connsiteY8" fmla="*/ 1069595 h 1798380"/>
                <a:gd name="connsiteX9" fmla="*/ 1253844 w 1284318"/>
                <a:gd name="connsiteY9" fmla="*/ 1119951 h 1798380"/>
                <a:gd name="connsiteX10" fmla="*/ 1090000 w 1284318"/>
                <a:gd name="connsiteY10" fmla="*/ 1225064 h 1798380"/>
                <a:gd name="connsiteX11" fmla="*/ 830886 w 1284318"/>
                <a:gd name="connsiteY11" fmla="*/ 1291019 h 1798380"/>
                <a:gd name="connsiteX12" fmla="*/ 625381 w 1284318"/>
                <a:gd name="connsiteY12" fmla="*/ 1282695 h 1798380"/>
                <a:gd name="connsiteX13" fmla="*/ 394115 w 1284318"/>
                <a:gd name="connsiteY13" fmla="*/ 1213990 h 1798380"/>
                <a:gd name="connsiteX14" fmla="*/ 227806 w 1284318"/>
                <a:gd name="connsiteY14" fmla="*/ 1123564 h 1798380"/>
                <a:gd name="connsiteX15" fmla="*/ 222077 w 1284318"/>
                <a:gd name="connsiteY15" fmla="*/ 1154907 h 1798380"/>
                <a:gd name="connsiteX16" fmla="*/ 257021 w 1284318"/>
                <a:gd name="connsiteY16" fmla="*/ 1382395 h 1798380"/>
                <a:gd name="connsiteX17" fmla="*/ 329718 w 1284318"/>
                <a:gd name="connsiteY17" fmla="*/ 1649903 h 1798380"/>
                <a:gd name="connsiteX18" fmla="*/ 358172 w 1284318"/>
                <a:gd name="connsiteY18" fmla="*/ 1727779 h 1798380"/>
                <a:gd name="connsiteX19" fmla="*/ 162274 w 1284318"/>
                <a:gd name="connsiteY19" fmla="*/ 1798380 h 1798380"/>
                <a:gd name="connsiteX20" fmla="*/ 40999 w 1284318"/>
                <a:gd name="connsiteY20" fmla="*/ 1391750 h 1798380"/>
                <a:gd name="connsiteX21" fmla="*/ 130 w 1284318"/>
                <a:gd name="connsiteY21" fmla="*/ 955850 h 1798380"/>
                <a:gd name="connsiteX22" fmla="*/ 77747 w 1284318"/>
                <a:gd name="connsiteY22" fmla="*/ 449030 h 1798380"/>
                <a:gd name="connsiteX23" fmla="*/ 136820 w 1284318"/>
                <a:gd name="connsiteY23" fmla="*/ 274135 h 1798380"/>
                <a:gd name="connsiteX24" fmla="*/ 169577 w 1284318"/>
                <a:gd name="connsiteY24" fmla="*/ 204912 h 1798380"/>
                <a:gd name="connsiteX25" fmla="*/ 473768 w 1284318"/>
                <a:gd name="connsiteY25" fmla="*/ 0 h 1798380"/>
                <a:gd name="connsiteX26" fmla="*/ 493343 w 1284318"/>
                <a:gd name="connsiteY26" fmla="*/ 76022 h 1798380"/>
                <a:gd name="connsiteX27" fmla="*/ 488736 w 1284318"/>
                <a:gd name="connsiteY27" fmla="*/ 300123 h 1798380"/>
                <a:gd name="connsiteX28" fmla="*/ 374038 w 1284318"/>
                <a:gd name="connsiteY28" fmla="*/ 512355 h 1798380"/>
                <a:gd name="connsiteX29" fmla="*/ 375640 w 1284318"/>
                <a:gd name="connsiteY29" fmla="*/ 540894 h 1798380"/>
                <a:gd name="connsiteX30" fmla="*/ 646830 w 1284318"/>
                <a:gd name="connsiteY30" fmla="*/ 387756 h 1798380"/>
                <a:gd name="connsiteX31" fmla="*/ 965722 w 1284318"/>
                <a:gd name="connsiteY31" fmla="*/ 315165 h 1798380"/>
                <a:gd name="connsiteX32" fmla="*/ 973884 w 1284318"/>
                <a:gd name="connsiteY32" fmla="*/ 319757 h 179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4318" h="1798380">
                  <a:moveTo>
                    <a:pt x="973884" y="319757"/>
                  </a:moveTo>
                  <a:cubicBezTo>
                    <a:pt x="986811" y="338318"/>
                    <a:pt x="958960" y="408335"/>
                    <a:pt x="933347" y="456675"/>
                  </a:cubicBezTo>
                  <a:cubicBezTo>
                    <a:pt x="904074" y="511920"/>
                    <a:pt x="844282" y="589347"/>
                    <a:pt x="790087" y="646637"/>
                  </a:cubicBezTo>
                  <a:cubicBezTo>
                    <a:pt x="735893" y="703928"/>
                    <a:pt x="675440" y="755177"/>
                    <a:pt x="608179" y="800416"/>
                  </a:cubicBezTo>
                  <a:cubicBezTo>
                    <a:pt x="540917" y="845656"/>
                    <a:pt x="392691" y="910590"/>
                    <a:pt x="386518" y="918072"/>
                  </a:cubicBezTo>
                  <a:cubicBezTo>
                    <a:pt x="380344" y="925554"/>
                    <a:pt x="420424" y="929303"/>
                    <a:pt x="496841" y="931786"/>
                  </a:cubicBezTo>
                  <a:cubicBezTo>
                    <a:pt x="573259" y="934270"/>
                    <a:pt x="743805" y="922566"/>
                    <a:pt x="845020" y="932971"/>
                  </a:cubicBezTo>
                  <a:cubicBezTo>
                    <a:pt x="946235" y="943376"/>
                    <a:pt x="1033176" y="971446"/>
                    <a:pt x="1104134" y="994216"/>
                  </a:cubicBezTo>
                  <a:cubicBezTo>
                    <a:pt x="1175091" y="1016986"/>
                    <a:pt x="1245812" y="1048639"/>
                    <a:pt x="1270764" y="1069595"/>
                  </a:cubicBezTo>
                  <a:cubicBezTo>
                    <a:pt x="1295715" y="1090551"/>
                    <a:pt x="1283970" y="1094040"/>
                    <a:pt x="1253844" y="1119951"/>
                  </a:cubicBezTo>
                  <a:cubicBezTo>
                    <a:pt x="1223716" y="1145863"/>
                    <a:pt x="1160493" y="1196552"/>
                    <a:pt x="1090000" y="1225064"/>
                  </a:cubicBezTo>
                  <a:cubicBezTo>
                    <a:pt x="1019507" y="1253574"/>
                    <a:pt x="908322" y="1281415"/>
                    <a:pt x="830886" y="1291019"/>
                  </a:cubicBezTo>
                  <a:cubicBezTo>
                    <a:pt x="753449" y="1300625"/>
                    <a:pt x="698175" y="1295534"/>
                    <a:pt x="625381" y="1282695"/>
                  </a:cubicBezTo>
                  <a:cubicBezTo>
                    <a:pt x="552586" y="1269857"/>
                    <a:pt x="460377" y="1240511"/>
                    <a:pt x="394115" y="1213990"/>
                  </a:cubicBezTo>
                  <a:cubicBezTo>
                    <a:pt x="327853" y="1187468"/>
                    <a:pt x="238957" y="1131321"/>
                    <a:pt x="227806" y="1123564"/>
                  </a:cubicBezTo>
                  <a:cubicBezTo>
                    <a:pt x="216655" y="1115808"/>
                    <a:pt x="217208" y="1111768"/>
                    <a:pt x="222077" y="1154907"/>
                  </a:cubicBezTo>
                  <a:cubicBezTo>
                    <a:pt x="226946" y="1198045"/>
                    <a:pt x="239081" y="1299895"/>
                    <a:pt x="257021" y="1382395"/>
                  </a:cubicBezTo>
                  <a:cubicBezTo>
                    <a:pt x="274961" y="1464894"/>
                    <a:pt x="302922" y="1570722"/>
                    <a:pt x="329718" y="1649903"/>
                  </a:cubicBezTo>
                  <a:lnTo>
                    <a:pt x="358172" y="1727779"/>
                  </a:lnTo>
                  <a:cubicBezTo>
                    <a:pt x="306835" y="1764820"/>
                    <a:pt x="211687" y="1783165"/>
                    <a:pt x="162274" y="1798380"/>
                  </a:cubicBezTo>
                  <a:cubicBezTo>
                    <a:pt x="110713" y="1663654"/>
                    <a:pt x="68023" y="1532171"/>
                    <a:pt x="40999" y="1391750"/>
                  </a:cubicBezTo>
                  <a:cubicBezTo>
                    <a:pt x="13975" y="1251328"/>
                    <a:pt x="-1594" y="1110579"/>
                    <a:pt x="130" y="955850"/>
                  </a:cubicBezTo>
                  <a:cubicBezTo>
                    <a:pt x="1851" y="801121"/>
                    <a:pt x="44504" y="584757"/>
                    <a:pt x="77747" y="449030"/>
                  </a:cubicBezTo>
                  <a:cubicBezTo>
                    <a:pt x="94369" y="381167"/>
                    <a:pt x="115286" y="324130"/>
                    <a:pt x="136820" y="274135"/>
                  </a:cubicBezTo>
                  <a:lnTo>
                    <a:pt x="169577" y="204912"/>
                  </a:lnTo>
                  <a:lnTo>
                    <a:pt x="473768" y="0"/>
                  </a:lnTo>
                  <a:lnTo>
                    <a:pt x="493343" y="76022"/>
                  </a:lnTo>
                  <a:cubicBezTo>
                    <a:pt x="505787" y="170470"/>
                    <a:pt x="505983" y="215712"/>
                    <a:pt x="488736" y="300123"/>
                  </a:cubicBezTo>
                  <a:cubicBezTo>
                    <a:pt x="471154" y="386172"/>
                    <a:pt x="392887" y="472227"/>
                    <a:pt x="374038" y="512355"/>
                  </a:cubicBezTo>
                  <a:cubicBezTo>
                    <a:pt x="355189" y="552484"/>
                    <a:pt x="330175" y="561660"/>
                    <a:pt x="375640" y="540894"/>
                  </a:cubicBezTo>
                  <a:cubicBezTo>
                    <a:pt x="421106" y="520128"/>
                    <a:pt x="548483" y="425379"/>
                    <a:pt x="646830" y="387756"/>
                  </a:cubicBezTo>
                  <a:cubicBezTo>
                    <a:pt x="745176" y="350135"/>
                    <a:pt x="936630" y="312461"/>
                    <a:pt x="965722" y="315165"/>
                  </a:cubicBezTo>
                  <a:cubicBezTo>
                    <a:pt x="969359" y="315503"/>
                    <a:pt x="972038" y="317105"/>
                    <a:pt x="973884" y="3197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030F9-4E35-6539-B4C8-26AD087C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6120" y="6047982"/>
              <a:ext cx="364724" cy="380251"/>
              <a:chOff x="483308" y="4524877"/>
              <a:chExt cx="383909" cy="40025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7C88D3C-1103-C0F9-0B61-FF40529B9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0478977">
                <a:off x="483308" y="4524877"/>
                <a:ext cx="383909" cy="400252"/>
              </a:xfrm>
              <a:custGeom>
                <a:avLst/>
                <a:gdLst>
                  <a:gd name="connsiteX0" fmla="*/ 2531073 w 4828010"/>
                  <a:gd name="connsiteY0" fmla="*/ 0 h 4873559"/>
                  <a:gd name="connsiteX1" fmla="*/ 3937963 w 4828010"/>
                  <a:gd name="connsiteY1" fmla="*/ 437433 h 4873559"/>
                  <a:gd name="connsiteX2" fmla="*/ 4806231 w 4828010"/>
                  <a:gd name="connsiteY2" fmla="*/ 1773180 h 4873559"/>
                  <a:gd name="connsiteX3" fmla="*/ 4448644 w 4828010"/>
                  <a:gd name="connsiteY3" fmla="*/ 3933235 h 4873559"/>
                  <a:gd name="connsiteX4" fmla="*/ 3192542 w 4828010"/>
                  <a:gd name="connsiteY4" fmla="*/ 4716168 h 4873559"/>
                  <a:gd name="connsiteX5" fmla="*/ 937448 w 4828010"/>
                  <a:gd name="connsiteY5" fmla="*/ 4547691 h 4873559"/>
                  <a:gd name="connsiteX6" fmla="*/ 12348 w 4828010"/>
                  <a:gd name="connsiteY6" fmla="*/ 3026750 h 4873559"/>
                  <a:gd name="connsiteX7" fmla="*/ 553508 w 4828010"/>
                  <a:gd name="connsiteY7" fmla="*/ 740383 h 4873559"/>
                  <a:gd name="connsiteX8" fmla="*/ 2531073 w 4828010"/>
                  <a:gd name="connsiteY8" fmla="*/ 0 h 4873559"/>
                  <a:gd name="connsiteX0" fmla="*/ 2531073 w 4828010"/>
                  <a:gd name="connsiteY0" fmla="*/ 0 h 4853896"/>
                  <a:gd name="connsiteX1" fmla="*/ 3937963 w 4828010"/>
                  <a:gd name="connsiteY1" fmla="*/ 437433 h 4853896"/>
                  <a:gd name="connsiteX2" fmla="*/ 4806231 w 4828010"/>
                  <a:gd name="connsiteY2" fmla="*/ 1773180 h 4853896"/>
                  <a:gd name="connsiteX3" fmla="*/ 4448644 w 4828010"/>
                  <a:gd name="connsiteY3" fmla="*/ 3933235 h 4853896"/>
                  <a:gd name="connsiteX4" fmla="*/ 3192542 w 4828010"/>
                  <a:gd name="connsiteY4" fmla="*/ 4716168 h 4853896"/>
                  <a:gd name="connsiteX5" fmla="*/ 1075671 w 4828010"/>
                  <a:gd name="connsiteY5" fmla="*/ 4473263 h 4853896"/>
                  <a:gd name="connsiteX6" fmla="*/ 12348 w 4828010"/>
                  <a:gd name="connsiteY6" fmla="*/ 3026750 h 4853896"/>
                  <a:gd name="connsiteX7" fmla="*/ 553508 w 4828010"/>
                  <a:gd name="connsiteY7" fmla="*/ 740383 h 4853896"/>
                  <a:gd name="connsiteX8" fmla="*/ 2531073 w 4828010"/>
                  <a:gd name="connsiteY8" fmla="*/ 0 h 4853896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84014 w 4780951"/>
                  <a:gd name="connsiteY0" fmla="*/ 0 h 4850182"/>
                  <a:gd name="connsiteX1" fmla="*/ 3890904 w 4780951"/>
                  <a:gd name="connsiteY1" fmla="*/ 437433 h 4850182"/>
                  <a:gd name="connsiteX2" fmla="*/ 4759172 w 4780951"/>
                  <a:gd name="connsiteY2" fmla="*/ 1773180 h 4850182"/>
                  <a:gd name="connsiteX3" fmla="*/ 4401585 w 4780951"/>
                  <a:gd name="connsiteY3" fmla="*/ 3933235 h 4850182"/>
                  <a:gd name="connsiteX4" fmla="*/ 3145483 w 4780951"/>
                  <a:gd name="connsiteY4" fmla="*/ 4716168 h 4850182"/>
                  <a:gd name="connsiteX5" fmla="*/ 1113673 w 4780951"/>
                  <a:gd name="connsiteY5" fmla="*/ 4467947 h 4850182"/>
                  <a:gd name="connsiteX6" fmla="*/ 39717 w 4780951"/>
                  <a:gd name="connsiteY6" fmla="*/ 3101178 h 4850182"/>
                  <a:gd name="connsiteX7" fmla="*/ 506449 w 4780951"/>
                  <a:gd name="connsiteY7" fmla="*/ 740383 h 4850182"/>
                  <a:gd name="connsiteX8" fmla="*/ 2484014 w 4780951"/>
                  <a:gd name="connsiteY8" fmla="*/ 0 h 4850182"/>
                  <a:gd name="connsiteX0" fmla="*/ 2484014 w 4780127"/>
                  <a:gd name="connsiteY0" fmla="*/ 0 h 4850182"/>
                  <a:gd name="connsiteX1" fmla="*/ 3890904 w 4780127"/>
                  <a:gd name="connsiteY1" fmla="*/ 437433 h 4850182"/>
                  <a:gd name="connsiteX2" fmla="*/ 4759172 w 4780127"/>
                  <a:gd name="connsiteY2" fmla="*/ 1773180 h 4850182"/>
                  <a:gd name="connsiteX3" fmla="*/ 4390953 w 4780127"/>
                  <a:gd name="connsiteY3" fmla="*/ 3805644 h 4850182"/>
                  <a:gd name="connsiteX4" fmla="*/ 3145483 w 4780127"/>
                  <a:gd name="connsiteY4" fmla="*/ 4716168 h 4850182"/>
                  <a:gd name="connsiteX5" fmla="*/ 1113673 w 4780127"/>
                  <a:gd name="connsiteY5" fmla="*/ 4467947 h 4850182"/>
                  <a:gd name="connsiteX6" fmla="*/ 39717 w 4780127"/>
                  <a:gd name="connsiteY6" fmla="*/ 3101178 h 4850182"/>
                  <a:gd name="connsiteX7" fmla="*/ 506449 w 4780127"/>
                  <a:gd name="connsiteY7" fmla="*/ 740383 h 4850182"/>
                  <a:gd name="connsiteX8" fmla="*/ 2484014 w 4780127"/>
                  <a:gd name="connsiteY8" fmla="*/ 0 h 4850182"/>
                  <a:gd name="connsiteX0" fmla="*/ 2484014 w 4778010"/>
                  <a:gd name="connsiteY0" fmla="*/ 0 h 4846926"/>
                  <a:gd name="connsiteX1" fmla="*/ 3890904 w 4778010"/>
                  <a:gd name="connsiteY1" fmla="*/ 437433 h 4846926"/>
                  <a:gd name="connsiteX2" fmla="*/ 4759172 w 4778010"/>
                  <a:gd name="connsiteY2" fmla="*/ 1773180 h 4846926"/>
                  <a:gd name="connsiteX3" fmla="*/ 4390953 w 4778010"/>
                  <a:gd name="connsiteY3" fmla="*/ 3805644 h 4846926"/>
                  <a:gd name="connsiteX4" fmla="*/ 3343914 w 4778010"/>
                  <a:gd name="connsiteY4" fmla="*/ 4712128 h 4846926"/>
                  <a:gd name="connsiteX5" fmla="*/ 1113673 w 4778010"/>
                  <a:gd name="connsiteY5" fmla="*/ 4467947 h 4846926"/>
                  <a:gd name="connsiteX6" fmla="*/ 39717 w 4778010"/>
                  <a:gd name="connsiteY6" fmla="*/ 3101178 h 4846926"/>
                  <a:gd name="connsiteX7" fmla="*/ 506449 w 4778010"/>
                  <a:gd name="connsiteY7" fmla="*/ 740383 h 4846926"/>
                  <a:gd name="connsiteX8" fmla="*/ 2484014 w 4778010"/>
                  <a:gd name="connsiteY8" fmla="*/ 0 h 4846926"/>
                  <a:gd name="connsiteX0" fmla="*/ 2484014 w 4782503"/>
                  <a:gd name="connsiteY0" fmla="*/ 0 h 4846926"/>
                  <a:gd name="connsiteX1" fmla="*/ 3890904 w 4782503"/>
                  <a:gd name="connsiteY1" fmla="*/ 437433 h 4846926"/>
                  <a:gd name="connsiteX2" fmla="*/ 4759172 w 4782503"/>
                  <a:gd name="connsiteY2" fmla="*/ 1773180 h 4846926"/>
                  <a:gd name="connsiteX3" fmla="*/ 4450482 w 4782503"/>
                  <a:gd name="connsiteY3" fmla="*/ 3688481 h 4846926"/>
                  <a:gd name="connsiteX4" fmla="*/ 3343914 w 4782503"/>
                  <a:gd name="connsiteY4" fmla="*/ 4712128 h 4846926"/>
                  <a:gd name="connsiteX5" fmla="*/ 1113673 w 4782503"/>
                  <a:gd name="connsiteY5" fmla="*/ 4467947 h 4846926"/>
                  <a:gd name="connsiteX6" fmla="*/ 39717 w 4782503"/>
                  <a:gd name="connsiteY6" fmla="*/ 3101178 h 4846926"/>
                  <a:gd name="connsiteX7" fmla="*/ 506449 w 4782503"/>
                  <a:gd name="connsiteY7" fmla="*/ 740383 h 4846926"/>
                  <a:gd name="connsiteX8" fmla="*/ 2484014 w 4782503"/>
                  <a:gd name="connsiteY8" fmla="*/ 0 h 4846926"/>
                  <a:gd name="connsiteX0" fmla="*/ 2484014 w 4784889"/>
                  <a:gd name="connsiteY0" fmla="*/ 0 h 4846926"/>
                  <a:gd name="connsiteX1" fmla="*/ 3890904 w 4784889"/>
                  <a:gd name="connsiteY1" fmla="*/ 437433 h 4846926"/>
                  <a:gd name="connsiteX2" fmla="*/ 4759172 w 4784889"/>
                  <a:gd name="connsiteY2" fmla="*/ 1773180 h 4846926"/>
                  <a:gd name="connsiteX3" fmla="*/ 4474294 w 4784889"/>
                  <a:gd name="connsiteY3" fmla="*/ 3676361 h 4846926"/>
                  <a:gd name="connsiteX4" fmla="*/ 3343914 w 4784889"/>
                  <a:gd name="connsiteY4" fmla="*/ 4712128 h 4846926"/>
                  <a:gd name="connsiteX5" fmla="*/ 1113673 w 4784889"/>
                  <a:gd name="connsiteY5" fmla="*/ 4467947 h 4846926"/>
                  <a:gd name="connsiteX6" fmla="*/ 39717 w 4784889"/>
                  <a:gd name="connsiteY6" fmla="*/ 3101178 h 4846926"/>
                  <a:gd name="connsiteX7" fmla="*/ 506449 w 4784889"/>
                  <a:gd name="connsiteY7" fmla="*/ 740383 h 4846926"/>
                  <a:gd name="connsiteX8" fmla="*/ 2484014 w 4784889"/>
                  <a:gd name="connsiteY8" fmla="*/ 0 h 4846926"/>
                  <a:gd name="connsiteX0" fmla="*/ 2484014 w 4784889"/>
                  <a:gd name="connsiteY0" fmla="*/ 0 h 4860980"/>
                  <a:gd name="connsiteX1" fmla="*/ 3890904 w 4784889"/>
                  <a:gd name="connsiteY1" fmla="*/ 437433 h 4860980"/>
                  <a:gd name="connsiteX2" fmla="*/ 4759172 w 4784889"/>
                  <a:gd name="connsiteY2" fmla="*/ 1773180 h 4860980"/>
                  <a:gd name="connsiteX3" fmla="*/ 4474294 w 4784889"/>
                  <a:gd name="connsiteY3" fmla="*/ 3676361 h 4860980"/>
                  <a:gd name="connsiteX4" fmla="*/ 3343914 w 4784889"/>
                  <a:gd name="connsiteY4" fmla="*/ 4712128 h 4860980"/>
                  <a:gd name="connsiteX5" fmla="*/ 1097799 w 4784889"/>
                  <a:gd name="connsiteY5" fmla="*/ 4524510 h 4860980"/>
                  <a:gd name="connsiteX6" fmla="*/ 39717 w 4784889"/>
                  <a:gd name="connsiteY6" fmla="*/ 3101178 h 4860980"/>
                  <a:gd name="connsiteX7" fmla="*/ 506449 w 4784889"/>
                  <a:gd name="connsiteY7" fmla="*/ 740383 h 4860980"/>
                  <a:gd name="connsiteX8" fmla="*/ 2484014 w 4784889"/>
                  <a:gd name="connsiteY8" fmla="*/ 0 h 4860980"/>
                  <a:gd name="connsiteX0" fmla="*/ 2484014 w 4783308"/>
                  <a:gd name="connsiteY0" fmla="*/ 0 h 4860981"/>
                  <a:gd name="connsiteX1" fmla="*/ 3890904 w 4783308"/>
                  <a:gd name="connsiteY1" fmla="*/ 437433 h 4860981"/>
                  <a:gd name="connsiteX2" fmla="*/ 4759172 w 4783308"/>
                  <a:gd name="connsiteY2" fmla="*/ 1773180 h 4860981"/>
                  <a:gd name="connsiteX3" fmla="*/ 4474294 w 4783308"/>
                  <a:gd name="connsiteY3" fmla="*/ 3676361 h 4860981"/>
                  <a:gd name="connsiteX4" fmla="*/ 3443129 w 4783308"/>
                  <a:gd name="connsiteY4" fmla="*/ 4712129 h 4860981"/>
                  <a:gd name="connsiteX5" fmla="*/ 1097799 w 4783308"/>
                  <a:gd name="connsiteY5" fmla="*/ 4524510 h 4860981"/>
                  <a:gd name="connsiteX6" fmla="*/ 39717 w 4783308"/>
                  <a:gd name="connsiteY6" fmla="*/ 3101178 h 4860981"/>
                  <a:gd name="connsiteX7" fmla="*/ 506449 w 4783308"/>
                  <a:gd name="connsiteY7" fmla="*/ 740383 h 4860981"/>
                  <a:gd name="connsiteX8" fmla="*/ 2484014 w 4783308"/>
                  <a:gd name="connsiteY8" fmla="*/ 0 h 4860981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532073 w 4784141"/>
                  <a:gd name="connsiteY0" fmla="*/ 0 h 4773425"/>
                  <a:gd name="connsiteX1" fmla="*/ 3891737 w 4784141"/>
                  <a:gd name="connsiteY1" fmla="*/ 389356 h 4773425"/>
                  <a:gd name="connsiteX2" fmla="*/ 4760005 w 4784141"/>
                  <a:gd name="connsiteY2" fmla="*/ 1725103 h 4773425"/>
                  <a:gd name="connsiteX3" fmla="*/ 4475127 w 4784141"/>
                  <a:gd name="connsiteY3" fmla="*/ 3628284 h 4773425"/>
                  <a:gd name="connsiteX4" fmla="*/ 3443962 w 4784141"/>
                  <a:gd name="connsiteY4" fmla="*/ 4664052 h 4773425"/>
                  <a:gd name="connsiteX5" fmla="*/ 1098632 w 4784141"/>
                  <a:gd name="connsiteY5" fmla="*/ 4476433 h 4773425"/>
                  <a:gd name="connsiteX6" fmla="*/ 40550 w 4784141"/>
                  <a:gd name="connsiteY6" fmla="*/ 3053101 h 4773425"/>
                  <a:gd name="connsiteX7" fmla="*/ 507282 w 4784141"/>
                  <a:gd name="connsiteY7" fmla="*/ 692306 h 4773425"/>
                  <a:gd name="connsiteX8" fmla="*/ 2532073 w 4784141"/>
                  <a:gd name="connsiteY8" fmla="*/ 0 h 4773425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58783 w 4784614"/>
                  <a:gd name="connsiteY0" fmla="*/ 525 h 4757924"/>
                  <a:gd name="connsiteX1" fmla="*/ 3892210 w 4784614"/>
                  <a:gd name="connsiteY1" fmla="*/ 373855 h 4757924"/>
                  <a:gd name="connsiteX2" fmla="*/ 4760478 w 4784614"/>
                  <a:gd name="connsiteY2" fmla="*/ 1709602 h 4757924"/>
                  <a:gd name="connsiteX3" fmla="*/ 4475600 w 4784614"/>
                  <a:gd name="connsiteY3" fmla="*/ 3612783 h 4757924"/>
                  <a:gd name="connsiteX4" fmla="*/ 3444435 w 4784614"/>
                  <a:gd name="connsiteY4" fmla="*/ 4648551 h 4757924"/>
                  <a:gd name="connsiteX5" fmla="*/ 1099105 w 4784614"/>
                  <a:gd name="connsiteY5" fmla="*/ 4460932 h 4757924"/>
                  <a:gd name="connsiteX6" fmla="*/ 41023 w 4784614"/>
                  <a:gd name="connsiteY6" fmla="*/ 3037600 h 4757924"/>
                  <a:gd name="connsiteX7" fmla="*/ 507755 w 4784614"/>
                  <a:gd name="connsiteY7" fmla="*/ 676805 h 4757924"/>
                  <a:gd name="connsiteX8" fmla="*/ 2558783 w 4784614"/>
                  <a:gd name="connsiteY8" fmla="*/ 525 h 4757924"/>
                  <a:gd name="connsiteX0" fmla="*/ 2558783 w 4784614"/>
                  <a:gd name="connsiteY0" fmla="*/ 408 h 4757807"/>
                  <a:gd name="connsiteX1" fmla="*/ 3907953 w 4784614"/>
                  <a:gd name="connsiteY1" fmla="*/ 443183 h 4757807"/>
                  <a:gd name="connsiteX2" fmla="*/ 4760478 w 4784614"/>
                  <a:gd name="connsiteY2" fmla="*/ 1709485 h 4757807"/>
                  <a:gd name="connsiteX3" fmla="*/ 4475600 w 4784614"/>
                  <a:gd name="connsiteY3" fmla="*/ 3612666 h 4757807"/>
                  <a:gd name="connsiteX4" fmla="*/ 3444435 w 4784614"/>
                  <a:gd name="connsiteY4" fmla="*/ 4648434 h 4757807"/>
                  <a:gd name="connsiteX5" fmla="*/ 1099105 w 4784614"/>
                  <a:gd name="connsiteY5" fmla="*/ 4460815 h 4757807"/>
                  <a:gd name="connsiteX6" fmla="*/ 41023 w 4784614"/>
                  <a:gd name="connsiteY6" fmla="*/ 3037483 h 4757807"/>
                  <a:gd name="connsiteX7" fmla="*/ 507755 w 4784614"/>
                  <a:gd name="connsiteY7" fmla="*/ 676688 h 4757807"/>
                  <a:gd name="connsiteX8" fmla="*/ 2558783 w 4784614"/>
                  <a:gd name="connsiteY8" fmla="*/ 408 h 4757807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90 h 4954518"/>
                  <a:gd name="connsiteX1" fmla="*/ 3910127 w 4786788"/>
                  <a:gd name="connsiteY1" fmla="*/ 639894 h 4954518"/>
                  <a:gd name="connsiteX2" fmla="*/ 4762652 w 4786788"/>
                  <a:gd name="connsiteY2" fmla="*/ 1906196 h 4954518"/>
                  <a:gd name="connsiteX3" fmla="*/ 4477774 w 4786788"/>
                  <a:gd name="connsiteY3" fmla="*/ 3809377 h 4954518"/>
                  <a:gd name="connsiteX4" fmla="*/ 3446609 w 4786788"/>
                  <a:gd name="connsiteY4" fmla="*/ 4845145 h 4954518"/>
                  <a:gd name="connsiteX5" fmla="*/ 1101279 w 4786788"/>
                  <a:gd name="connsiteY5" fmla="*/ 4657526 h 4954518"/>
                  <a:gd name="connsiteX6" fmla="*/ 43197 w 4786788"/>
                  <a:gd name="connsiteY6" fmla="*/ 3234194 h 4954518"/>
                  <a:gd name="connsiteX7" fmla="*/ 509929 w 4786788"/>
                  <a:gd name="connsiteY7" fmla="*/ 873399 h 4954518"/>
                  <a:gd name="connsiteX8" fmla="*/ 2675744 w 4786788"/>
                  <a:gd name="connsiteY8" fmla="*/ 290 h 4954518"/>
                  <a:gd name="connsiteX0" fmla="*/ 2675744 w 4786788"/>
                  <a:gd name="connsiteY0" fmla="*/ 326 h 4954554"/>
                  <a:gd name="connsiteX1" fmla="*/ 3990884 w 4786788"/>
                  <a:gd name="connsiteY1" fmla="*/ 591130 h 4954554"/>
                  <a:gd name="connsiteX2" fmla="*/ 4762652 w 4786788"/>
                  <a:gd name="connsiteY2" fmla="*/ 1906232 h 4954554"/>
                  <a:gd name="connsiteX3" fmla="*/ 4477774 w 4786788"/>
                  <a:gd name="connsiteY3" fmla="*/ 3809413 h 4954554"/>
                  <a:gd name="connsiteX4" fmla="*/ 3446609 w 4786788"/>
                  <a:gd name="connsiteY4" fmla="*/ 4845181 h 4954554"/>
                  <a:gd name="connsiteX5" fmla="*/ 1101279 w 4786788"/>
                  <a:gd name="connsiteY5" fmla="*/ 4657562 h 4954554"/>
                  <a:gd name="connsiteX6" fmla="*/ 43197 w 4786788"/>
                  <a:gd name="connsiteY6" fmla="*/ 3234230 h 4954554"/>
                  <a:gd name="connsiteX7" fmla="*/ 509929 w 4786788"/>
                  <a:gd name="connsiteY7" fmla="*/ 873435 h 4954554"/>
                  <a:gd name="connsiteX8" fmla="*/ 2675744 w 4786788"/>
                  <a:gd name="connsiteY8" fmla="*/ 326 h 4954554"/>
                  <a:gd name="connsiteX0" fmla="*/ 2662196 w 4773240"/>
                  <a:gd name="connsiteY0" fmla="*/ 326 h 4954554"/>
                  <a:gd name="connsiteX1" fmla="*/ 3977336 w 4773240"/>
                  <a:gd name="connsiteY1" fmla="*/ 591130 h 4954554"/>
                  <a:gd name="connsiteX2" fmla="*/ 4749104 w 4773240"/>
                  <a:gd name="connsiteY2" fmla="*/ 1906232 h 4954554"/>
                  <a:gd name="connsiteX3" fmla="*/ 4464226 w 4773240"/>
                  <a:gd name="connsiteY3" fmla="*/ 3809413 h 4954554"/>
                  <a:gd name="connsiteX4" fmla="*/ 3433061 w 4773240"/>
                  <a:gd name="connsiteY4" fmla="*/ 4845181 h 4954554"/>
                  <a:gd name="connsiteX5" fmla="*/ 1087731 w 4773240"/>
                  <a:gd name="connsiteY5" fmla="*/ 4657562 h 4954554"/>
                  <a:gd name="connsiteX6" fmla="*/ 29649 w 4773240"/>
                  <a:gd name="connsiteY6" fmla="*/ 3234230 h 4954554"/>
                  <a:gd name="connsiteX7" fmla="*/ 640977 w 4773240"/>
                  <a:gd name="connsiteY7" fmla="*/ 730117 h 4954554"/>
                  <a:gd name="connsiteX8" fmla="*/ 2662196 w 4773240"/>
                  <a:gd name="connsiteY8" fmla="*/ 326 h 4954554"/>
                  <a:gd name="connsiteX0" fmla="*/ 2664762 w 4775806"/>
                  <a:gd name="connsiteY0" fmla="*/ 326 h 4954554"/>
                  <a:gd name="connsiteX1" fmla="*/ 3979902 w 4775806"/>
                  <a:gd name="connsiteY1" fmla="*/ 591130 h 4954554"/>
                  <a:gd name="connsiteX2" fmla="*/ 4751670 w 4775806"/>
                  <a:gd name="connsiteY2" fmla="*/ 1906232 h 4954554"/>
                  <a:gd name="connsiteX3" fmla="*/ 4466792 w 4775806"/>
                  <a:gd name="connsiteY3" fmla="*/ 3809413 h 4954554"/>
                  <a:gd name="connsiteX4" fmla="*/ 3435627 w 4775806"/>
                  <a:gd name="connsiteY4" fmla="*/ 4845181 h 4954554"/>
                  <a:gd name="connsiteX5" fmla="*/ 1090297 w 4775806"/>
                  <a:gd name="connsiteY5" fmla="*/ 4657562 h 4954554"/>
                  <a:gd name="connsiteX6" fmla="*/ 32215 w 4775806"/>
                  <a:gd name="connsiteY6" fmla="*/ 3234230 h 4954554"/>
                  <a:gd name="connsiteX7" fmla="*/ 607899 w 4775806"/>
                  <a:gd name="connsiteY7" fmla="*/ 806182 h 4954554"/>
                  <a:gd name="connsiteX8" fmla="*/ 2664762 w 4775806"/>
                  <a:gd name="connsiteY8" fmla="*/ 326 h 4954554"/>
                  <a:gd name="connsiteX0" fmla="*/ 2673549 w 4784593"/>
                  <a:gd name="connsiteY0" fmla="*/ 326 h 4954554"/>
                  <a:gd name="connsiteX1" fmla="*/ 3988689 w 4784593"/>
                  <a:gd name="connsiteY1" fmla="*/ 591130 h 4954554"/>
                  <a:gd name="connsiteX2" fmla="*/ 4760457 w 4784593"/>
                  <a:gd name="connsiteY2" fmla="*/ 1906232 h 4954554"/>
                  <a:gd name="connsiteX3" fmla="*/ 4475579 w 4784593"/>
                  <a:gd name="connsiteY3" fmla="*/ 3809413 h 4954554"/>
                  <a:gd name="connsiteX4" fmla="*/ 3444414 w 4784593"/>
                  <a:gd name="connsiteY4" fmla="*/ 4845181 h 4954554"/>
                  <a:gd name="connsiteX5" fmla="*/ 1099084 w 4784593"/>
                  <a:gd name="connsiteY5" fmla="*/ 4657562 h 4954554"/>
                  <a:gd name="connsiteX6" fmla="*/ 41002 w 4784593"/>
                  <a:gd name="connsiteY6" fmla="*/ 3234230 h 4954554"/>
                  <a:gd name="connsiteX7" fmla="*/ 616686 w 4784593"/>
                  <a:gd name="connsiteY7" fmla="*/ 806182 h 4954554"/>
                  <a:gd name="connsiteX8" fmla="*/ 2673549 w 4784593"/>
                  <a:gd name="connsiteY8" fmla="*/ 326 h 4954554"/>
                  <a:gd name="connsiteX0" fmla="*/ 2649000 w 4760044"/>
                  <a:gd name="connsiteY0" fmla="*/ 326 h 4964273"/>
                  <a:gd name="connsiteX1" fmla="*/ 3964140 w 4760044"/>
                  <a:gd name="connsiteY1" fmla="*/ 591130 h 4964273"/>
                  <a:gd name="connsiteX2" fmla="*/ 4735908 w 4760044"/>
                  <a:gd name="connsiteY2" fmla="*/ 1906232 h 4964273"/>
                  <a:gd name="connsiteX3" fmla="*/ 4451030 w 4760044"/>
                  <a:gd name="connsiteY3" fmla="*/ 3809413 h 4964273"/>
                  <a:gd name="connsiteX4" fmla="*/ 3419865 w 4760044"/>
                  <a:gd name="connsiteY4" fmla="*/ 4845181 h 4964273"/>
                  <a:gd name="connsiteX5" fmla="*/ 1074535 w 4760044"/>
                  <a:gd name="connsiteY5" fmla="*/ 4657562 h 4964273"/>
                  <a:gd name="connsiteX6" fmla="*/ 33359 w 4760044"/>
                  <a:gd name="connsiteY6" fmla="*/ 2995991 h 4964273"/>
                  <a:gd name="connsiteX7" fmla="*/ 592137 w 4760044"/>
                  <a:gd name="connsiteY7" fmla="*/ 806182 h 4964273"/>
                  <a:gd name="connsiteX8" fmla="*/ 2649000 w 4760044"/>
                  <a:gd name="connsiteY8" fmla="*/ 326 h 4964273"/>
                  <a:gd name="connsiteX0" fmla="*/ 2649000 w 4849475"/>
                  <a:gd name="connsiteY0" fmla="*/ -4 h 4963943"/>
                  <a:gd name="connsiteX1" fmla="*/ 4735908 w 4849475"/>
                  <a:gd name="connsiteY1" fmla="*/ 1905902 h 4963943"/>
                  <a:gd name="connsiteX2" fmla="*/ 4451030 w 4849475"/>
                  <a:gd name="connsiteY2" fmla="*/ 3809083 h 4963943"/>
                  <a:gd name="connsiteX3" fmla="*/ 3419865 w 4849475"/>
                  <a:gd name="connsiteY3" fmla="*/ 4844851 h 4963943"/>
                  <a:gd name="connsiteX4" fmla="*/ 1074535 w 4849475"/>
                  <a:gd name="connsiteY4" fmla="*/ 4657232 h 4963943"/>
                  <a:gd name="connsiteX5" fmla="*/ 33359 w 4849475"/>
                  <a:gd name="connsiteY5" fmla="*/ 2995661 h 4963943"/>
                  <a:gd name="connsiteX6" fmla="*/ 592137 w 4849475"/>
                  <a:gd name="connsiteY6" fmla="*/ 805852 h 4963943"/>
                  <a:gd name="connsiteX7" fmla="*/ 2649000 w 4849475"/>
                  <a:gd name="connsiteY7" fmla="*/ -4 h 4963943"/>
                  <a:gd name="connsiteX0" fmla="*/ 2649000 w 4750338"/>
                  <a:gd name="connsiteY0" fmla="*/ -4 h 4963943"/>
                  <a:gd name="connsiteX1" fmla="*/ 4615020 w 4750338"/>
                  <a:gd name="connsiteY1" fmla="*/ 1658609 h 4963943"/>
                  <a:gd name="connsiteX2" fmla="*/ 4451030 w 4750338"/>
                  <a:gd name="connsiteY2" fmla="*/ 3809083 h 4963943"/>
                  <a:gd name="connsiteX3" fmla="*/ 3419865 w 4750338"/>
                  <a:gd name="connsiteY3" fmla="*/ 4844851 h 4963943"/>
                  <a:gd name="connsiteX4" fmla="*/ 1074535 w 4750338"/>
                  <a:gd name="connsiteY4" fmla="*/ 4657232 h 4963943"/>
                  <a:gd name="connsiteX5" fmla="*/ 33359 w 4750338"/>
                  <a:gd name="connsiteY5" fmla="*/ 2995661 h 4963943"/>
                  <a:gd name="connsiteX6" fmla="*/ 592137 w 4750338"/>
                  <a:gd name="connsiteY6" fmla="*/ 805852 h 4963943"/>
                  <a:gd name="connsiteX7" fmla="*/ 2649000 w 4750338"/>
                  <a:gd name="connsiteY7" fmla="*/ -4 h 4963943"/>
                  <a:gd name="connsiteX0" fmla="*/ 2158871 w 4260209"/>
                  <a:gd name="connsiteY0" fmla="*/ -4 h 5086984"/>
                  <a:gd name="connsiteX1" fmla="*/ 4124891 w 4260209"/>
                  <a:gd name="connsiteY1" fmla="*/ 1658609 h 5086984"/>
                  <a:gd name="connsiteX2" fmla="*/ 3960901 w 4260209"/>
                  <a:gd name="connsiteY2" fmla="*/ 3809083 h 5086984"/>
                  <a:gd name="connsiteX3" fmla="*/ 2929736 w 4260209"/>
                  <a:gd name="connsiteY3" fmla="*/ 4844851 h 5086984"/>
                  <a:gd name="connsiteX4" fmla="*/ 584406 w 4260209"/>
                  <a:gd name="connsiteY4" fmla="*/ 4657232 h 5086984"/>
                  <a:gd name="connsiteX5" fmla="*/ 102008 w 4260209"/>
                  <a:gd name="connsiteY5" fmla="*/ 805852 h 5086984"/>
                  <a:gd name="connsiteX6" fmla="*/ 2158871 w 4260209"/>
                  <a:gd name="connsiteY6" fmla="*/ -4 h 5086984"/>
                  <a:gd name="connsiteX0" fmla="*/ 2341715 w 4443053"/>
                  <a:gd name="connsiteY0" fmla="*/ -4 h 4937580"/>
                  <a:gd name="connsiteX1" fmla="*/ 4307735 w 4443053"/>
                  <a:gd name="connsiteY1" fmla="*/ 1658609 h 4937580"/>
                  <a:gd name="connsiteX2" fmla="*/ 4143745 w 4443053"/>
                  <a:gd name="connsiteY2" fmla="*/ 3809083 h 4937580"/>
                  <a:gd name="connsiteX3" fmla="*/ 3112580 w 4443053"/>
                  <a:gd name="connsiteY3" fmla="*/ 4844851 h 4937580"/>
                  <a:gd name="connsiteX4" fmla="*/ 321924 w 4443053"/>
                  <a:gd name="connsiteY4" fmla="*/ 4230304 h 4937580"/>
                  <a:gd name="connsiteX5" fmla="*/ 284852 w 4443053"/>
                  <a:gd name="connsiteY5" fmla="*/ 805852 h 4937580"/>
                  <a:gd name="connsiteX6" fmla="*/ 2341715 w 4443053"/>
                  <a:gd name="connsiteY6" fmla="*/ -4 h 4937580"/>
                  <a:gd name="connsiteX0" fmla="*/ 2567003 w 4668341"/>
                  <a:gd name="connsiteY0" fmla="*/ -4 h 4924017"/>
                  <a:gd name="connsiteX1" fmla="*/ 4533023 w 4668341"/>
                  <a:gd name="connsiteY1" fmla="*/ 1658609 h 4924017"/>
                  <a:gd name="connsiteX2" fmla="*/ 4369033 w 4668341"/>
                  <a:gd name="connsiteY2" fmla="*/ 3809083 h 4924017"/>
                  <a:gd name="connsiteX3" fmla="*/ 3337868 w 4668341"/>
                  <a:gd name="connsiteY3" fmla="*/ 4844851 h 4924017"/>
                  <a:gd name="connsiteX4" fmla="*/ 547212 w 4668341"/>
                  <a:gd name="connsiteY4" fmla="*/ 4230304 h 4924017"/>
                  <a:gd name="connsiteX5" fmla="*/ 169043 w 4668341"/>
                  <a:gd name="connsiteY5" fmla="*/ 1352706 h 4924017"/>
                  <a:gd name="connsiteX6" fmla="*/ 2567003 w 4668341"/>
                  <a:gd name="connsiteY6" fmla="*/ -4 h 492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68341" h="4924017">
                    <a:moveTo>
                      <a:pt x="2567003" y="-4"/>
                    </a:moveTo>
                    <a:cubicBezTo>
                      <a:pt x="3257631" y="183338"/>
                      <a:pt x="4232685" y="1023761"/>
                      <a:pt x="4533023" y="1658609"/>
                    </a:cubicBezTo>
                    <a:cubicBezTo>
                      <a:pt x="4833361" y="2293457"/>
                      <a:pt x="4568226" y="3278043"/>
                      <a:pt x="4369033" y="3809083"/>
                    </a:cubicBezTo>
                    <a:cubicBezTo>
                      <a:pt x="4169841" y="4340123"/>
                      <a:pt x="3650694" y="4729882"/>
                      <a:pt x="3337868" y="4844851"/>
                    </a:cubicBezTo>
                    <a:cubicBezTo>
                      <a:pt x="2627022" y="5065916"/>
                      <a:pt x="1075350" y="4812328"/>
                      <a:pt x="547212" y="4230304"/>
                    </a:cubicBezTo>
                    <a:cubicBezTo>
                      <a:pt x="19074" y="3648280"/>
                      <a:pt x="-167589" y="2057757"/>
                      <a:pt x="169043" y="1352706"/>
                    </a:cubicBezTo>
                    <a:cubicBezTo>
                      <a:pt x="505675" y="647655"/>
                      <a:pt x="1914330" y="30744"/>
                      <a:pt x="2567003" y="-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1E018D5-2D62-7D18-4BF2-DD6C21823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0478977">
                <a:off x="483308" y="4524878"/>
                <a:ext cx="383909" cy="400252"/>
              </a:xfrm>
              <a:custGeom>
                <a:avLst/>
                <a:gdLst>
                  <a:gd name="connsiteX0" fmla="*/ 2531073 w 4828010"/>
                  <a:gd name="connsiteY0" fmla="*/ 0 h 4873559"/>
                  <a:gd name="connsiteX1" fmla="*/ 3937963 w 4828010"/>
                  <a:gd name="connsiteY1" fmla="*/ 437433 h 4873559"/>
                  <a:gd name="connsiteX2" fmla="*/ 4806231 w 4828010"/>
                  <a:gd name="connsiteY2" fmla="*/ 1773180 h 4873559"/>
                  <a:gd name="connsiteX3" fmla="*/ 4448644 w 4828010"/>
                  <a:gd name="connsiteY3" fmla="*/ 3933235 h 4873559"/>
                  <a:gd name="connsiteX4" fmla="*/ 3192542 w 4828010"/>
                  <a:gd name="connsiteY4" fmla="*/ 4716168 h 4873559"/>
                  <a:gd name="connsiteX5" fmla="*/ 937448 w 4828010"/>
                  <a:gd name="connsiteY5" fmla="*/ 4547691 h 4873559"/>
                  <a:gd name="connsiteX6" fmla="*/ 12348 w 4828010"/>
                  <a:gd name="connsiteY6" fmla="*/ 3026750 h 4873559"/>
                  <a:gd name="connsiteX7" fmla="*/ 553508 w 4828010"/>
                  <a:gd name="connsiteY7" fmla="*/ 740383 h 4873559"/>
                  <a:gd name="connsiteX8" fmla="*/ 2531073 w 4828010"/>
                  <a:gd name="connsiteY8" fmla="*/ 0 h 4873559"/>
                  <a:gd name="connsiteX0" fmla="*/ 2531073 w 4828010"/>
                  <a:gd name="connsiteY0" fmla="*/ 0 h 4853896"/>
                  <a:gd name="connsiteX1" fmla="*/ 3937963 w 4828010"/>
                  <a:gd name="connsiteY1" fmla="*/ 437433 h 4853896"/>
                  <a:gd name="connsiteX2" fmla="*/ 4806231 w 4828010"/>
                  <a:gd name="connsiteY2" fmla="*/ 1773180 h 4853896"/>
                  <a:gd name="connsiteX3" fmla="*/ 4448644 w 4828010"/>
                  <a:gd name="connsiteY3" fmla="*/ 3933235 h 4853896"/>
                  <a:gd name="connsiteX4" fmla="*/ 3192542 w 4828010"/>
                  <a:gd name="connsiteY4" fmla="*/ 4716168 h 4853896"/>
                  <a:gd name="connsiteX5" fmla="*/ 1075671 w 4828010"/>
                  <a:gd name="connsiteY5" fmla="*/ 4473263 h 4853896"/>
                  <a:gd name="connsiteX6" fmla="*/ 12348 w 4828010"/>
                  <a:gd name="connsiteY6" fmla="*/ 3026750 h 4853896"/>
                  <a:gd name="connsiteX7" fmla="*/ 553508 w 4828010"/>
                  <a:gd name="connsiteY7" fmla="*/ 740383 h 4853896"/>
                  <a:gd name="connsiteX8" fmla="*/ 2531073 w 4828010"/>
                  <a:gd name="connsiteY8" fmla="*/ 0 h 4853896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84014 w 4780951"/>
                  <a:gd name="connsiteY0" fmla="*/ 0 h 4850182"/>
                  <a:gd name="connsiteX1" fmla="*/ 3890904 w 4780951"/>
                  <a:gd name="connsiteY1" fmla="*/ 437433 h 4850182"/>
                  <a:gd name="connsiteX2" fmla="*/ 4759172 w 4780951"/>
                  <a:gd name="connsiteY2" fmla="*/ 1773180 h 4850182"/>
                  <a:gd name="connsiteX3" fmla="*/ 4401585 w 4780951"/>
                  <a:gd name="connsiteY3" fmla="*/ 3933235 h 4850182"/>
                  <a:gd name="connsiteX4" fmla="*/ 3145483 w 4780951"/>
                  <a:gd name="connsiteY4" fmla="*/ 4716168 h 4850182"/>
                  <a:gd name="connsiteX5" fmla="*/ 1113673 w 4780951"/>
                  <a:gd name="connsiteY5" fmla="*/ 4467947 h 4850182"/>
                  <a:gd name="connsiteX6" fmla="*/ 39717 w 4780951"/>
                  <a:gd name="connsiteY6" fmla="*/ 3101178 h 4850182"/>
                  <a:gd name="connsiteX7" fmla="*/ 506449 w 4780951"/>
                  <a:gd name="connsiteY7" fmla="*/ 740383 h 4850182"/>
                  <a:gd name="connsiteX8" fmla="*/ 2484014 w 4780951"/>
                  <a:gd name="connsiteY8" fmla="*/ 0 h 4850182"/>
                  <a:gd name="connsiteX0" fmla="*/ 2484014 w 4780127"/>
                  <a:gd name="connsiteY0" fmla="*/ 0 h 4850182"/>
                  <a:gd name="connsiteX1" fmla="*/ 3890904 w 4780127"/>
                  <a:gd name="connsiteY1" fmla="*/ 437433 h 4850182"/>
                  <a:gd name="connsiteX2" fmla="*/ 4759172 w 4780127"/>
                  <a:gd name="connsiteY2" fmla="*/ 1773180 h 4850182"/>
                  <a:gd name="connsiteX3" fmla="*/ 4390953 w 4780127"/>
                  <a:gd name="connsiteY3" fmla="*/ 3805644 h 4850182"/>
                  <a:gd name="connsiteX4" fmla="*/ 3145483 w 4780127"/>
                  <a:gd name="connsiteY4" fmla="*/ 4716168 h 4850182"/>
                  <a:gd name="connsiteX5" fmla="*/ 1113673 w 4780127"/>
                  <a:gd name="connsiteY5" fmla="*/ 4467947 h 4850182"/>
                  <a:gd name="connsiteX6" fmla="*/ 39717 w 4780127"/>
                  <a:gd name="connsiteY6" fmla="*/ 3101178 h 4850182"/>
                  <a:gd name="connsiteX7" fmla="*/ 506449 w 4780127"/>
                  <a:gd name="connsiteY7" fmla="*/ 740383 h 4850182"/>
                  <a:gd name="connsiteX8" fmla="*/ 2484014 w 4780127"/>
                  <a:gd name="connsiteY8" fmla="*/ 0 h 4850182"/>
                  <a:gd name="connsiteX0" fmla="*/ 2484014 w 4778010"/>
                  <a:gd name="connsiteY0" fmla="*/ 0 h 4846926"/>
                  <a:gd name="connsiteX1" fmla="*/ 3890904 w 4778010"/>
                  <a:gd name="connsiteY1" fmla="*/ 437433 h 4846926"/>
                  <a:gd name="connsiteX2" fmla="*/ 4759172 w 4778010"/>
                  <a:gd name="connsiteY2" fmla="*/ 1773180 h 4846926"/>
                  <a:gd name="connsiteX3" fmla="*/ 4390953 w 4778010"/>
                  <a:gd name="connsiteY3" fmla="*/ 3805644 h 4846926"/>
                  <a:gd name="connsiteX4" fmla="*/ 3343914 w 4778010"/>
                  <a:gd name="connsiteY4" fmla="*/ 4712128 h 4846926"/>
                  <a:gd name="connsiteX5" fmla="*/ 1113673 w 4778010"/>
                  <a:gd name="connsiteY5" fmla="*/ 4467947 h 4846926"/>
                  <a:gd name="connsiteX6" fmla="*/ 39717 w 4778010"/>
                  <a:gd name="connsiteY6" fmla="*/ 3101178 h 4846926"/>
                  <a:gd name="connsiteX7" fmla="*/ 506449 w 4778010"/>
                  <a:gd name="connsiteY7" fmla="*/ 740383 h 4846926"/>
                  <a:gd name="connsiteX8" fmla="*/ 2484014 w 4778010"/>
                  <a:gd name="connsiteY8" fmla="*/ 0 h 4846926"/>
                  <a:gd name="connsiteX0" fmla="*/ 2484014 w 4782503"/>
                  <a:gd name="connsiteY0" fmla="*/ 0 h 4846926"/>
                  <a:gd name="connsiteX1" fmla="*/ 3890904 w 4782503"/>
                  <a:gd name="connsiteY1" fmla="*/ 437433 h 4846926"/>
                  <a:gd name="connsiteX2" fmla="*/ 4759172 w 4782503"/>
                  <a:gd name="connsiteY2" fmla="*/ 1773180 h 4846926"/>
                  <a:gd name="connsiteX3" fmla="*/ 4450482 w 4782503"/>
                  <a:gd name="connsiteY3" fmla="*/ 3688481 h 4846926"/>
                  <a:gd name="connsiteX4" fmla="*/ 3343914 w 4782503"/>
                  <a:gd name="connsiteY4" fmla="*/ 4712128 h 4846926"/>
                  <a:gd name="connsiteX5" fmla="*/ 1113673 w 4782503"/>
                  <a:gd name="connsiteY5" fmla="*/ 4467947 h 4846926"/>
                  <a:gd name="connsiteX6" fmla="*/ 39717 w 4782503"/>
                  <a:gd name="connsiteY6" fmla="*/ 3101178 h 4846926"/>
                  <a:gd name="connsiteX7" fmla="*/ 506449 w 4782503"/>
                  <a:gd name="connsiteY7" fmla="*/ 740383 h 4846926"/>
                  <a:gd name="connsiteX8" fmla="*/ 2484014 w 4782503"/>
                  <a:gd name="connsiteY8" fmla="*/ 0 h 4846926"/>
                  <a:gd name="connsiteX0" fmla="*/ 2484014 w 4784889"/>
                  <a:gd name="connsiteY0" fmla="*/ 0 h 4846926"/>
                  <a:gd name="connsiteX1" fmla="*/ 3890904 w 4784889"/>
                  <a:gd name="connsiteY1" fmla="*/ 437433 h 4846926"/>
                  <a:gd name="connsiteX2" fmla="*/ 4759172 w 4784889"/>
                  <a:gd name="connsiteY2" fmla="*/ 1773180 h 4846926"/>
                  <a:gd name="connsiteX3" fmla="*/ 4474294 w 4784889"/>
                  <a:gd name="connsiteY3" fmla="*/ 3676361 h 4846926"/>
                  <a:gd name="connsiteX4" fmla="*/ 3343914 w 4784889"/>
                  <a:gd name="connsiteY4" fmla="*/ 4712128 h 4846926"/>
                  <a:gd name="connsiteX5" fmla="*/ 1113673 w 4784889"/>
                  <a:gd name="connsiteY5" fmla="*/ 4467947 h 4846926"/>
                  <a:gd name="connsiteX6" fmla="*/ 39717 w 4784889"/>
                  <a:gd name="connsiteY6" fmla="*/ 3101178 h 4846926"/>
                  <a:gd name="connsiteX7" fmla="*/ 506449 w 4784889"/>
                  <a:gd name="connsiteY7" fmla="*/ 740383 h 4846926"/>
                  <a:gd name="connsiteX8" fmla="*/ 2484014 w 4784889"/>
                  <a:gd name="connsiteY8" fmla="*/ 0 h 4846926"/>
                  <a:gd name="connsiteX0" fmla="*/ 2484014 w 4784889"/>
                  <a:gd name="connsiteY0" fmla="*/ 0 h 4860980"/>
                  <a:gd name="connsiteX1" fmla="*/ 3890904 w 4784889"/>
                  <a:gd name="connsiteY1" fmla="*/ 437433 h 4860980"/>
                  <a:gd name="connsiteX2" fmla="*/ 4759172 w 4784889"/>
                  <a:gd name="connsiteY2" fmla="*/ 1773180 h 4860980"/>
                  <a:gd name="connsiteX3" fmla="*/ 4474294 w 4784889"/>
                  <a:gd name="connsiteY3" fmla="*/ 3676361 h 4860980"/>
                  <a:gd name="connsiteX4" fmla="*/ 3343914 w 4784889"/>
                  <a:gd name="connsiteY4" fmla="*/ 4712128 h 4860980"/>
                  <a:gd name="connsiteX5" fmla="*/ 1097799 w 4784889"/>
                  <a:gd name="connsiteY5" fmla="*/ 4524510 h 4860980"/>
                  <a:gd name="connsiteX6" fmla="*/ 39717 w 4784889"/>
                  <a:gd name="connsiteY6" fmla="*/ 3101178 h 4860980"/>
                  <a:gd name="connsiteX7" fmla="*/ 506449 w 4784889"/>
                  <a:gd name="connsiteY7" fmla="*/ 740383 h 4860980"/>
                  <a:gd name="connsiteX8" fmla="*/ 2484014 w 4784889"/>
                  <a:gd name="connsiteY8" fmla="*/ 0 h 4860980"/>
                  <a:gd name="connsiteX0" fmla="*/ 2484014 w 4783308"/>
                  <a:gd name="connsiteY0" fmla="*/ 0 h 4860981"/>
                  <a:gd name="connsiteX1" fmla="*/ 3890904 w 4783308"/>
                  <a:gd name="connsiteY1" fmla="*/ 437433 h 4860981"/>
                  <a:gd name="connsiteX2" fmla="*/ 4759172 w 4783308"/>
                  <a:gd name="connsiteY2" fmla="*/ 1773180 h 4860981"/>
                  <a:gd name="connsiteX3" fmla="*/ 4474294 w 4783308"/>
                  <a:gd name="connsiteY3" fmla="*/ 3676361 h 4860981"/>
                  <a:gd name="connsiteX4" fmla="*/ 3443129 w 4783308"/>
                  <a:gd name="connsiteY4" fmla="*/ 4712129 h 4860981"/>
                  <a:gd name="connsiteX5" fmla="*/ 1097799 w 4783308"/>
                  <a:gd name="connsiteY5" fmla="*/ 4524510 h 4860981"/>
                  <a:gd name="connsiteX6" fmla="*/ 39717 w 4783308"/>
                  <a:gd name="connsiteY6" fmla="*/ 3101178 h 4860981"/>
                  <a:gd name="connsiteX7" fmla="*/ 506449 w 4783308"/>
                  <a:gd name="connsiteY7" fmla="*/ 740383 h 4860981"/>
                  <a:gd name="connsiteX8" fmla="*/ 2484014 w 4783308"/>
                  <a:gd name="connsiteY8" fmla="*/ 0 h 4860981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532073 w 4784141"/>
                  <a:gd name="connsiteY0" fmla="*/ 0 h 4773425"/>
                  <a:gd name="connsiteX1" fmla="*/ 3891737 w 4784141"/>
                  <a:gd name="connsiteY1" fmla="*/ 389356 h 4773425"/>
                  <a:gd name="connsiteX2" fmla="*/ 4760005 w 4784141"/>
                  <a:gd name="connsiteY2" fmla="*/ 1725103 h 4773425"/>
                  <a:gd name="connsiteX3" fmla="*/ 4475127 w 4784141"/>
                  <a:gd name="connsiteY3" fmla="*/ 3628284 h 4773425"/>
                  <a:gd name="connsiteX4" fmla="*/ 3443962 w 4784141"/>
                  <a:gd name="connsiteY4" fmla="*/ 4664052 h 4773425"/>
                  <a:gd name="connsiteX5" fmla="*/ 1098632 w 4784141"/>
                  <a:gd name="connsiteY5" fmla="*/ 4476433 h 4773425"/>
                  <a:gd name="connsiteX6" fmla="*/ 40550 w 4784141"/>
                  <a:gd name="connsiteY6" fmla="*/ 3053101 h 4773425"/>
                  <a:gd name="connsiteX7" fmla="*/ 507282 w 4784141"/>
                  <a:gd name="connsiteY7" fmla="*/ 692306 h 4773425"/>
                  <a:gd name="connsiteX8" fmla="*/ 2532073 w 4784141"/>
                  <a:gd name="connsiteY8" fmla="*/ 0 h 4773425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58783 w 4784614"/>
                  <a:gd name="connsiteY0" fmla="*/ 525 h 4757924"/>
                  <a:gd name="connsiteX1" fmla="*/ 3892210 w 4784614"/>
                  <a:gd name="connsiteY1" fmla="*/ 373855 h 4757924"/>
                  <a:gd name="connsiteX2" fmla="*/ 4760478 w 4784614"/>
                  <a:gd name="connsiteY2" fmla="*/ 1709602 h 4757924"/>
                  <a:gd name="connsiteX3" fmla="*/ 4475600 w 4784614"/>
                  <a:gd name="connsiteY3" fmla="*/ 3612783 h 4757924"/>
                  <a:gd name="connsiteX4" fmla="*/ 3444435 w 4784614"/>
                  <a:gd name="connsiteY4" fmla="*/ 4648551 h 4757924"/>
                  <a:gd name="connsiteX5" fmla="*/ 1099105 w 4784614"/>
                  <a:gd name="connsiteY5" fmla="*/ 4460932 h 4757924"/>
                  <a:gd name="connsiteX6" fmla="*/ 41023 w 4784614"/>
                  <a:gd name="connsiteY6" fmla="*/ 3037600 h 4757924"/>
                  <a:gd name="connsiteX7" fmla="*/ 507755 w 4784614"/>
                  <a:gd name="connsiteY7" fmla="*/ 676805 h 4757924"/>
                  <a:gd name="connsiteX8" fmla="*/ 2558783 w 4784614"/>
                  <a:gd name="connsiteY8" fmla="*/ 525 h 4757924"/>
                  <a:gd name="connsiteX0" fmla="*/ 2558783 w 4784614"/>
                  <a:gd name="connsiteY0" fmla="*/ 408 h 4757807"/>
                  <a:gd name="connsiteX1" fmla="*/ 3907953 w 4784614"/>
                  <a:gd name="connsiteY1" fmla="*/ 443183 h 4757807"/>
                  <a:gd name="connsiteX2" fmla="*/ 4760478 w 4784614"/>
                  <a:gd name="connsiteY2" fmla="*/ 1709485 h 4757807"/>
                  <a:gd name="connsiteX3" fmla="*/ 4475600 w 4784614"/>
                  <a:gd name="connsiteY3" fmla="*/ 3612666 h 4757807"/>
                  <a:gd name="connsiteX4" fmla="*/ 3444435 w 4784614"/>
                  <a:gd name="connsiteY4" fmla="*/ 4648434 h 4757807"/>
                  <a:gd name="connsiteX5" fmla="*/ 1099105 w 4784614"/>
                  <a:gd name="connsiteY5" fmla="*/ 4460815 h 4757807"/>
                  <a:gd name="connsiteX6" fmla="*/ 41023 w 4784614"/>
                  <a:gd name="connsiteY6" fmla="*/ 3037483 h 4757807"/>
                  <a:gd name="connsiteX7" fmla="*/ 507755 w 4784614"/>
                  <a:gd name="connsiteY7" fmla="*/ 676688 h 4757807"/>
                  <a:gd name="connsiteX8" fmla="*/ 2558783 w 4784614"/>
                  <a:gd name="connsiteY8" fmla="*/ 408 h 4757807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90 h 4954518"/>
                  <a:gd name="connsiteX1" fmla="*/ 3910127 w 4786788"/>
                  <a:gd name="connsiteY1" fmla="*/ 639894 h 4954518"/>
                  <a:gd name="connsiteX2" fmla="*/ 4762652 w 4786788"/>
                  <a:gd name="connsiteY2" fmla="*/ 1906196 h 4954518"/>
                  <a:gd name="connsiteX3" fmla="*/ 4477774 w 4786788"/>
                  <a:gd name="connsiteY3" fmla="*/ 3809377 h 4954518"/>
                  <a:gd name="connsiteX4" fmla="*/ 3446609 w 4786788"/>
                  <a:gd name="connsiteY4" fmla="*/ 4845145 h 4954518"/>
                  <a:gd name="connsiteX5" fmla="*/ 1101279 w 4786788"/>
                  <a:gd name="connsiteY5" fmla="*/ 4657526 h 4954518"/>
                  <a:gd name="connsiteX6" fmla="*/ 43197 w 4786788"/>
                  <a:gd name="connsiteY6" fmla="*/ 3234194 h 4954518"/>
                  <a:gd name="connsiteX7" fmla="*/ 509929 w 4786788"/>
                  <a:gd name="connsiteY7" fmla="*/ 873399 h 4954518"/>
                  <a:gd name="connsiteX8" fmla="*/ 2675744 w 4786788"/>
                  <a:gd name="connsiteY8" fmla="*/ 290 h 4954518"/>
                  <a:gd name="connsiteX0" fmla="*/ 2675744 w 4786788"/>
                  <a:gd name="connsiteY0" fmla="*/ 326 h 4954554"/>
                  <a:gd name="connsiteX1" fmla="*/ 3990884 w 4786788"/>
                  <a:gd name="connsiteY1" fmla="*/ 591130 h 4954554"/>
                  <a:gd name="connsiteX2" fmla="*/ 4762652 w 4786788"/>
                  <a:gd name="connsiteY2" fmla="*/ 1906232 h 4954554"/>
                  <a:gd name="connsiteX3" fmla="*/ 4477774 w 4786788"/>
                  <a:gd name="connsiteY3" fmla="*/ 3809413 h 4954554"/>
                  <a:gd name="connsiteX4" fmla="*/ 3446609 w 4786788"/>
                  <a:gd name="connsiteY4" fmla="*/ 4845181 h 4954554"/>
                  <a:gd name="connsiteX5" fmla="*/ 1101279 w 4786788"/>
                  <a:gd name="connsiteY5" fmla="*/ 4657562 h 4954554"/>
                  <a:gd name="connsiteX6" fmla="*/ 43197 w 4786788"/>
                  <a:gd name="connsiteY6" fmla="*/ 3234230 h 4954554"/>
                  <a:gd name="connsiteX7" fmla="*/ 509929 w 4786788"/>
                  <a:gd name="connsiteY7" fmla="*/ 873435 h 4954554"/>
                  <a:gd name="connsiteX8" fmla="*/ 2675744 w 4786788"/>
                  <a:gd name="connsiteY8" fmla="*/ 326 h 4954554"/>
                  <a:gd name="connsiteX0" fmla="*/ 2662196 w 4773240"/>
                  <a:gd name="connsiteY0" fmla="*/ 326 h 4954554"/>
                  <a:gd name="connsiteX1" fmla="*/ 3977336 w 4773240"/>
                  <a:gd name="connsiteY1" fmla="*/ 591130 h 4954554"/>
                  <a:gd name="connsiteX2" fmla="*/ 4749104 w 4773240"/>
                  <a:gd name="connsiteY2" fmla="*/ 1906232 h 4954554"/>
                  <a:gd name="connsiteX3" fmla="*/ 4464226 w 4773240"/>
                  <a:gd name="connsiteY3" fmla="*/ 3809413 h 4954554"/>
                  <a:gd name="connsiteX4" fmla="*/ 3433061 w 4773240"/>
                  <a:gd name="connsiteY4" fmla="*/ 4845181 h 4954554"/>
                  <a:gd name="connsiteX5" fmla="*/ 1087731 w 4773240"/>
                  <a:gd name="connsiteY5" fmla="*/ 4657562 h 4954554"/>
                  <a:gd name="connsiteX6" fmla="*/ 29649 w 4773240"/>
                  <a:gd name="connsiteY6" fmla="*/ 3234230 h 4954554"/>
                  <a:gd name="connsiteX7" fmla="*/ 640977 w 4773240"/>
                  <a:gd name="connsiteY7" fmla="*/ 730117 h 4954554"/>
                  <a:gd name="connsiteX8" fmla="*/ 2662196 w 4773240"/>
                  <a:gd name="connsiteY8" fmla="*/ 326 h 4954554"/>
                  <a:gd name="connsiteX0" fmla="*/ 2664762 w 4775806"/>
                  <a:gd name="connsiteY0" fmla="*/ 326 h 4954554"/>
                  <a:gd name="connsiteX1" fmla="*/ 3979902 w 4775806"/>
                  <a:gd name="connsiteY1" fmla="*/ 591130 h 4954554"/>
                  <a:gd name="connsiteX2" fmla="*/ 4751670 w 4775806"/>
                  <a:gd name="connsiteY2" fmla="*/ 1906232 h 4954554"/>
                  <a:gd name="connsiteX3" fmla="*/ 4466792 w 4775806"/>
                  <a:gd name="connsiteY3" fmla="*/ 3809413 h 4954554"/>
                  <a:gd name="connsiteX4" fmla="*/ 3435627 w 4775806"/>
                  <a:gd name="connsiteY4" fmla="*/ 4845181 h 4954554"/>
                  <a:gd name="connsiteX5" fmla="*/ 1090297 w 4775806"/>
                  <a:gd name="connsiteY5" fmla="*/ 4657562 h 4954554"/>
                  <a:gd name="connsiteX6" fmla="*/ 32215 w 4775806"/>
                  <a:gd name="connsiteY6" fmla="*/ 3234230 h 4954554"/>
                  <a:gd name="connsiteX7" fmla="*/ 607899 w 4775806"/>
                  <a:gd name="connsiteY7" fmla="*/ 806182 h 4954554"/>
                  <a:gd name="connsiteX8" fmla="*/ 2664762 w 4775806"/>
                  <a:gd name="connsiteY8" fmla="*/ 326 h 4954554"/>
                  <a:gd name="connsiteX0" fmla="*/ 2673549 w 4784593"/>
                  <a:gd name="connsiteY0" fmla="*/ 326 h 4954554"/>
                  <a:gd name="connsiteX1" fmla="*/ 3988689 w 4784593"/>
                  <a:gd name="connsiteY1" fmla="*/ 591130 h 4954554"/>
                  <a:gd name="connsiteX2" fmla="*/ 4760457 w 4784593"/>
                  <a:gd name="connsiteY2" fmla="*/ 1906232 h 4954554"/>
                  <a:gd name="connsiteX3" fmla="*/ 4475579 w 4784593"/>
                  <a:gd name="connsiteY3" fmla="*/ 3809413 h 4954554"/>
                  <a:gd name="connsiteX4" fmla="*/ 3444414 w 4784593"/>
                  <a:gd name="connsiteY4" fmla="*/ 4845181 h 4954554"/>
                  <a:gd name="connsiteX5" fmla="*/ 1099084 w 4784593"/>
                  <a:gd name="connsiteY5" fmla="*/ 4657562 h 4954554"/>
                  <a:gd name="connsiteX6" fmla="*/ 41002 w 4784593"/>
                  <a:gd name="connsiteY6" fmla="*/ 3234230 h 4954554"/>
                  <a:gd name="connsiteX7" fmla="*/ 616686 w 4784593"/>
                  <a:gd name="connsiteY7" fmla="*/ 806182 h 4954554"/>
                  <a:gd name="connsiteX8" fmla="*/ 2673549 w 4784593"/>
                  <a:gd name="connsiteY8" fmla="*/ 326 h 4954554"/>
                  <a:gd name="connsiteX0" fmla="*/ 2649000 w 4760044"/>
                  <a:gd name="connsiteY0" fmla="*/ 326 h 4964273"/>
                  <a:gd name="connsiteX1" fmla="*/ 3964140 w 4760044"/>
                  <a:gd name="connsiteY1" fmla="*/ 591130 h 4964273"/>
                  <a:gd name="connsiteX2" fmla="*/ 4735908 w 4760044"/>
                  <a:gd name="connsiteY2" fmla="*/ 1906232 h 4964273"/>
                  <a:gd name="connsiteX3" fmla="*/ 4451030 w 4760044"/>
                  <a:gd name="connsiteY3" fmla="*/ 3809413 h 4964273"/>
                  <a:gd name="connsiteX4" fmla="*/ 3419865 w 4760044"/>
                  <a:gd name="connsiteY4" fmla="*/ 4845181 h 4964273"/>
                  <a:gd name="connsiteX5" fmla="*/ 1074535 w 4760044"/>
                  <a:gd name="connsiteY5" fmla="*/ 4657562 h 4964273"/>
                  <a:gd name="connsiteX6" fmla="*/ 33359 w 4760044"/>
                  <a:gd name="connsiteY6" fmla="*/ 2995991 h 4964273"/>
                  <a:gd name="connsiteX7" fmla="*/ 592137 w 4760044"/>
                  <a:gd name="connsiteY7" fmla="*/ 806182 h 4964273"/>
                  <a:gd name="connsiteX8" fmla="*/ 2649000 w 4760044"/>
                  <a:gd name="connsiteY8" fmla="*/ 326 h 4964273"/>
                  <a:gd name="connsiteX0" fmla="*/ 2649000 w 4849475"/>
                  <a:gd name="connsiteY0" fmla="*/ -4 h 4963943"/>
                  <a:gd name="connsiteX1" fmla="*/ 4735908 w 4849475"/>
                  <a:gd name="connsiteY1" fmla="*/ 1905902 h 4963943"/>
                  <a:gd name="connsiteX2" fmla="*/ 4451030 w 4849475"/>
                  <a:gd name="connsiteY2" fmla="*/ 3809083 h 4963943"/>
                  <a:gd name="connsiteX3" fmla="*/ 3419865 w 4849475"/>
                  <a:gd name="connsiteY3" fmla="*/ 4844851 h 4963943"/>
                  <a:gd name="connsiteX4" fmla="*/ 1074535 w 4849475"/>
                  <a:gd name="connsiteY4" fmla="*/ 4657232 h 4963943"/>
                  <a:gd name="connsiteX5" fmla="*/ 33359 w 4849475"/>
                  <a:gd name="connsiteY5" fmla="*/ 2995661 h 4963943"/>
                  <a:gd name="connsiteX6" fmla="*/ 592137 w 4849475"/>
                  <a:gd name="connsiteY6" fmla="*/ 805852 h 4963943"/>
                  <a:gd name="connsiteX7" fmla="*/ 2649000 w 4849475"/>
                  <a:gd name="connsiteY7" fmla="*/ -4 h 4963943"/>
                  <a:gd name="connsiteX0" fmla="*/ 2649000 w 4750338"/>
                  <a:gd name="connsiteY0" fmla="*/ -4 h 4963943"/>
                  <a:gd name="connsiteX1" fmla="*/ 4615020 w 4750338"/>
                  <a:gd name="connsiteY1" fmla="*/ 1658609 h 4963943"/>
                  <a:gd name="connsiteX2" fmla="*/ 4451030 w 4750338"/>
                  <a:gd name="connsiteY2" fmla="*/ 3809083 h 4963943"/>
                  <a:gd name="connsiteX3" fmla="*/ 3419865 w 4750338"/>
                  <a:gd name="connsiteY3" fmla="*/ 4844851 h 4963943"/>
                  <a:gd name="connsiteX4" fmla="*/ 1074535 w 4750338"/>
                  <a:gd name="connsiteY4" fmla="*/ 4657232 h 4963943"/>
                  <a:gd name="connsiteX5" fmla="*/ 33359 w 4750338"/>
                  <a:gd name="connsiteY5" fmla="*/ 2995661 h 4963943"/>
                  <a:gd name="connsiteX6" fmla="*/ 592137 w 4750338"/>
                  <a:gd name="connsiteY6" fmla="*/ 805852 h 4963943"/>
                  <a:gd name="connsiteX7" fmla="*/ 2649000 w 4750338"/>
                  <a:gd name="connsiteY7" fmla="*/ -4 h 4963943"/>
                  <a:gd name="connsiteX0" fmla="*/ 2158871 w 4260209"/>
                  <a:gd name="connsiteY0" fmla="*/ -4 h 5086984"/>
                  <a:gd name="connsiteX1" fmla="*/ 4124891 w 4260209"/>
                  <a:gd name="connsiteY1" fmla="*/ 1658609 h 5086984"/>
                  <a:gd name="connsiteX2" fmla="*/ 3960901 w 4260209"/>
                  <a:gd name="connsiteY2" fmla="*/ 3809083 h 5086984"/>
                  <a:gd name="connsiteX3" fmla="*/ 2929736 w 4260209"/>
                  <a:gd name="connsiteY3" fmla="*/ 4844851 h 5086984"/>
                  <a:gd name="connsiteX4" fmla="*/ 584406 w 4260209"/>
                  <a:gd name="connsiteY4" fmla="*/ 4657232 h 5086984"/>
                  <a:gd name="connsiteX5" fmla="*/ 102008 w 4260209"/>
                  <a:gd name="connsiteY5" fmla="*/ 805852 h 5086984"/>
                  <a:gd name="connsiteX6" fmla="*/ 2158871 w 4260209"/>
                  <a:gd name="connsiteY6" fmla="*/ -4 h 5086984"/>
                  <a:gd name="connsiteX0" fmla="*/ 2341715 w 4443053"/>
                  <a:gd name="connsiteY0" fmla="*/ -4 h 4937580"/>
                  <a:gd name="connsiteX1" fmla="*/ 4307735 w 4443053"/>
                  <a:gd name="connsiteY1" fmla="*/ 1658609 h 4937580"/>
                  <a:gd name="connsiteX2" fmla="*/ 4143745 w 4443053"/>
                  <a:gd name="connsiteY2" fmla="*/ 3809083 h 4937580"/>
                  <a:gd name="connsiteX3" fmla="*/ 3112580 w 4443053"/>
                  <a:gd name="connsiteY3" fmla="*/ 4844851 h 4937580"/>
                  <a:gd name="connsiteX4" fmla="*/ 321924 w 4443053"/>
                  <a:gd name="connsiteY4" fmla="*/ 4230304 h 4937580"/>
                  <a:gd name="connsiteX5" fmla="*/ 284852 w 4443053"/>
                  <a:gd name="connsiteY5" fmla="*/ 805852 h 4937580"/>
                  <a:gd name="connsiteX6" fmla="*/ 2341715 w 4443053"/>
                  <a:gd name="connsiteY6" fmla="*/ -4 h 4937580"/>
                  <a:gd name="connsiteX0" fmla="*/ 2567003 w 4668341"/>
                  <a:gd name="connsiteY0" fmla="*/ -4 h 4924017"/>
                  <a:gd name="connsiteX1" fmla="*/ 4533023 w 4668341"/>
                  <a:gd name="connsiteY1" fmla="*/ 1658609 h 4924017"/>
                  <a:gd name="connsiteX2" fmla="*/ 4369033 w 4668341"/>
                  <a:gd name="connsiteY2" fmla="*/ 3809083 h 4924017"/>
                  <a:gd name="connsiteX3" fmla="*/ 3337868 w 4668341"/>
                  <a:gd name="connsiteY3" fmla="*/ 4844851 h 4924017"/>
                  <a:gd name="connsiteX4" fmla="*/ 547212 w 4668341"/>
                  <a:gd name="connsiteY4" fmla="*/ 4230304 h 4924017"/>
                  <a:gd name="connsiteX5" fmla="*/ 169043 w 4668341"/>
                  <a:gd name="connsiteY5" fmla="*/ 1352706 h 4924017"/>
                  <a:gd name="connsiteX6" fmla="*/ 2567003 w 4668341"/>
                  <a:gd name="connsiteY6" fmla="*/ -4 h 492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68341" h="4924017">
                    <a:moveTo>
                      <a:pt x="2567003" y="-4"/>
                    </a:moveTo>
                    <a:cubicBezTo>
                      <a:pt x="3257631" y="183338"/>
                      <a:pt x="4232685" y="1023761"/>
                      <a:pt x="4533023" y="1658609"/>
                    </a:cubicBezTo>
                    <a:cubicBezTo>
                      <a:pt x="4833361" y="2293457"/>
                      <a:pt x="4568226" y="3278043"/>
                      <a:pt x="4369033" y="3809083"/>
                    </a:cubicBezTo>
                    <a:cubicBezTo>
                      <a:pt x="4169841" y="4340123"/>
                      <a:pt x="3650694" y="4729882"/>
                      <a:pt x="3337868" y="4844851"/>
                    </a:cubicBezTo>
                    <a:cubicBezTo>
                      <a:pt x="2627022" y="5065916"/>
                      <a:pt x="1075350" y="4812328"/>
                      <a:pt x="547212" y="4230304"/>
                    </a:cubicBezTo>
                    <a:cubicBezTo>
                      <a:pt x="19074" y="3648280"/>
                      <a:pt x="-167589" y="2057757"/>
                      <a:pt x="169043" y="1352706"/>
                    </a:cubicBezTo>
                    <a:cubicBezTo>
                      <a:pt x="505675" y="647655"/>
                      <a:pt x="1914330" y="30744"/>
                      <a:pt x="2567003" y="-4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B7C26D-EC7C-4DFE-219A-FC41DAC71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532479">
              <a:off x="950678" y="6193473"/>
              <a:ext cx="1338349" cy="535670"/>
            </a:xfrm>
            <a:custGeom>
              <a:avLst/>
              <a:gdLst>
                <a:gd name="connsiteX0" fmla="*/ 1338349 w 1338349"/>
                <a:gd name="connsiteY0" fmla="*/ 347818 h 535670"/>
                <a:gd name="connsiteX1" fmla="*/ 1287341 w 1338349"/>
                <a:gd name="connsiteY1" fmla="*/ 535530 h 535670"/>
                <a:gd name="connsiteX2" fmla="*/ 372868 w 1338349"/>
                <a:gd name="connsiteY2" fmla="*/ 397570 h 535670"/>
                <a:gd name="connsiteX3" fmla="*/ 245339 w 1338349"/>
                <a:gd name="connsiteY3" fmla="*/ 374153 h 535670"/>
                <a:gd name="connsiteX4" fmla="*/ 0 w 1338349"/>
                <a:gd name="connsiteY4" fmla="*/ 69826 h 535670"/>
                <a:gd name="connsiteX5" fmla="*/ 36770 w 1338349"/>
                <a:gd name="connsiteY5" fmla="*/ 0 h 535670"/>
                <a:gd name="connsiteX6" fmla="*/ 159700 w 1338349"/>
                <a:gd name="connsiteY6" fmla="*/ 32956 h 535670"/>
                <a:gd name="connsiteX7" fmla="*/ 1338349 w 1338349"/>
                <a:gd name="connsiteY7" fmla="*/ 347818 h 5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8349" h="535670">
                  <a:moveTo>
                    <a:pt x="1338349" y="347818"/>
                  </a:moveTo>
                  <a:cubicBezTo>
                    <a:pt x="1334499" y="384480"/>
                    <a:pt x="1300731" y="541013"/>
                    <a:pt x="1287341" y="535530"/>
                  </a:cubicBezTo>
                  <a:cubicBezTo>
                    <a:pt x="1136748" y="531428"/>
                    <a:pt x="720671" y="460643"/>
                    <a:pt x="372868" y="397570"/>
                  </a:cubicBezTo>
                  <a:lnTo>
                    <a:pt x="245339" y="374153"/>
                  </a:lnTo>
                  <a:lnTo>
                    <a:pt x="0" y="69826"/>
                  </a:lnTo>
                  <a:lnTo>
                    <a:pt x="36770" y="0"/>
                  </a:lnTo>
                  <a:lnTo>
                    <a:pt x="159700" y="32956"/>
                  </a:lnTo>
                  <a:cubicBezTo>
                    <a:pt x="552583" y="137910"/>
                    <a:pt x="1300698" y="323919"/>
                    <a:pt x="1338349" y="347818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7670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58AB6AEE-9D24-EFA5-27C4-EC28B0A8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tr-TR" sz="3600">
                <a:solidFill>
                  <a:schemeClr val="tx2"/>
                </a:solidFill>
                <a:ea typeface="Calibri Light"/>
                <a:cs typeface="Calibri Light"/>
              </a:rPr>
              <a:t>What this man tells in the series?</a:t>
            </a:r>
            <a:endParaRPr lang="tr-TR" sz="360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408CC5-2094-669A-09A2-852587A5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 sz="20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282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kişi, şahıs, ekran görüntüsü, video, metin içeren bir resim&#10;&#10;Açıklama otomatik olarak oluşturuldu">
            <a:extLst>
              <a:ext uri="{FF2B5EF4-FFF2-40B4-BE49-F238E27FC236}">
                <a16:creationId xmlns:a16="http://schemas.microsoft.com/office/drawing/2014/main" id="{D1EB1A85-63AF-6BAD-6597-02C13A8BD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8"/>
          <a:stretch/>
        </p:blipFill>
        <p:spPr>
          <a:xfrm>
            <a:off x="1" y="10"/>
            <a:ext cx="121988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52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AA4F3A-C5FF-462C-B6A4-87279DB6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585D95-E1FF-4C6C-B149-DBA60C781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F303BF-4B5B-4AC8-ACEB-8576F79E6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92DFB46-732E-492D-A044-8BD03B877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0" y="990600"/>
            <a:ext cx="10363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090B738-45B7-6E44-E5FE-765B8C46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598" y="1676401"/>
            <a:ext cx="6781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 you didnt watched yet i highly reccomend it</a:t>
            </a:r>
          </a:p>
        </p:txBody>
      </p:sp>
    </p:spTree>
    <p:extLst>
      <p:ext uri="{BB962C8B-B14F-4D97-AF65-F5344CB8AC3E}">
        <p14:creationId xmlns:p14="http://schemas.microsoft.com/office/powerpoint/2010/main" val="3055762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BA4F6AF-A3FB-7187-6700-F4A8A437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tr-TR" sz="3600">
                <a:solidFill>
                  <a:schemeClr val="tx2"/>
                </a:solidFill>
                <a:ea typeface="Calibri Light"/>
                <a:cs typeface="Calibri Light"/>
              </a:rPr>
              <a:t>Any questions?</a:t>
            </a:r>
            <a:endParaRPr lang="tr-TR" sz="360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8A65F6-246E-1A3B-129E-F99139A16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tr-TR" sz="20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847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69C2F29-A89C-9C2D-9040-6556C908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40391"/>
            <a:ext cx="10021446" cy="2944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PERFECT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721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FA14B9-7A65-6AB9-5BA7-ACB1BFF7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a typeface="Calibri Light"/>
                <a:cs typeface="Calibri Light"/>
              </a:rPr>
              <a:t>Thanks</a:t>
            </a:r>
            <a:r>
              <a:rPr lang="tr-TR" dirty="0">
                <a:ea typeface="Calibri Light"/>
                <a:cs typeface="Calibri Light"/>
              </a:rPr>
              <a:t> </a:t>
            </a:r>
            <a:r>
              <a:rPr lang="tr-TR" dirty="0" err="1">
                <a:ea typeface="Calibri Light"/>
                <a:cs typeface="Calibri Light"/>
              </a:rPr>
              <a:t>for</a:t>
            </a:r>
            <a:r>
              <a:rPr lang="tr-TR" dirty="0">
                <a:ea typeface="Calibri Light"/>
                <a:cs typeface="Calibri Light"/>
              </a:rPr>
              <a:t> </a:t>
            </a:r>
            <a:r>
              <a:rPr lang="tr-TR" dirty="0" err="1">
                <a:ea typeface="Calibri Light"/>
                <a:cs typeface="Calibri Light"/>
              </a:rPr>
              <a:t>listening</a:t>
            </a:r>
          </a:p>
        </p:txBody>
      </p:sp>
      <p:pic>
        <p:nvPicPr>
          <p:cNvPr id="4" name="İçerik Yer Tutucusu 3" descr="kişi, şahıs, insan yüzü, kırışıkmak, buruşmak, kırışık, giyim içeren bir resim&#10;&#10;Açıklama otomatik olarak oluşturuldu">
            <a:extLst>
              <a:ext uri="{FF2B5EF4-FFF2-40B4-BE49-F238E27FC236}">
                <a16:creationId xmlns:a16="http://schemas.microsoft.com/office/drawing/2014/main" id="{D9A7D88B-E052-ABCB-50D0-36F57A374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940" y="364743"/>
            <a:ext cx="1047750" cy="857250"/>
          </a:xfrm>
        </p:spPr>
      </p:pic>
      <p:pic>
        <p:nvPicPr>
          <p:cNvPr id="5" name="Resim 4" descr="metin, grafik tasarım, grafik, yazı tipi içeren bir resim&#10;&#10;Açıklama otomatik olarak oluşturuldu">
            <a:extLst>
              <a:ext uri="{FF2B5EF4-FFF2-40B4-BE49-F238E27FC236}">
                <a16:creationId xmlns:a16="http://schemas.microsoft.com/office/drawing/2014/main" id="{EA92BED6-B71A-EE75-61BF-38605D3C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0" y="2856092"/>
            <a:ext cx="1800225" cy="1352550"/>
          </a:xfrm>
          <a:prstGeom prst="rect">
            <a:avLst/>
          </a:prstGeom>
        </p:spPr>
      </p:pic>
      <p:pic>
        <p:nvPicPr>
          <p:cNvPr id="6" name="Resim 5" descr="metin, ayakkabı, poster, giyim içeren bir resim&#10;&#10;Açıklama otomatik olarak oluşturuldu">
            <a:extLst>
              <a:ext uri="{FF2B5EF4-FFF2-40B4-BE49-F238E27FC236}">
                <a16:creationId xmlns:a16="http://schemas.microsoft.com/office/drawing/2014/main" id="{E89470F4-B2AD-1518-19E6-BB341B38E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634" y="1254839"/>
            <a:ext cx="1143000" cy="1638300"/>
          </a:xfrm>
          <a:prstGeom prst="rect">
            <a:avLst/>
          </a:prstGeom>
        </p:spPr>
      </p:pic>
      <p:pic>
        <p:nvPicPr>
          <p:cNvPr id="7" name="Resim 6" descr="insan yüzü, adam, insan, taslak, alın içeren bir resim&#10;&#10;Açıklama otomatik olarak oluşturuldu">
            <a:extLst>
              <a:ext uri="{FF2B5EF4-FFF2-40B4-BE49-F238E27FC236}">
                <a16:creationId xmlns:a16="http://schemas.microsoft.com/office/drawing/2014/main" id="{83C0E44B-6A84-9564-5D56-5DDC22435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483" y="3647063"/>
            <a:ext cx="1714500" cy="1714500"/>
          </a:xfrm>
          <a:prstGeom prst="rect">
            <a:avLst/>
          </a:prstGeom>
        </p:spPr>
      </p:pic>
      <p:pic>
        <p:nvPicPr>
          <p:cNvPr id="8" name="Resim 7" descr="metin, giyim, koruyucu giysi, astronot içeren bir resim&#10;&#10;Açıklama otomatik olarak oluşturuldu">
            <a:extLst>
              <a:ext uri="{FF2B5EF4-FFF2-40B4-BE49-F238E27FC236}">
                <a16:creationId xmlns:a16="http://schemas.microsoft.com/office/drawing/2014/main" id="{EDD95016-D396-6283-798E-94F07EF54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966" y="3601323"/>
            <a:ext cx="4514850" cy="33909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Resim 8" descr="metin, sanat, taslak, resim içeren bir resim&#10;&#10;Açıklama otomatik olarak oluşturuldu">
            <a:extLst>
              <a:ext uri="{FF2B5EF4-FFF2-40B4-BE49-F238E27FC236}">
                <a16:creationId xmlns:a16="http://schemas.microsoft.com/office/drawing/2014/main" id="{15927FAB-5503-E32F-8E5F-D941FD304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0717" y="2538993"/>
            <a:ext cx="1800225" cy="1352550"/>
          </a:xfrm>
          <a:prstGeom prst="rect">
            <a:avLst/>
          </a:prstGeom>
        </p:spPr>
      </p:pic>
      <p:pic>
        <p:nvPicPr>
          <p:cNvPr id="10" name="Resim 9" descr="taşımak, nakletmek, dış mekan, taşıt, araç, metin içeren bir resim&#10;&#10;Açıklama otomatik olarak oluşturuldu">
            <a:extLst>
              <a:ext uri="{FF2B5EF4-FFF2-40B4-BE49-F238E27FC236}">
                <a16:creationId xmlns:a16="http://schemas.microsoft.com/office/drawing/2014/main" id="{E7B2F4BE-9CC3-AD8E-C387-5D839F8D37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9220" y="3039193"/>
            <a:ext cx="1800225" cy="1352550"/>
          </a:xfrm>
          <a:prstGeom prst="rect">
            <a:avLst/>
          </a:prstGeom>
        </p:spPr>
      </p:pic>
      <p:pic>
        <p:nvPicPr>
          <p:cNvPr id="11" name="Resim 10" descr="çene, alın, boyun, heykel içeren bir resim&#10;&#10;Açıklama otomatik olarak oluşturuldu">
            <a:extLst>
              <a:ext uri="{FF2B5EF4-FFF2-40B4-BE49-F238E27FC236}">
                <a16:creationId xmlns:a16="http://schemas.microsoft.com/office/drawing/2014/main" id="{AEE89E12-D1CE-EA6A-ABC4-1503C2DD58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7837" y="3972651"/>
            <a:ext cx="1714500" cy="1714500"/>
          </a:xfrm>
          <a:prstGeom prst="rect">
            <a:avLst/>
          </a:prstGeom>
        </p:spPr>
      </p:pic>
      <p:pic>
        <p:nvPicPr>
          <p:cNvPr id="12" name="Resim 11" descr="insan sakalı, adam, insan, Moustache, insan yüzü içeren bir resim&#10;&#10;Açıklama otomatik olarak oluşturuldu">
            <a:extLst>
              <a:ext uri="{FF2B5EF4-FFF2-40B4-BE49-F238E27FC236}">
                <a16:creationId xmlns:a16="http://schemas.microsoft.com/office/drawing/2014/main" id="{7C8AFA16-E148-B3A0-A790-D650F24705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9590" y="2563252"/>
            <a:ext cx="1771650" cy="1771650"/>
          </a:xfrm>
          <a:prstGeom prst="rect">
            <a:avLst/>
          </a:prstGeom>
        </p:spPr>
      </p:pic>
      <p:pic>
        <p:nvPicPr>
          <p:cNvPr id="13" name="Resim 12" descr="metin, bina, yarıda bırakılmış, vazgeçilmiş, iç mekan içeren bir resim&#10;&#10;Açıklama otomatik olarak oluşturuldu">
            <a:extLst>
              <a:ext uri="{FF2B5EF4-FFF2-40B4-BE49-F238E27FC236}">
                <a16:creationId xmlns:a16="http://schemas.microsoft.com/office/drawing/2014/main" id="{1388D467-83D8-E97F-B820-2AE6A032A9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3445" y="1586551"/>
            <a:ext cx="1800225" cy="1352550"/>
          </a:xfrm>
          <a:prstGeom prst="rect">
            <a:avLst/>
          </a:prstGeom>
        </p:spPr>
      </p:pic>
      <p:pic>
        <p:nvPicPr>
          <p:cNvPr id="14" name="Resim 13" descr="metin, poster, insan yüzü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8DAFD7F2-E1EC-7A6C-759C-C196A7A2A9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1449" y="3838280"/>
            <a:ext cx="1143000" cy="1143000"/>
          </a:xfrm>
          <a:prstGeom prst="rect">
            <a:avLst/>
          </a:prstGeom>
        </p:spPr>
      </p:pic>
      <p:pic>
        <p:nvPicPr>
          <p:cNvPr id="15" name="Resim 14" descr="metin, insan yüzü, kişi, şahıs, gülümsemek, gülüş içeren bir resim&#10;&#10;Açıklama otomatik olarak oluşturuldu">
            <a:extLst>
              <a:ext uri="{FF2B5EF4-FFF2-40B4-BE49-F238E27FC236}">
                <a16:creationId xmlns:a16="http://schemas.microsoft.com/office/drawing/2014/main" id="{4ACC2D34-5327-97D5-9145-D2BB6046D4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25495" y="4983302"/>
            <a:ext cx="1428750" cy="1428750"/>
          </a:xfrm>
          <a:prstGeom prst="rect">
            <a:avLst/>
          </a:prstGeom>
        </p:spPr>
      </p:pic>
      <p:pic>
        <p:nvPicPr>
          <p:cNvPr id="16" name="Resim 15" descr="şapka, dış mekan, kişi, şahıs, giyim içeren bir resim&#10;&#10;Açıklama otomatik olarak oluşturuldu">
            <a:extLst>
              <a:ext uri="{FF2B5EF4-FFF2-40B4-BE49-F238E27FC236}">
                <a16:creationId xmlns:a16="http://schemas.microsoft.com/office/drawing/2014/main" id="{AE4914DE-1E92-738F-422E-782AEE5DCD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27032" y="-5077"/>
            <a:ext cx="1714500" cy="1714500"/>
          </a:xfrm>
          <a:prstGeom prst="rect">
            <a:avLst/>
          </a:prstGeom>
        </p:spPr>
      </p:pic>
      <p:pic>
        <p:nvPicPr>
          <p:cNvPr id="17" name="Resim 16" descr="metin, adam, insan, resim çerçevesi, insan yüzü içeren bir resim&#10;&#10;Açıklama otomatik olarak oluşturuldu">
            <a:extLst>
              <a:ext uri="{FF2B5EF4-FFF2-40B4-BE49-F238E27FC236}">
                <a16:creationId xmlns:a16="http://schemas.microsoft.com/office/drawing/2014/main" id="{1ED90B4D-B720-F2FB-BAD5-A38B8774A1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3136" y="4489455"/>
            <a:ext cx="1143000" cy="1143000"/>
          </a:xfrm>
          <a:prstGeom prst="rect">
            <a:avLst/>
          </a:prstGeom>
        </p:spPr>
      </p:pic>
      <p:pic>
        <p:nvPicPr>
          <p:cNvPr id="18" name="Resim 17" descr="çizim, taslak, kırpıntı çizim, sanat içeren bir resim&#10;&#10;Açıklama otomatik olarak oluşturuldu">
            <a:extLst>
              <a:ext uri="{FF2B5EF4-FFF2-40B4-BE49-F238E27FC236}">
                <a16:creationId xmlns:a16="http://schemas.microsoft.com/office/drawing/2014/main" id="{1608660A-315E-6B61-B50E-6FA0470E00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85628" y="1707530"/>
            <a:ext cx="1714500" cy="1714500"/>
          </a:xfrm>
          <a:prstGeom prst="rect">
            <a:avLst/>
          </a:prstGeom>
        </p:spPr>
      </p:pic>
      <p:pic>
        <p:nvPicPr>
          <p:cNvPr id="19" name="Resim 18" descr="dudak, insan yüzü, kişi, şahıs, siyah saç içeren bir resim&#10;&#10;Açıklama otomatik olarak oluşturuldu">
            <a:extLst>
              <a:ext uri="{FF2B5EF4-FFF2-40B4-BE49-F238E27FC236}">
                <a16:creationId xmlns:a16="http://schemas.microsoft.com/office/drawing/2014/main" id="{9345FEBD-8B70-F8E2-06E1-B0DFEF3DCFB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32995" y="1967880"/>
            <a:ext cx="1124310" cy="1138687"/>
          </a:xfrm>
          <a:prstGeom prst="rect">
            <a:avLst/>
          </a:prstGeom>
        </p:spPr>
      </p:pic>
      <p:pic>
        <p:nvPicPr>
          <p:cNvPr id="20" name="Resim 19" descr="kişi, şahıs, giyim, metin, gülümsemek, gülüş içeren bir resim&#10;&#10;Açıklama otomatik olarak oluşturuldu">
            <a:extLst>
              <a:ext uri="{FF2B5EF4-FFF2-40B4-BE49-F238E27FC236}">
                <a16:creationId xmlns:a16="http://schemas.microsoft.com/office/drawing/2014/main" id="{5DC5FD55-54B0-523E-C207-74D26797336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15125" y="1801651"/>
            <a:ext cx="914400" cy="914400"/>
          </a:xfrm>
          <a:prstGeom prst="rect">
            <a:avLst/>
          </a:prstGeom>
        </p:spPr>
      </p:pic>
      <p:pic>
        <p:nvPicPr>
          <p:cNvPr id="21" name="Resim 20" descr="kişi, şahıs, giyim, iç mekan, adam, insan içeren bir resim&#10;&#10;Açıklama otomatik olarak oluşturuldu">
            <a:extLst>
              <a:ext uri="{FF2B5EF4-FFF2-40B4-BE49-F238E27FC236}">
                <a16:creationId xmlns:a16="http://schemas.microsoft.com/office/drawing/2014/main" id="{EFBE678B-536C-86F4-FB7B-E45225C9801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7365" y="5332203"/>
            <a:ext cx="1428750" cy="1428750"/>
          </a:xfrm>
          <a:prstGeom prst="rect">
            <a:avLst/>
          </a:prstGeom>
        </p:spPr>
      </p:pic>
      <p:pic>
        <p:nvPicPr>
          <p:cNvPr id="22" name="Resim 21" descr="ayna, kişi, şahıs, kadın içeren bir resim&#10;&#10;Açıklama otomatik olarak oluşturuldu">
            <a:extLst>
              <a:ext uri="{FF2B5EF4-FFF2-40B4-BE49-F238E27FC236}">
                <a16:creationId xmlns:a16="http://schemas.microsoft.com/office/drawing/2014/main" id="{1C732457-4136-F721-D3CB-CDE22F0BCEE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5208" y="1076622"/>
            <a:ext cx="1219200" cy="809625"/>
          </a:xfrm>
          <a:prstGeom prst="rect">
            <a:avLst/>
          </a:prstGeom>
        </p:spPr>
      </p:pic>
      <p:pic>
        <p:nvPicPr>
          <p:cNvPr id="23" name="Resim 22" descr="kişi, şahıs, insan yüzü, metin, şapka çeşitleri içeren bir resim&#10;&#10;Açıklama otomatik olarak oluşturuldu">
            <a:extLst>
              <a:ext uri="{FF2B5EF4-FFF2-40B4-BE49-F238E27FC236}">
                <a16:creationId xmlns:a16="http://schemas.microsoft.com/office/drawing/2014/main" id="{65AD8526-1DE0-29E1-1785-06D98771968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60962" y="2285900"/>
            <a:ext cx="1428750" cy="1428750"/>
          </a:xfrm>
          <a:prstGeom prst="rect">
            <a:avLst/>
          </a:prstGeom>
        </p:spPr>
      </p:pic>
      <p:pic>
        <p:nvPicPr>
          <p:cNvPr id="24" name="Resim 23" descr="metin, yazı tipi, simge, sembol, logo içeren bir resim&#10;&#10;Açıklama otomatik olarak oluşturuldu">
            <a:extLst>
              <a:ext uri="{FF2B5EF4-FFF2-40B4-BE49-F238E27FC236}">
                <a16:creationId xmlns:a16="http://schemas.microsoft.com/office/drawing/2014/main" id="{C46A3917-09D3-80F7-F66E-F9E9DD44774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717852" y="4084712"/>
            <a:ext cx="1714500" cy="1714500"/>
          </a:xfrm>
          <a:prstGeom prst="rect">
            <a:avLst/>
          </a:prstGeom>
        </p:spPr>
      </p:pic>
      <p:pic>
        <p:nvPicPr>
          <p:cNvPr id="25" name="Resim 24" descr="insan yüzü, metin, adam, insan, taslak içeren bir resim&#10;&#10;Açıklama otomatik olarak oluşturuldu">
            <a:extLst>
              <a:ext uri="{FF2B5EF4-FFF2-40B4-BE49-F238E27FC236}">
                <a16:creationId xmlns:a16="http://schemas.microsoft.com/office/drawing/2014/main" id="{CB437A8C-0721-C582-2C2C-558B3E11EBD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06697" y="5296677"/>
            <a:ext cx="1552575" cy="1771650"/>
          </a:xfrm>
          <a:prstGeom prst="rect">
            <a:avLst/>
          </a:prstGeom>
        </p:spPr>
      </p:pic>
      <p:pic>
        <p:nvPicPr>
          <p:cNvPr id="26" name="Resim 25" descr="laboratuvar ekipmanı, kavanoz, beher bardağı, sofra takımı içeren bir resim&#10;&#10;Açıklama otomatik olarak oluşturuldu">
            <a:extLst>
              <a:ext uri="{FF2B5EF4-FFF2-40B4-BE49-F238E27FC236}">
                <a16:creationId xmlns:a16="http://schemas.microsoft.com/office/drawing/2014/main" id="{E01666FF-9413-73BC-64EC-035593BD02D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475049" y="5641832"/>
            <a:ext cx="1800225" cy="1352550"/>
          </a:xfrm>
          <a:prstGeom prst="rect">
            <a:avLst/>
          </a:prstGeom>
        </p:spPr>
      </p:pic>
      <p:pic>
        <p:nvPicPr>
          <p:cNvPr id="27" name="Resim 26" descr="metin, çizgi film içeren bir resim&#10;&#10;Açıklama otomatik olarak oluşturuldu">
            <a:extLst>
              <a:ext uri="{FF2B5EF4-FFF2-40B4-BE49-F238E27FC236}">
                <a16:creationId xmlns:a16="http://schemas.microsoft.com/office/drawing/2014/main" id="{4D4AF449-9DB8-E651-2C80-D92CABD1966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889810" y="643400"/>
            <a:ext cx="1428750" cy="1428750"/>
          </a:xfrm>
          <a:prstGeom prst="rect">
            <a:avLst/>
          </a:prstGeom>
        </p:spPr>
      </p:pic>
      <p:pic>
        <p:nvPicPr>
          <p:cNvPr id="28" name="Resim 27" descr="metin, ekran görüntüsü, grafik tasarım, grafik içeren bir resim&#10;&#10;Açıklama otomatik olarak oluşturuldu">
            <a:extLst>
              <a:ext uri="{FF2B5EF4-FFF2-40B4-BE49-F238E27FC236}">
                <a16:creationId xmlns:a16="http://schemas.microsoft.com/office/drawing/2014/main" id="{D7C38AF3-D9F9-64B0-FBBF-215B6AD69B2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6859" y="3176707"/>
            <a:ext cx="1428750" cy="1428750"/>
          </a:xfrm>
          <a:prstGeom prst="rect">
            <a:avLst/>
          </a:prstGeom>
        </p:spPr>
      </p:pic>
      <p:pic>
        <p:nvPicPr>
          <p:cNvPr id="29" name="Resim 28" descr="metin, insan yüzü, adam, insan, kişi, şahıs içeren bir resim&#10;&#10;Açıklama otomatik olarak oluşturuldu">
            <a:extLst>
              <a:ext uri="{FF2B5EF4-FFF2-40B4-BE49-F238E27FC236}">
                <a16:creationId xmlns:a16="http://schemas.microsoft.com/office/drawing/2014/main" id="{F31A47C6-E0BE-DCA8-F401-513C78FAA72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233854" y="1579756"/>
            <a:ext cx="1524000" cy="1524000"/>
          </a:xfrm>
          <a:prstGeom prst="rect">
            <a:avLst/>
          </a:prstGeom>
        </p:spPr>
      </p:pic>
      <p:pic>
        <p:nvPicPr>
          <p:cNvPr id="30" name="Resim 29" descr="şapka, çizim, taslak, adam, insan içeren bir resim&#10;&#10;Açıklama otomatik olarak oluşturuldu">
            <a:extLst>
              <a:ext uri="{FF2B5EF4-FFF2-40B4-BE49-F238E27FC236}">
                <a16:creationId xmlns:a16="http://schemas.microsoft.com/office/drawing/2014/main" id="{307A1B08-B553-8F00-B287-EE3019DC50B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558524" y="-1589"/>
            <a:ext cx="1714500" cy="1409700"/>
          </a:xfrm>
          <a:prstGeom prst="rect">
            <a:avLst/>
          </a:prstGeom>
        </p:spPr>
      </p:pic>
      <p:pic>
        <p:nvPicPr>
          <p:cNvPr id="31" name="Resim 30" descr="giyim içeren bir resim&#10;&#10;Açıklama otomatik olarak oluşturuldu">
            <a:extLst>
              <a:ext uri="{FF2B5EF4-FFF2-40B4-BE49-F238E27FC236}">
                <a16:creationId xmlns:a16="http://schemas.microsoft.com/office/drawing/2014/main" id="{00223ED6-0D79-32B1-90DA-AA57D7E6A1A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960756" y="1589049"/>
            <a:ext cx="762000" cy="762000"/>
          </a:xfrm>
          <a:prstGeom prst="rect">
            <a:avLst/>
          </a:prstGeom>
        </p:spPr>
      </p:pic>
      <p:pic>
        <p:nvPicPr>
          <p:cNvPr id="32" name="Resim 31" descr="metin, yeşil, yazı tipi içeren bir resim&#10;&#10;Açıklama otomatik olarak oluşturuldu">
            <a:extLst>
              <a:ext uri="{FF2B5EF4-FFF2-40B4-BE49-F238E27FC236}">
                <a16:creationId xmlns:a16="http://schemas.microsoft.com/office/drawing/2014/main" id="{99855608-6BEE-8E72-72EA-D421CFABBA8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258122" y="2239537"/>
            <a:ext cx="762000" cy="762000"/>
          </a:xfrm>
          <a:prstGeom prst="rect">
            <a:avLst/>
          </a:prstGeom>
        </p:spPr>
      </p:pic>
      <p:pic>
        <p:nvPicPr>
          <p:cNvPr id="33" name="Resim 32" descr="metin, giyim, insan yüzü, kişi, şahıs içeren bir resim&#10;&#10;Açıklama otomatik olarak oluşturuldu">
            <a:extLst>
              <a:ext uri="{FF2B5EF4-FFF2-40B4-BE49-F238E27FC236}">
                <a16:creationId xmlns:a16="http://schemas.microsoft.com/office/drawing/2014/main" id="{0ABD07C2-6BC2-AA9B-3FD3-7308E119AA9A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13018" y="1695790"/>
            <a:ext cx="1524000" cy="1809750"/>
          </a:xfrm>
          <a:prstGeom prst="rect">
            <a:avLst/>
          </a:prstGeom>
        </p:spPr>
      </p:pic>
      <p:pic>
        <p:nvPicPr>
          <p:cNvPr id="34" name="Resim 33" descr="giyim, iş giysisi, koruyucu giysi, tehlikeli maddeye karşı koruyan giysi içeren bir resim&#10;&#10;Açıklama otomatik olarak oluşturuldu">
            <a:extLst>
              <a:ext uri="{FF2B5EF4-FFF2-40B4-BE49-F238E27FC236}">
                <a16:creationId xmlns:a16="http://schemas.microsoft.com/office/drawing/2014/main" id="{F668019E-4343-6BEC-3431-F344272DEDA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143953" y="1206727"/>
            <a:ext cx="1095555" cy="10811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5" name="Mürekkep 34">
                <a:extLst>
                  <a:ext uri="{FF2B5EF4-FFF2-40B4-BE49-F238E27FC236}">
                    <a16:creationId xmlns:a16="http://schemas.microsoft.com/office/drawing/2014/main" id="{7FD351F2-D590-C7E3-623D-BDC22873D47A}"/>
                  </a:ext>
                </a:extLst>
              </p14:cNvPr>
              <p14:cNvContentPartPr/>
              <p14:nvPr/>
            </p14:nvContentPartPr>
            <p14:xfrm>
              <a:off x="1204158" y="3339630"/>
              <a:ext cx="316522" cy="121356"/>
            </p14:xfrm>
          </p:contentPart>
        </mc:Choice>
        <mc:Fallback>
          <p:pic>
            <p:nvPicPr>
              <p:cNvPr id="35" name="Mürekkep 34">
                <a:extLst>
                  <a:ext uri="{FF2B5EF4-FFF2-40B4-BE49-F238E27FC236}">
                    <a16:creationId xmlns:a16="http://schemas.microsoft.com/office/drawing/2014/main" id="{7FD351F2-D590-C7E3-623D-BDC22873D47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6174" y="3321678"/>
                <a:ext cx="352131" cy="156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Mürekkep 35">
                <a:extLst>
                  <a:ext uri="{FF2B5EF4-FFF2-40B4-BE49-F238E27FC236}">
                    <a16:creationId xmlns:a16="http://schemas.microsoft.com/office/drawing/2014/main" id="{431C8463-D695-A57D-387E-C8CEF533D424}"/>
                  </a:ext>
                </a:extLst>
              </p14:cNvPr>
              <p14:cNvContentPartPr/>
              <p14:nvPr/>
            </p14:nvContentPartPr>
            <p14:xfrm>
              <a:off x="9096963" y="4777882"/>
              <a:ext cx="335860" cy="95184"/>
            </p14:xfrm>
          </p:contentPart>
        </mc:Choice>
        <mc:Fallback>
          <p:pic>
            <p:nvPicPr>
              <p:cNvPr id="36" name="Mürekkep 35">
                <a:extLst>
                  <a:ext uri="{FF2B5EF4-FFF2-40B4-BE49-F238E27FC236}">
                    <a16:creationId xmlns:a16="http://schemas.microsoft.com/office/drawing/2014/main" id="{431C8463-D695-A57D-387E-C8CEF533D42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79343" y="4759923"/>
                <a:ext cx="371460" cy="130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7" name="Mürekkep 36">
                <a:extLst>
                  <a:ext uri="{FF2B5EF4-FFF2-40B4-BE49-F238E27FC236}">
                    <a16:creationId xmlns:a16="http://schemas.microsoft.com/office/drawing/2014/main" id="{C28FDE05-6F14-511E-4F85-332F9465449B}"/>
                  </a:ext>
                </a:extLst>
              </p14:cNvPr>
              <p14:cNvContentPartPr/>
              <p14:nvPr/>
            </p14:nvContentPartPr>
            <p14:xfrm>
              <a:off x="4215373" y="2952843"/>
              <a:ext cx="337007" cy="115045"/>
            </p14:xfrm>
          </p:contentPart>
        </mc:Choice>
        <mc:Fallback>
          <p:pic>
            <p:nvPicPr>
              <p:cNvPr id="37" name="Mürekkep 36">
                <a:extLst>
                  <a:ext uri="{FF2B5EF4-FFF2-40B4-BE49-F238E27FC236}">
                    <a16:creationId xmlns:a16="http://schemas.microsoft.com/office/drawing/2014/main" id="{C28FDE05-6F14-511E-4F85-332F9465449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97390" y="2934923"/>
                <a:ext cx="372614" cy="150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8" name="Mürekkep 37">
                <a:extLst>
                  <a:ext uri="{FF2B5EF4-FFF2-40B4-BE49-F238E27FC236}">
                    <a16:creationId xmlns:a16="http://schemas.microsoft.com/office/drawing/2014/main" id="{69BCE1DF-D807-AB5A-3B8A-C31E5F9776AE}"/>
                  </a:ext>
                </a:extLst>
              </p14:cNvPr>
              <p14:cNvContentPartPr/>
              <p14:nvPr/>
            </p14:nvContentPartPr>
            <p14:xfrm>
              <a:off x="11902632" y="-48227"/>
              <a:ext cx="9645" cy="9645"/>
            </p14:xfrm>
          </p:contentPart>
        </mc:Choice>
        <mc:Fallback>
          <p:pic>
            <p:nvPicPr>
              <p:cNvPr id="38" name="Mürekkep 37">
                <a:extLst>
                  <a:ext uri="{FF2B5EF4-FFF2-40B4-BE49-F238E27FC236}">
                    <a16:creationId xmlns:a16="http://schemas.microsoft.com/office/drawing/2014/main" id="{69BCE1DF-D807-AB5A-3B8A-C31E5F9776A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420382" y="-530477"/>
                <a:ext cx="964500" cy="96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675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iç mekan, giyim, kask, duvar içeren bir resim&#10;&#10;Açıklama otomatik olarak oluşturuldu">
            <a:extLst>
              <a:ext uri="{FF2B5EF4-FFF2-40B4-BE49-F238E27FC236}">
                <a16:creationId xmlns:a16="http://schemas.microsoft.com/office/drawing/2014/main" id="{626CDCD9-902E-2CF0-E198-5D612FE34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5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" name="İçerik Yer Tutucusu 3" descr="kişi, şahıs, dış mekan, gökyüzü, giyim içeren bir resim&#10;&#10;Açıklama otomatik olarak oluşturuldu">
            <a:extLst>
              <a:ext uri="{FF2B5EF4-FFF2-40B4-BE49-F238E27FC236}">
                <a16:creationId xmlns:a16="http://schemas.microsoft.com/office/drawing/2014/main" id="{08541536-30F0-0837-F212-DB1D6C9DC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</a:blip>
          <a:srcRect l="11490" r="1" b="1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7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saç süsü, giyim, şapka, insan yüzü içeren bir resim&#10;&#10;Açıklama otomatik olarak oluşturuldu">
            <a:extLst>
              <a:ext uri="{FF2B5EF4-FFF2-40B4-BE49-F238E27FC236}">
                <a16:creationId xmlns:a16="http://schemas.microsoft.com/office/drawing/2014/main" id="{977A2708-489C-95DD-ECC7-008E6D57F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66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935DB0-36D0-5C2E-7342-262D35382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997023" y="1983966"/>
            <a:ext cx="6861971" cy="288610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lumMod val="60000"/>
                  <a:lumOff val="40000"/>
                  <a:alpha val="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31893-BB06-4F90-7CCA-0A7A2694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33719" y="2386659"/>
            <a:ext cx="6858001" cy="20893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8ABF93-7FE7-6D3B-6AD7-C3921745C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177885" y="2763688"/>
            <a:ext cx="4029510" cy="40966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C4FB21-0C2C-3F62-3EC5-DD378DBD3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74421" y="-3983511"/>
            <a:ext cx="3140765" cy="1110779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accent5">
                  <a:lumMod val="60000"/>
                  <a:lumOff val="40000"/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16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dış mekan, gökyüzü, bulut, iz, yol, kulvar, kanal içeren bir resim&#10;&#10;Açıklama otomatik olarak oluşturuldu">
            <a:extLst>
              <a:ext uri="{FF2B5EF4-FFF2-40B4-BE49-F238E27FC236}">
                <a16:creationId xmlns:a16="http://schemas.microsoft.com/office/drawing/2014/main" id="{75F9680F-C83E-BE5B-C425-CB36CCE69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47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İçerik Yer Tutucusu 3" descr="insan yüzü, giyim, kişi, şahıs, içecek içeren bir resim&#10;&#10;Açıklama otomatik olarak oluşturuldu">
            <a:extLst>
              <a:ext uri="{FF2B5EF4-FFF2-40B4-BE49-F238E27FC236}">
                <a16:creationId xmlns:a16="http://schemas.microsoft.com/office/drawing/2014/main" id="{15DBAB0B-5C5F-E516-33C6-71BC5CCA5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05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49" baseType="lpstr">
      <vt:lpstr>Ofis Teması</vt:lpstr>
      <vt:lpstr>PowerPoint Sunusu</vt:lpstr>
      <vt:lpstr>WHY IS THIS MY FAVORITE SERIES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OPSS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OPSSS</vt:lpstr>
      <vt:lpstr>PowerPoint Sunusu</vt:lpstr>
      <vt:lpstr>AND</vt:lpstr>
      <vt:lpstr>THIS MAN</vt:lpstr>
      <vt:lpstr>IS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Am I the ony one who liked it?</vt:lpstr>
      <vt:lpstr>PowerPoint Sunusu</vt:lpstr>
      <vt:lpstr>PowerPoint Sunusu</vt:lpstr>
      <vt:lpstr>PowerPoint Sunusu</vt:lpstr>
      <vt:lpstr>PowerPoint Sunusu</vt:lpstr>
      <vt:lpstr>PowerPoint Sunusu</vt:lpstr>
      <vt:lpstr>OK cool but who made it?</vt:lpstr>
      <vt:lpstr>Vince Gilligan </vt:lpstr>
      <vt:lpstr>Who is this guy?</vt:lpstr>
      <vt:lpstr>PowerPoint Sunusu</vt:lpstr>
      <vt:lpstr>PowerPoint Sunusu</vt:lpstr>
      <vt:lpstr>What this man tells in the series?</vt:lpstr>
      <vt:lpstr>PowerPoint Sunusu</vt:lpstr>
      <vt:lpstr>If you didnt watched yet i highly reccomend it</vt:lpstr>
      <vt:lpstr>Any questions?</vt:lpstr>
      <vt:lpstr>PERFECT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230</cp:revision>
  <dcterms:created xsi:type="dcterms:W3CDTF">2023-10-22T18:56:14Z</dcterms:created>
  <dcterms:modified xsi:type="dcterms:W3CDTF">2023-10-23T18:13:01Z</dcterms:modified>
</cp:coreProperties>
</file>