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4281" r:id="rId1"/>
  </p:sldMasterIdLst>
  <p:notesMasterIdLst>
    <p:notesMasterId r:id="rId20"/>
  </p:notesMasterIdLst>
  <p:sldIdLst>
    <p:sldId id="256" r:id="rId2"/>
    <p:sldId id="257" r:id="rId3"/>
    <p:sldId id="258" r:id="rId4"/>
    <p:sldId id="278" r:id="rId5"/>
    <p:sldId id="262" r:id="rId6"/>
    <p:sldId id="270" r:id="rId7"/>
    <p:sldId id="259" r:id="rId8"/>
    <p:sldId id="271" r:id="rId9"/>
    <p:sldId id="261" r:id="rId10"/>
    <p:sldId id="272" r:id="rId11"/>
    <p:sldId id="268" r:id="rId12"/>
    <p:sldId id="273" r:id="rId13"/>
    <p:sldId id="266" r:id="rId14"/>
    <p:sldId id="267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4DA799-DEF5-41C9-AB73-DC261D83757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296A19-CB04-42DA-A84A-5C27BA74FA5B}">
      <dgm:prSet/>
      <dgm:spPr/>
      <dgm:t>
        <a:bodyPr/>
        <a:lstStyle/>
        <a:p>
          <a:r>
            <a:rPr lang="en-US"/>
            <a:t>99.50% availability</a:t>
          </a:r>
          <a:r>
            <a:rPr lang="tr-TR"/>
            <a:t>,</a:t>
          </a:r>
          <a:endParaRPr lang="en-US"/>
        </a:p>
      </dgm:t>
    </dgm:pt>
    <dgm:pt modelId="{86849B50-29E4-4E32-A94E-A9C2C73DDD4B}" type="parTrans" cxnId="{A5400D0B-3B6E-4158-9D0D-C17CB2BE2175}">
      <dgm:prSet/>
      <dgm:spPr/>
      <dgm:t>
        <a:bodyPr/>
        <a:lstStyle/>
        <a:p>
          <a:endParaRPr lang="en-US"/>
        </a:p>
      </dgm:t>
    </dgm:pt>
    <dgm:pt modelId="{90BB4BBE-D5D3-4CA9-A08B-1F94343AC348}" type="sibTrans" cxnId="{A5400D0B-3B6E-4158-9D0D-C17CB2BE2175}">
      <dgm:prSet/>
      <dgm:spPr/>
      <dgm:t>
        <a:bodyPr/>
        <a:lstStyle/>
        <a:p>
          <a:endParaRPr lang="en-US"/>
        </a:p>
      </dgm:t>
    </dgm:pt>
    <dgm:pt modelId="{D15D92B5-CBB8-4FA2-BF49-0B9C959BED78}">
      <dgm:prSet/>
      <dgm:spPr/>
      <dgm:t>
        <a:bodyPr/>
        <a:lstStyle/>
        <a:p>
          <a:r>
            <a:rPr lang="en-US"/>
            <a:t>Correctness</a:t>
          </a:r>
          <a:r>
            <a:rPr lang="tr-TR"/>
            <a:t>,</a:t>
          </a:r>
          <a:endParaRPr lang="en-US"/>
        </a:p>
      </dgm:t>
    </dgm:pt>
    <dgm:pt modelId="{AE7DCB3B-E5BA-4160-B80A-0BA6FA4DC6C8}" type="parTrans" cxnId="{A421CBB6-D39D-478F-8B86-E4425302C03F}">
      <dgm:prSet/>
      <dgm:spPr/>
      <dgm:t>
        <a:bodyPr/>
        <a:lstStyle/>
        <a:p>
          <a:endParaRPr lang="en-US"/>
        </a:p>
      </dgm:t>
    </dgm:pt>
    <dgm:pt modelId="{E6D44CA6-841C-486E-A391-0FDDAF9E19F7}" type="sibTrans" cxnId="{A421CBB6-D39D-478F-8B86-E4425302C03F}">
      <dgm:prSet/>
      <dgm:spPr/>
      <dgm:t>
        <a:bodyPr/>
        <a:lstStyle/>
        <a:p>
          <a:endParaRPr lang="en-US"/>
        </a:p>
      </dgm:t>
    </dgm:pt>
    <dgm:pt modelId="{A2988E65-B6C1-4519-B4FD-9962C01E7755}">
      <dgm:prSet/>
      <dgm:spPr/>
      <dgm:t>
        <a:bodyPr/>
        <a:lstStyle/>
        <a:p>
          <a:r>
            <a:rPr lang="tr-TR"/>
            <a:t>Continuous integration for m</a:t>
          </a:r>
          <a:r>
            <a:rPr lang="en-US"/>
            <a:t>aintainability </a:t>
          </a:r>
        </a:p>
      </dgm:t>
    </dgm:pt>
    <dgm:pt modelId="{5CC002F2-65FA-46B8-BE0C-569A718EAD6F}" type="parTrans" cxnId="{4F29E91A-112B-4FA9-ACEB-F0FD616E400B}">
      <dgm:prSet/>
      <dgm:spPr/>
      <dgm:t>
        <a:bodyPr/>
        <a:lstStyle/>
        <a:p>
          <a:endParaRPr lang="en-US"/>
        </a:p>
      </dgm:t>
    </dgm:pt>
    <dgm:pt modelId="{75EF2983-1710-4CA8-A050-2F4A1946739D}" type="sibTrans" cxnId="{4F29E91A-112B-4FA9-ACEB-F0FD616E400B}">
      <dgm:prSet/>
      <dgm:spPr/>
      <dgm:t>
        <a:bodyPr/>
        <a:lstStyle/>
        <a:p>
          <a:endParaRPr lang="en-US"/>
        </a:p>
      </dgm:t>
    </dgm:pt>
    <dgm:pt modelId="{E51EB33B-9AB0-4BCB-93AB-80089D5DDE79}">
      <dgm:prSet/>
      <dgm:spPr/>
      <dgm:t>
        <a:bodyPr/>
        <a:lstStyle/>
        <a:p>
          <a:r>
            <a:rPr lang="tr-TR"/>
            <a:t>Great u</a:t>
          </a:r>
          <a:r>
            <a:rPr lang="en-US"/>
            <a:t>sability</a:t>
          </a:r>
          <a:r>
            <a:rPr lang="tr-TR"/>
            <a:t> with well designed user interface</a:t>
          </a:r>
          <a:endParaRPr lang="en-US"/>
        </a:p>
      </dgm:t>
    </dgm:pt>
    <dgm:pt modelId="{BDD989D8-8302-49A2-BDBC-742F2B5BE849}" type="parTrans" cxnId="{81F2BF34-9471-43D2-B1E7-B1081A17D3EF}">
      <dgm:prSet/>
      <dgm:spPr/>
      <dgm:t>
        <a:bodyPr/>
        <a:lstStyle/>
        <a:p>
          <a:endParaRPr lang="en-US"/>
        </a:p>
      </dgm:t>
    </dgm:pt>
    <dgm:pt modelId="{AC3EDDD3-D4DD-48D1-8D88-EB0D676F5B12}" type="sibTrans" cxnId="{81F2BF34-9471-43D2-B1E7-B1081A17D3EF}">
      <dgm:prSet/>
      <dgm:spPr/>
      <dgm:t>
        <a:bodyPr/>
        <a:lstStyle/>
        <a:p>
          <a:endParaRPr lang="en-US"/>
        </a:p>
      </dgm:t>
    </dgm:pt>
    <dgm:pt modelId="{7C9698DC-C0B3-41F9-9721-8729BB3402B1}" type="pres">
      <dgm:prSet presAssocID="{774DA799-DEF5-41C9-AB73-DC261D83757D}" presName="diagram" presStyleCnt="0">
        <dgm:presLayoutVars>
          <dgm:dir/>
          <dgm:resizeHandles val="exact"/>
        </dgm:presLayoutVars>
      </dgm:prSet>
      <dgm:spPr/>
    </dgm:pt>
    <dgm:pt modelId="{34DFCA76-9AC2-4FBD-9FC7-6FFD31585AB8}" type="pres">
      <dgm:prSet presAssocID="{AA296A19-CB04-42DA-A84A-5C27BA74FA5B}" presName="node" presStyleLbl="node1" presStyleIdx="0" presStyleCnt="4">
        <dgm:presLayoutVars>
          <dgm:bulletEnabled val="1"/>
        </dgm:presLayoutVars>
      </dgm:prSet>
      <dgm:spPr/>
    </dgm:pt>
    <dgm:pt modelId="{51964A4D-A9A5-4C15-814E-0B7544BDC0E5}" type="pres">
      <dgm:prSet presAssocID="{90BB4BBE-D5D3-4CA9-A08B-1F94343AC348}" presName="sibTrans" presStyleCnt="0"/>
      <dgm:spPr/>
    </dgm:pt>
    <dgm:pt modelId="{5AF643E2-60B9-4A59-8520-8A849F926368}" type="pres">
      <dgm:prSet presAssocID="{D15D92B5-CBB8-4FA2-BF49-0B9C959BED78}" presName="node" presStyleLbl="node1" presStyleIdx="1" presStyleCnt="4">
        <dgm:presLayoutVars>
          <dgm:bulletEnabled val="1"/>
        </dgm:presLayoutVars>
      </dgm:prSet>
      <dgm:spPr/>
    </dgm:pt>
    <dgm:pt modelId="{A5F87254-4E00-4666-9623-50F7B3D5BCAC}" type="pres">
      <dgm:prSet presAssocID="{E6D44CA6-841C-486E-A391-0FDDAF9E19F7}" presName="sibTrans" presStyleCnt="0"/>
      <dgm:spPr/>
    </dgm:pt>
    <dgm:pt modelId="{9AFA05C7-8723-44E3-B841-0ACC2243F656}" type="pres">
      <dgm:prSet presAssocID="{A2988E65-B6C1-4519-B4FD-9962C01E7755}" presName="node" presStyleLbl="node1" presStyleIdx="2" presStyleCnt="4">
        <dgm:presLayoutVars>
          <dgm:bulletEnabled val="1"/>
        </dgm:presLayoutVars>
      </dgm:prSet>
      <dgm:spPr/>
    </dgm:pt>
    <dgm:pt modelId="{0B65CB24-48DC-49D3-A299-793DD1320DF2}" type="pres">
      <dgm:prSet presAssocID="{75EF2983-1710-4CA8-A050-2F4A1946739D}" presName="sibTrans" presStyleCnt="0"/>
      <dgm:spPr/>
    </dgm:pt>
    <dgm:pt modelId="{1E23374D-0DD6-4813-ABA0-70B994C52C7F}" type="pres">
      <dgm:prSet presAssocID="{E51EB33B-9AB0-4BCB-93AB-80089D5DDE79}" presName="node" presStyleLbl="node1" presStyleIdx="3" presStyleCnt="4">
        <dgm:presLayoutVars>
          <dgm:bulletEnabled val="1"/>
        </dgm:presLayoutVars>
      </dgm:prSet>
      <dgm:spPr/>
    </dgm:pt>
  </dgm:ptLst>
  <dgm:cxnLst>
    <dgm:cxn modelId="{A5400D0B-3B6E-4158-9D0D-C17CB2BE2175}" srcId="{774DA799-DEF5-41C9-AB73-DC261D83757D}" destId="{AA296A19-CB04-42DA-A84A-5C27BA74FA5B}" srcOrd="0" destOrd="0" parTransId="{86849B50-29E4-4E32-A94E-A9C2C73DDD4B}" sibTransId="{90BB4BBE-D5D3-4CA9-A08B-1F94343AC348}"/>
    <dgm:cxn modelId="{78E75018-571A-4B6C-8929-FC3B0F70E730}" type="presOf" srcId="{E51EB33B-9AB0-4BCB-93AB-80089D5DDE79}" destId="{1E23374D-0DD6-4813-ABA0-70B994C52C7F}" srcOrd="0" destOrd="0" presId="urn:microsoft.com/office/officeart/2005/8/layout/default"/>
    <dgm:cxn modelId="{4F29E91A-112B-4FA9-ACEB-F0FD616E400B}" srcId="{774DA799-DEF5-41C9-AB73-DC261D83757D}" destId="{A2988E65-B6C1-4519-B4FD-9962C01E7755}" srcOrd="2" destOrd="0" parTransId="{5CC002F2-65FA-46B8-BE0C-569A718EAD6F}" sibTransId="{75EF2983-1710-4CA8-A050-2F4A1946739D}"/>
    <dgm:cxn modelId="{C0760E2C-6234-4438-B2F9-3BE9604D5E8D}" type="presOf" srcId="{AA296A19-CB04-42DA-A84A-5C27BA74FA5B}" destId="{34DFCA76-9AC2-4FBD-9FC7-6FFD31585AB8}" srcOrd="0" destOrd="0" presId="urn:microsoft.com/office/officeart/2005/8/layout/default"/>
    <dgm:cxn modelId="{81F2BF34-9471-43D2-B1E7-B1081A17D3EF}" srcId="{774DA799-DEF5-41C9-AB73-DC261D83757D}" destId="{E51EB33B-9AB0-4BCB-93AB-80089D5DDE79}" srcOrd="3" destOrd="0" parTransId="{BDD989D8-8302-49A2-BDBC-742F2B5BE849}" sibTransId="{AC3EDDD3-D4DD-48D1-8D88-EB0D676F5B12}"/>
    <dgm:cxn modelId="{A421CBB6-D39D-478F-8B86-E4425302C03F}" srcId="{774DA799-DEF5-41C9-AB73-DC261D83757D}" destId="{D15D92B5-CBB8-4FA2-BF49-0B9C959BED78}" srcOrd="1" destOrd="0" parTransId="{AE7DCB3B-E5BA-4160-B80A-0BA6FA4DC6C8}" sibTransId="{E6D44CA6-841C-486E-A391-0FDDAF9E19F7}"/>
    <dgm:cxn modelId="{5202DDBB-1988-4A3F-8FEB-9B9AD7D2434A}" type="presOf" srcId="{D15D92B5-CBB8-4FA2-BF49-0B9C959BED78}" destId="{5AF643E2-60B9-4A59-8520-8A849F926368}" srcOrd="0" destOrd="0" presId="urn:microsoft.com/office/officeart/2005/8/layout/default"/>
    <dgm:cxn modelId="{A2D534E4-894F-4B63-A6D0-C984FF1DF9A7}" type="presOf" srcId="{A2988E65-B6C1-4519-B4FD-9962C01E7755}" destId="{9AFA05C7-8723-44E3-B841-0ACC2243F656}" srcOrd="0" destOrd="0" presId="urn:microsoft.com/office/officeart/2005/8/layout/default"/>
    <dgm:cxn modelId="{803522F4-00DA-4C46-A58A-AF539B9B935B}" type="presOf" srcId="{774DA799-DEF5-41C9-AB73-DC261D83757D}" destId="{7C9698DC-C0B3-41F9-9721-8729BB3402B1}" srcOrd="0" destOrd="0" presId="urn:microsoft.com/office/officeart/2005/8/layout/default"/>
    <dgm:cxn modelId="{10EF8948-3D65-4D64-B08C-0C0A620A66DF}" type="presParOf" srcId="{7C9698DC-C0B3-41F9-9721-8729BB3402B1}" destId="{34DFCA76-9AC2-4FBD-9FC7-6FFD31585AB8}" srcOrd="0" destOrd="0" presId="urn:microsoft.com/office/officeart/2005/8/layout/default"/>
    <dgm:cxn modelId="{4FC52008-B65B-46B3-AD11-11799C015583}" type="presParOf" srcId="{7C9698DC-C0B3-41F9-9721-8729BB3402B1}" destId="{51964A4D-A9A5-4C15-814E-0B7544BDC0E5}" srcOrd="1" destOrd="0" presId="urn:microsoft.com/office/officeart/2005/8/layout/default"/>
    <dgm:cxn modelId="{1E23B89F-B449-4656-B274-B91B13C658A8}" type="presParOf" srcId="{7C9698DC-C0B3-41F9-9721-8729BB3402B1}" destId="{5AF643E2-60B9-4A59-8520-8A849F926368}" srcOrd="2" destOrd="0" presId="urn:microsoft.com/office/officeart/2005/8/layout/default"/>
    <dgm:cxn modelId="{FD58CEDD-7FE3-4A8A-93A6-C67210E80E6E}" type="presParOf" srcId="{7C9698DC-C0B3-41F9-9721-8729BB3402B1}" destId="{A5F87254-4E00-4666-9623-50F7B3D5BCAC}" srcOrd="3" destOrd="0" presId="urn:microsoft.com/office/officeart/2005/8/layout/default"/>
    <dgm:cxn modelId="{6EFF4311-2001-427C-8EAF-B4D8DFDD72CB}" type="presParOf" srcId="{7C9698DC-C0B3-41F9-9721-8729BB3402B1}" destId="{9AFA05C7-8723-44E3-B841-0ACC2243F656}" srcOrd="4" destOrd="0" presId="urn:microsoft.com/office/officeart/2005/8/layout/default"/>
    <dgm:cxn modelId="{B8674E21-A251-4CA7-A351-3413FF887296}" type="presParOf" srcId="{7C9698DC-C0B3-41F9-9721-8729BB3402B1}" destId="{0B65CB24-48DC-49D3-A299-793DD1320DF2}" srcOrd="5" destOrd="0" presId="urn:microsoft.com/office/officeart/2005/8/layout/default"/>
    <dgm:cxn modelId="{F352FB4C-5B92-46FD-8928-A4C7C1A210B7}" type="presParOf" srcId="{7C9698DC-C0B3-41F9-9721-8729BB3402B1}" destId="{1E23374D-0DD6-4813-ABA0-70B994C52C7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6EC056-4E13-4038-B2DF-5B4F432C282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0F1788-8220-4F0D-9383-1D9FF4CFC3A7}">
      <dgm:prSet/>
      <dgm:spPr/>
      <dgm:t>
        <a:bodyPr/>
        <a:lstStyle/>
        <a:p>
          <a:r>
            <a:rPr lang="en-US"/>
            <a:t>Web Application Architecture</a:t>
          </a:r>
        </a:p>
      </dgm:t>
    </dgm:pt>
    <dgm:pt modelId="{8DF228FA-0CDF-4091-ABC3-1B7EC2C4BC34}" type="parTrans" cxnId="{C307CDF8-7655-4EAB-85A7-E659E9F02256}">
      <dgm:prSet/>
      <dgm:spPr/>
      <dgm:t>
        <a:bodyPr/>
        <a:lstStyle/>
        <a:p>
          <a:endParaRPr lang="en-US"/>
        </a:p>
      </dgm:t>
    </dgm:pt>
    <dgm:pt modelId="{AA5F5E64-93B0-45EA-9770-25D0CF071F18}" type="sibTrans" cxnId="{C307CDF8-7655-4EAB-85A7-E659E9F02256}">
      <dgm:prSet/>
      <dgm:spPr/>
      <dgm:t>
        <a:bodyPr/>
        <a:lstStyle/>
        <a:p>
          <a:endParaRPr lang="en-US"/>
        </a:p>
      </dgm:t>
    </dgm:pt>
    <dgm:pt modelId="{334669E6-283E-4448-A7D2-48EDDC5698D2}">
      <dgm:prSet/>
      <dgm:spPr/>
      <dgm:t>
        <a:bodyPr/>
        <a:lstStyle/>
        <a:p>
          <a:r>
            <a:rPr lang="en-US" dirty="0"/>
            <a:t>Front-end software: HTML, CSS, JavaScript, </a:t>
          </a:r>
          <a:r>
            <a:rPr lang="en-US" dirty="0" err="1"/>
            <a:t>PugJS</a:t>
          </a:r>
          <a:endParaRPr lang="en-US" dirty="0"/>
        </a:p>
      </dgm:t>
    </dgm:pt>
    <dgm:pt modelId="{E6BD7308-E2ED-410C-8E78-BD5FEB39D88A}" type="parTrans" cxnId="{2150C8AB-9EE8-4435-AC1F-2B6B87BB1441}">
      <dgm:prSet/>
      <dgm:spPr/>
      <dgm:t>
        <a:bodyPr/>
        <a:lstStyle/>
        <a:p>
          <a:endParaRPr lang="en-US"/>
        </a:p>
      </dgm:t>
    </dgm:pt>
    <dgm:pt modelId="{CCFE6CFB-5180-4D4D-944E-610475F91A67}" type="sibTrans" cxnId="{2150C8AB-9EE8-4435-AC1F-2B6B87BB1441}">
      <dgm:prSet/>
      <dgm:spPr/>
      <dgm:t>
        <a:bodyPr/>
        <a:lstStyle/>
        <a:p>
          <a:endParaRPr lang="en-US"/>
        </a:p>
      </dgm:t>
    </dgm:pt>
    <dgm:pt modelId="{E5CFD333-E59E-4E12-9051-7144A86DAAB3}">
      <dgm:prSet/>
      <dgm:spPr/>
      <dgm:t>
        <a:bodyPr/>
        <a:lstStyle/>
        <a:p>
          <a:r>
            <a:rPr lang="en-US"/>
            <a:t>Back-end software: NodeJS (ExpressJS), Python</a:t>
          </a:r>
        </a:p>
      </dgm:t>
    </dgm:pt>
    <dgm:pt modelId="{CF0C2C9D-92FD-4D57-8D0E-14B17E3658C2}" type="parTrans" cxnId="{B4BEC10C-90D5-4B45-B4B1-806DA0FAF241}">
      <dgm:prSet/>
      <dgm:spPr/>
      <dgm:t>
        <a:bodyPr/>
        <a:lstStyle/>
        <a:p>
          <a:endParaRPr lang="en-US"/>
        </a:p>
      </dgm:t>
    </dgm:pt>
    <dgm:pt modelId="{1AD94DD3-1715-4BB0-96DE-4F1115015D3E}" type="sibTrans" cxnId="{B4BEC10C-90D5-4B45-B4B1-806DA0FAF241}">
      <dgm:prSet/>
      <dgm:spPr/>
      <dgm:t>
        <a:bodyPr/>
        <a:lstStyle/>
        <a:p>
          <a:endParaRPr lang="en-US"/>
        </a:p>
      </dgm:t>
    </dgm:pt>
    <dgm:pt modelId="{4BEDCE70-1295-462B-992E-90FC334B355C}">
      <dgm:prSet/>
      <dgm:spPr/>
      <dgm:t>
        <a:bodyPr/>
        <a:lstStyle/>
        <a:p>
          <a:r>
            <a:rPr lang="en-US"/>
            <a:t>Database Management System: MySQL</a:t>
          </a:r>
        </a:p>
      </dgm:t>
    </dgm:pt>
    <dgm:pt modelId="{71BF89A1-DEF1-4C45-82B5-C6C647EA1B37}" type="parTrans" cxnId="{CC9359B1-FD27-4519-8437-557C20B662A0}">
      <dgm:prSet/>
      <dgm:spPr/>
      <dgm:t>
        <a:bodyPr/>
        <a:lstStyle/>
        <a:p>
          <a:endParaRPr lang="en-US"/>
        </a:p>
      </dgm:t>
    </dgm:pt>
    <dgm:pt modelId="{1BA490FB-F483-4E29-9C59-4755F44E6A6C}" type="sibTrans" cxnId="{CC9359B1-FD27-4519-8437-557C20B662A0}">
      <dgm:prSet/>
      <dgm:spPr/>
      <dgm:t>
        <a:bodyPr/>
        <a:lstStyle/>
        <a:p>
          <a:endParaRPr lang="en-US"/>
        </a:p>
      </dgm:t>
    </dgm:pt>
    <dgm:pt modelId="{905D2DE3-F2B3-4E80-8EF1-B9D8D6675329}">
      <dgm:prSet/>
      <dgm:spPr/>
      <dgm:t>
        <a:bodyPr/>
        <a:lstStyle/>
        <a:p>
          <a:r>
            <a:rPr lang="en-US" dirty="0"/>
            <a:t>ORMs: </a:t>
          </a:r>
          <a:r>
            <a:rPr lang="en-US" dirty="0" err="1"/>
            <a:t>SQLAlchemy</a:t>
          </a:r>
          <a:r>
            <a:rPr lang="en-US" dirty="0"/>
            <a:t>, </a:t>
          </a:r>
          <a:r>
            <a:rPr lang="en-US" dirty="0" err="1"/>
            <a:t>Sequalize</a:t>
          </a:r>
          <a:endParaRPr lang="en-US" dirty="0"/>
        </a:p>
      </dgm:t>
    </dgm:pt>
    <dgm:pt modelId="{2A1FE140-8489-442D-A11D-0D8D2D4A0F7C}" type="parTrans" cxnId="{8C21D186-33FC-4D9D-9482-1BABF28D0DE6}">
      <dgm:prSet/>
      <dgm:spPr/>
      <dgm:t>
        <a:bodyPr/>
        <a:lstStyle/>
        <a:p>
          <a:endParaRPr lang="en-US"/>
        </a:p>
      </dgm:t>
    </dgm:pt>
    <dgm:pt modelId="{B2517FB7-2B3F-42AC-8AB4-F9D4C95F3EBA}" type="sibTrans" cxnId="{8C21D186-33FC-4D9D-9482-1BABF28D0DE6}">
      <dgm:prSet/>
      <dgm:spPr/>
      <dgm:t>
        <a:bodyPr/>
        <a:lstStyle/>
        <a:p>
          <a:endParaRPr lang="en-US"/>
        </a:p>
      </dgm:t>
    </dgm:pt>
    <dgm:pt modelId="{906C7208-E164-4E9B-A50D-455EC6E04952}">
      <dgm:prSet/>
      <dgm:spPr/>
      <dgm:t>
        <a:bodyPr/>
        <a:lstStyle/>
        <a:p>
          <a:r>
            <a:rPr lang="tr-TR" dirty="0"/>
            <a:t>APIs: python-bridge API, RESTful API</a:t>
          </a:r>
          <a:endParaRPr lang="en-US" dirty="0"/>
        </a:p>
      </dgm:t>
    </dgm:pt>
    <dgm:pt modelId="{6BDB6CFB-719E-4CAA-9274-A060EC11216F}" type="parTrans" cxnId="{DDDB7042-0F15-413B-AD95-CFA12EB6122E}">
      <dgm:prSet/>
      <dgm:spPr/>
      <dgm:t>
        <a:bodyPr/>
        <a:lstStyle/>
        <a:p>
          <a:endParaRPr lang="en-US"/>
        </a:p>
      </dgm:t>
    </dgm:pt>
    <dgm:pt modelId="{120E7756-14FD-4737-A80B-34371A0A61F7}" type="sibTrans" cxnId="{DDDB7042-0F15-413B-AD95-CFA12EB6122E}">
      <dgm:prSet/>
      <dgm:spPr/>
      <dgm:t>
        <a:bodyPr/>
        <a:lstStyle/>
        <a:p>
          <a:endParaRPr lang="en-US"/>
        </a:p>
      </dgm:t>
    </dgm:pt>
    <dgm:pt modelId="{EA8112F5-403F-46D1-A941-14E71FC42326}" type="pres">
      <dgm:prSet presAssocID="{D36EC056-4E13-4038-B2DF-5B4F432C28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47AE2E-73A6-4B72-B7A1-1CA99C323785}" type="pres">
      <dgm:prSet presAssocID="{930F1788-8220-4F0D-9383-1D9FF4CFC3A7}" presName="hierRoot1" presStyleCnt="0"/>
      <dgm:spPr/>
    </dgm:pt>
    <dgm:pt modelId="{ECBF0EEB-016D-4F82-A496-7DABF1C04CB8}" type="pres">
      <dgm:prSet presAssocID="{930F1788-8220-4F0D-9383-1D9FF4CFC3A7}" presName="composite" presStyleCnt="0"/>
      <dgm:spPr/>
    </dgm:pt>
    <dgm:pt modelId="{3A837930-BD17-490A-9134-F95770F13E91}" type="pres">
      <dgm:prSet presAssocID="{930F1788-8220-4F0D-9383-1D9FF4CFC3A7}" presName="background" presStyleLbl="node0" presStyleIdx="0" presStyleCnt="2"/>
      <dgm:spPr/>
    </dgm:pt>
    <dgm:pt modelId="{E35F9C61-07E9-4A41-B5D5-C5EAD6E1CA48}" type="pres">
      <dgm:prSet presAssocID="{930F1788-8220-4F0D-9383-1D9FF4CFC3A7}" presName="text" presStyleLbl="fgAcc0" presStyleIdx="0" presStyleCnt="2">
        <dgm:presLayoutVars>
          <dgm:chPref val="3"/>
        </dgm:presLayoutVars>
      </dgm:prSet>
      <dgm:spPr/>
    </dgm:pt>
    <dgm:pt modelId="{E27D8E93-6A37-495B-BBB0-1C4220E4E12B}" type="pres">
      <dgm:prSet presAssocID="{930F1788-8220-4F0D-9383-1D9FF4CFC3A7}" presName="hierChild2" presStyleCnt="0"/>
      <dgm:spPr/>
    </dgm:pt>
    <dgm:pt modelId="{7C785AC0-3086-47C1-BB5E-7694A8F5B8CC}" type="pres">
      <dgm:prSet presAssocID="{E6BD7308-E2ED-410C-8E78-BD5FEB39D88A}" presName="Name10" presStyleLbl="parChTrans1D2" presStyleIdx="0" presStyleCnt="3"/>
      <dgm:spPr/>
    </dgm:pt>
    <dgm:pt modelId="{2CC66874-D2FC-4BB9-88AF-3A3722DD258B}" type="pres">
      <dgm:prSet presAssocID="{334669E6-283E-4448-A7D2-48EDDC5698D2}" presName="hierRoot2" presStyleCnt="0"/>
      <dgm:spPr/>
    </dgm:pt>
    <dgm:pt modelId="{CEFB0F45-13BC-44A5-8D33-F5ECE3FAD326}" type="pres">
      <dgm:prSet presAssocID="{334669E6-283E-4448-A7D2-48EDDC5698D2}" presName="composite2" presStyleCnt="0"/>
      <dgm:spPr/>
    </dgm:pt>
    <dgm:pt modelId="{FA67F5E1-6FB4-4E1E-B16C-34E7059DDA92}" type="pres">
      <dgm:prSet presAssocID="{334669E6-283E-4448-A7D2-48EDDC5698D2}" presName="background2" presStyleLbl="node2" presStyleIdx="0" presStyleCnt="3"/>
      <dgm:spPr/>
    </dgm:pt>
    <dgm:pt modelId="{29E70BE9-6629-4A03-BF9B-CF5029853B7F}" type="pres">
      <dgm:prSet presAssocID="{334669E6-283E-4448-A7D2-48EDDC5698D2}" presName="text2" presStyleLbl="fgAcc2" presStyleIdx="0" presStyleCnt="3">
        <dgm:presLayoutVars>
          <dgm:chPref val="3"/>
        </dgm:presLayoutVars>
      </dgm:prSet>
      <dgm:spPr/>
    </dgm:pt>
    <dgm:pt modelId="{5E154460-3F1C-480A-AF38-454E9F3DDFAD}" type="pres">
      <dgm:prSet presAssocID="{334669E6-283E-4448-A7D2-48EDDC5698D2}" presName="hierChild3" presStyleCnt="0"/>
      <dgm:spPr/>
    </dgm:pt>
    <dgm:pt modelId="{353BAD51-C5DC-48A9-BFCD-A4A816BD1EF1}" type="pres">
      <dgm:prSet presAssocID="{CF0C2C9D-92FD-4D57-8D0E-14B17E3658C2}" presName="Name10" presStyleLbl="parChTrans1D2" presStyleIdx="1" presStyleCnt="3"/>
      <dgm:spPr/>
    </dgm:pt>
    <dgm:pt modelId="{6C1FFB2D-44B8-4E03-8E07-87372E3274E8}" type="pres">
      <dgm:prSet presAssocID="{E5CFD333-E59E-4E12-9051-7144A86DAAB3}" presName="hierRoot2" presStyleCnt="0"/>
      <dgm:spPr/>
    </dgm:pt>
    <dgm:pt modelId="{93173F9C-79B1-42E9-8B7F-96A0E16300D7}" type="pres">
      <dgm:prSet presAssocID="{E5CFD333-E59E-4E12-9051-7144A86DAAB3}" presName="composite2" presStyleCnt="0"/>
      <dgm:spPr/>
    </dgm:pt>
    <dgm:pt modelId="{025A9112-5FEA-4410-BC8D-63F540098F0F}" type="pres">
      <dgm:prSet presAssocID="{E5CFD333-E59E-4E12-9051-7144A86DAAB3}" presName="background2" presStyleLbl="node2" presStyleIdx="1" presStyleCnt="3"/>
      <dgm:spPr/>
    </dgm:pt>
    <dgm:pt modelId="{E5E94CCE-3E17-4FFC-A439-59A9C4A08399}" type="pres">
      <dgm:prSet presAssocID="{E5CFD333-E59E-4E12-9051-7144A86DAAB3}" presName="text2" presStyleLbl="fgAcc2" presStyleIdx="1" presStyleCnt="3">
        <dgm:presLayoutVars>
          <dgm:chPref val="3"/>
        </dgm:presLayoutVars>
      </dgm:prSet>
      <dgm:spPr/>
    </dgm:pt>
    <dgm:pt modelId="{2F15A82F-8E0D-42ED-B425-F06751D68B71}" type="pres">
      <dgm:prSet presAssocID="{E5CFD333-E59E-4E12-9051-7144A86DAAB3}" presName="hierChild3" presStyleCnt="0"/>
      <dgm:spPr/>
    </dgm:pt>
    <dgm:pt modelId="{CB0F630D-785D-4445-8DBF-8B40987F4EB9}" type="pres">
      <dgm:prSet presAssocID="{71BF89A1-DEF1-4C45-82B5-C6C647EA1B37}" presName="Name10" presStyleLbl="parChTrans1D2" presStyleIdx="2" presStyleCnt="3"/>
      <dgm:spPr/>
    </dgm:pt>
    <dgm:pt modelId="{86247824-F6B2-4FE8-99EC-AA63B52CFB7C}" type="pres">
      <dgm:prSet presAssocID="{4BEDCE70-1295-462B-992E-90FC334B355C}" presName="hierRoot2" presStyleCnt="0"/>
      <dgm:spPr/>
    </dgm:pt>
    <dgm:pt modelId="{CB4EA1E8-5863-490A-A763-D95452631078}" type="pres">
      <dgm:prSet presAssocID="{4BEDCE70-1295-462B-992E-90FC334B355C}" presName="composite2" presStyleCnt="0"/>
      <dgm:spPr/>
    </dgm:pt>
    <dgm:pt modelId="{83493571-DA0D-451B-96EF-67C212D078D2}" type="pres">
      <dgm:prSet presAssocID="{4BEDCE70-1295-462B-992E-90FC334B355C}" presName="background2" presStyleLbl="node2" presStyleIdx="2" presStyleCnt="3"/>
      <dgm:spPr/>
    </dgm:pt>
    <dgm:pt modelId="{64159091-C1A0-49B5-A174-5354039A714D}" type="pres">
      <dgm:prSet presAssocID="{4BEDCE70-1295-462B-992E-90FC334B355C}" presName="text2" presStyleLbl="fgAcc2" presStyleIdx="2" presStyleCnt="3">
        <dgm:presLayoutVars>
          <dgm:chPref val="3"/>
        </dgm:presLayoutVars>
      </dgm:prSet>
      <dgm:spPr/>
    </dgm:pt>
    <dgm:pt modelId="{242242CF-5960-4625-B2D5-61134D2A2CB6}" type="pres">
      <dgm:prSet presAssocID="{4BEDCE70-1295-462B-992E-90FC334B355C}" presName="hierChild3" presStyleCnt="0"/>
      <dgm:spPr/>
    </dgm:pt>
    <dgm:pt modelId="{7DE38910-34FE-4AE2-BE3D-F397081CAE1B}" type="pres">
      <dgm:prSet presAssocID="{2A1FE140-8489-442D-A11D-0D8D2D4A0F7C}" presName="Name17" presStyleLbl="parChTrans1D3" presStyleIdx="0" presStyleCnt="1"/>
      <dgm:spPr/>
    </dgm:pt>
    <dgm:pt modelId="{590154E6-06F5-4BB3-AE69-DAA0B4946F96}" type="pres">
      <dgm:prSet presAssocID="{905D2DE3-F2B3-4E80-8EF1-B9D8D6675329}" presName="hierRoot3" presStyleCnt="0"/>
      <dgm:spPr/>
    </dgm:pt>
    <dgm:pt modelId="{ED2B8A23-0995-4F96-AB1D-A775F25EAD84}" type="pres">
      <dgm:prSet presAssocID="{905D2DE3-F2B3-4E80-8EF1-B9D8D6675329}" presName="composite3" presStyleCnt="0"/>
      <dgm:spPr/>
    </dgm:pt>
    <dgm:pt modelId="{7F4EC0DA-8648-43CE-80ED-B00FA15AF46A}" type="pres">
      <dgm:prSet presAssocID="{905D2DE3-F2B3-4E80-8EF1-B9D8D6675329}" presName="background3" presStyleLbl="node3" presStyleIdx="0" presStyleCnt="1"/>
      <dgm:spPr/>
    </dgm:pt>
    <dgm:pt modelId="{1A63B8DB-DED0-4622-AC89-50EC42F2EF50}" type="pres">
      <dgm:prSet presAssocID="{905D2DE3-F2B3-4E80-8EF1-B9D8D6675329}" presName="text3" presStyleLbl="fgAcc3" presStyleIdx="0" presStyleCnt="1">
        <dgm:presLayoutVars>
          <dgm:chPref val="3"/>
        </dgm:presLayoutVars>
      </dgm:prSet>
      <dgm:spPr/>
    </dgm:pt>
    <dgm:pt modelId="{40E66AEE-1977-4BD4-8BD1-3663A1E68A4D}" type="pres">
      <dgm:prSet presAssocID="{905D2DE3-F2B3-4E80-8EF1-B9D8D6675329}" presName="hierChild4" presStyleCnt="0"/>
      <dgm:spPr/>
    </dgm:pt>
    <dgm:pt modelId="{DCB544A5-B516-4C4A-8055-C233A01D9A8C}" type="pres">
      <dgm:prSet presAssocID="{906C7208-E164-4E9B-A50D-455EC6E04952}" presName="hierRoot1" presStyleCnt="0"/>
      <dgm:spPr/>
    </dgm:pt>
    <dgm:pt modelId="{506D74CF-A55E-42C2-881E-0CC210A0EE22}" type="pres">
      <dgm:prSet presAssocID="{906C7208-E164-4E9B-A50D-455EC6E04952}" presName="composite" presStyleCnt="0"/>
      <dgm:spPr/>
    </dgm:pt>
    <dgm:pt modelId="{0AD2EC97-E3EB-479E-B996-E67354E8FF14}" type="pres">
      <dgm:prSet presAssocID="{906C7208-E164-4E9B-A50D-455EC6E04952}" presName="background" presStyleLbl="node0" presStyleIdx="1" presStyleCnt="2"/>
      <dgm:spPr>
        <a:solidFill>
          <a:srgbClr val="92D050"/>
        </a:solidFill>
      </dgm:spPr>
    </dgm:pt>
    <dgm:pt modelId="{81358629-CE30-45E2-ABB3-CD17FBEB5FC7}" type="pres">
      <dgm:prSet presAssocID="{906C7208-E164-4E9B-A50D-455EC6E04952}" presName="text" presStyleLbl="fgAcc0" presStyleIdx="1" presStyleCnt="2" custLinFactX="-100000" custLinFactY="100000" custLinFactNeighborX="-139683" custLinFactNeighborY="191743">
        <dgm:presLayoutVars>
          <dgm:chPref val="3"/>
        </dgm:presLayoutVars>
      </dgm:prSet>
      <dgm:spPr/>
    </dgm:pt>
    <dgm:pt modelId="{493B0D1C-0770-46AB-A2CF-13C602000CB3}" type="pres">
      <dgm:prSet presAssocID="{906C7208-E164-4E9B-A50D-455EC6E04952}" presName="hierChild2" presStyleCnt="0"/>
      <dgm:spPr/>
    </dgm:pt>
  </dgm:ptLst>
  <dgm:cxnLst>
    <dgm:cxn modelId="{B4BEC10C-90D5-4B45-B4B1-806DA0FAF241}" srcId="{930F1788-8220-4F0D-9383-1D9FF4CFC3A7}" destId="{E5CFD333-E59E-4E12-9051-7144A86DAAB3}" srcOrd="1" destOrd="0" parTransId="{CF0C2C9D-92FD-4D57-8D0E-14B17E3658C2}" sibTransId="{1AD94DD3-1715-4BB0-96DE-4F1115015D3E}"/>
    <dgm:cxn modelId="{1D309628-234B-425C-B01A-FC9DC2FE13AC}" type="presOf" srcId="{E5CFD333-E59E-4E12-9051-7144A86DAAB3}" destId="{E5E94CCE-3E17-4FFC-A439-59A9C4A08399}" srcOrd="0" destOrd="0" presId="urn:microsoft.com/office/officeart/2005/8/layout/hierarchy1"/>
    <dgm:cxn modelId="{C2A0D12B-1DD6-47DC-944F-3F1C07086DFD}" type="presOf" srcId="{2A1FE140-8489-442D-A11D-0D8D2D4A0F7C}" destId="{7DE38910-34FE-4AE2-BE3D-F397081CAE1B}" srcOrd="0" destOrd="0" presId="urn:microsoft.com/office/officeart/2005/8/layout/hierarchy1"/>
    <dgm:cxn modelId="{4B02AD2D-B13F-4C28-B93C-239C53487A23}" type="presOf" srcId="{71BF89A1-DEF1-4C45-82B5-C6C647EA1B37}" destId="{CB0F630D-785D-4445-8DBF-8B40987F4EB9}" srcOrd="0" destOrd="0" presId="urn:microsoft.com/office/officeart/2005/8/layout/hierarchy1"/>
    <dgm:cxn modelId="{0AD21F40-6698-48DF-9E04-047C12C6169B}" type="presOf" srcId="{CF0C2C9D-92FD-4D57-8D0E-14B17E3658C2}" destId="{353BAD51-C5DC-48A9-BFCD-A4A816BD1EF1}" srcOrd="0" destOrd="0" presId="urn:microsoft.com/office/officeart/2005/8/layout/hierarchy1"/>
    <dgm:cxn modelId="{DDDB7042-0F15-413B-AD95-CFA12EB6122E}" srcId="{D36EC056-4E13-4038-B2DF-5B4F432C2823}" destId="{906C7208-E164-4E9B-A50D-455EC6E04952}" srcOrd="1" destOrd="0" parTransId="{6BDB6CFB-719E-4CAA-9274-A060EC11216F}" sibTransId="{120E7756-14FD-4737-A80B-34371A0A61F7}"/>
    <dgm:cxn modelId="{88733B7C-FC22-4F47-BE84-BF04D42E0D23}" type="presOf" srcId="{930F1788-8220-4F0D-9383-1D9FF4CFC3A7}" destId="{E35F9C61-07E9-4A41-B5D5-C5EAD6E1CA48}" srcOrd="0" destOrd="0" presId="urn:microsoft.com/office/officeart/2005/8/layout/hierarchy1"/>
    <dgm:cxn modelId="{F11EB083-47AF-42AE-9DB4-3E78AE945AD3}" type="presOf" srcId="{906C7208-E164-4E9B-A50D-455EC6E04952}" destId="{81358629-CE30-45E2-ABB3-CD17FBEB5FC7}" srcOrd="0" destOrd="0" presId="urn:microsoft.com/office/officeart/2005/8/layout/hierarchy1"/>
    <dgm:cxn modelId="{8C21D186-33FC-4D9D-9482-1BABF28D0DE6}" srcId="{4BEDCE70-1295-462B-992E-90FC334B355C}" destId="{905D2DE3-F2B3-4E80-8EF1-B9D8D6675329}" srcOrd="0" destOrd="0" parTransId="{2A1FE140-8489-442D-A11D-0D8D2D4A0F7C}" sibTransId="{B2517FB7-2B3F-42AC-8AB4-F9D4C95F3EBA}"/>
    <dgm:cxn modelId="{9CEFACA8-364E-4FBC-A192-146BC7722507}" type="presOf" srcId="{E6BD7308-E2ED-410C-8E78-BD5FEB39D88A}" destId="{7C785AC0-3086-47C1-BB5E-7694A8F5B8CC}" srcOrd="0" destOrd="0" presId="urn:microsoft.com/office/officeart/2005/8/layout/hierarchy1"/>
    <dgm:cxn modelId="{2150C8AB-9EE8-4435-AC1F-2B6B87BB1441}" srcId="{930F1788-8220-4F0D-9383-1D9FF4CFC3A7}" destId="{334669E6-283E-4448-A7D2-48EDDC5698D2}" srcOrd="0" destOrd="0" parTransId="{E6BD7308-E2ED-410C-8E78-BD5FEB39D88A}" sibTransId="{CCFE6CFB-5180-4D4D-944E-610475F91A67}"/>
    <dgm:cxn modelId="{CC9359B1-FD27-4519-8437-557C20B662A0}" srcId="{930F1788-8220-4F0D-9383-1D9FF4CFC3A7}" destId="{4BEDCE70-1295-462B-992E-90FC334B355C}" srcOrd="2" destOrd="0" parTransId="{71BF89A1-DEF1-4C45-82B5-C6C647EA1B37}" sibTransId="{1BA490FB-F483-4E29-9C59-4755F44E6A6C}"/>
    <dgm:cxn modelId="{E77CA9B7-980C-401B-9828-0040F601E9C1}" type="presOf" srcId="{905D2DE3-F2B3-4E80-8EF1-B9D8D6675329}" destId="{1A63B8DB-DED0-4622-AC89-50EC42F2EF50}" srcOrd="0" destOrd="0" presId="urn:microsoft.com/office/officeart/2005/8/layout/hierarchy1"/>
    <dgm:cxn modelId="{97CD24E1-1D9E-43DB-8379-DA2E87A75D72}" type="presOf" srcId="{D36EC056-4E13-4038-B2DF-5B4F432C2823}" destId="{EA8112F5-403F-46D1-A941-14E71FC42326}" srcOrd="0" destOrd="0" presId="urn:microsoft.com/office/officeart/2005/8/layout/hierarchy1"/>
    <dgm:cxn modelId="{BF90DFE8-EB5C-478E-A2F3-0FF4ECC43F86}" type="presOf" srcId="{4BEDCE70-1295-462B-992E-90FC334B355C}" destId="{64159091-C1A0-49B5-A174-5354039A714D}" srcOrd="0" destOrd="0" presId="urn:microsoft.com/office/officeart/2005/8/layout/hierarchy1"/>
    <dgm:cxn modelId="{267995F4-6BA9-4953-BEF0-E1B978996B70}" type="presOf" srcId="{334669E6-283E-4448-A7D2-48EDDC5698D2}" destId="{29E70BE9-6629-4A03-BF9B-CF5029853B7F}" srcOrd="0" destOrd="0" presId="urn:microsoft.com/office/officeart/2005/8/layout/hierarchy1"/>
    <dgm:cxn modelId="{C307CDF8-7655-4EAB-85A7-E659E9F02256}" srcId="{D36EC056-4E13-4038-B2DF-5B4F432C2823}" destId="{930F1788-8220-4F0D-9383-1D9FF4CFC3A7}" srcOrd="0" destOrd="0" parTransId="{8DF228FA-0CDF-4091-ABC3-1B7EC2C4BC34}" sibTransId="{AA5F5E64-93B0-45EA-9770-25D0CF071F18}"/>
    <dgm:cxn modelId="{B41F323C-6672-430A-8AE6-BF9642E99089}" type="presParOf" srcId="{EA8112F5-403F-46D1-A941-14E71FC42326}" destId="{C247AE2E-73A6-4B72-B7A1-1CA99C323785}" srcOrd="0" destOrd="0" presId="urn:microsoft.com/office/officeart/2005/8/layout/hierarchy1"/>
    <dgm:cxn modelId="{6A4DED35-DF21-418B-9C0D-A001A78F077B}" type="presParOf" srcId="{C247AE2E-73A6-4B72-B7A1-1CA99C323785}" destId="{ECBF0EEB-016D-4F82-A496-7DABF1C04CB8}" srcOrd="0" destOrd="0" presId="urn:microsoft.com/office/officeart/2005/8/layout/hierarchy1"/>
    <dgm:cxn modelId="{FEFF5229-53EC-4F47-8DD0-4E0EF296C275}" type="presParOf" srcId="{ECBF0EEB-016D-4F82-A496-7DABF1C04CB8}" destId="{3A837930-BD17-490A-9134-F95770F13E91}" srcOrd="0" destOrd="0" presId="urn:microsoft.com/office/officeart/2005/8/layout/hierarchy1"/>
    <dgm:cxn modelId="{352E834B-190C-4090-97F3-C519A559E3BD}" type="presParOf" srcId="{ECBF0EEB-016D-4F82-A496-7DABF1C04CB8}" destId="{E35F9C61-07E9-4A41-B5D5-C5EAD6E1CA48}" srcOrd="1" destOrd="0" presId="urn:microsoft.com/office/officeart/2005/8/layout/hierarchy1"/>
    <dgm:cxn modelId="{380203E5-ACDB-4DAB-99E0-11246E333368}" type="presParOf" srcId="{C247AE2E-73A6-4B72-B7A1-1CA99C323785}" destId="{E27D8E93-6A37-495B-BBB0-1C4220E4E12B}" srcOrd="1" destOrd="0" presId="urn:microsoft.com/office/officeart/2005/8/layout/hierarchy1"/>
    <dgm:cxn modelId="{57AE6D32-DE33-447B-97DF-BF595E5F551E}" type="presParOf" srcId="{E27D8E93-6A37-495B-BBB0-1C4220E4E12B}" destId="{7C785AC0-3086-47C1-BB5E-7694A8F5B8CC}" srcOrd="0" destOrd="0" presId="urn:microsoft.com/office/officeart/2005/8/layout/hierarchy1"/>
    <dgm:cxn modelId="{FFDE3F78-4AF3-46F4-A7D9-77160291DE5C}" type="presParOf" srcId="{E27D8E93-6A37-495B-BBB0-1C4220E4E12B}" destId="{2CC66874-D2FC-4BB9-88AF-3A3722DD258B}" srcOrd="1" destOrd="0" presId="urn:microsoft.com/office/officeart/2005/8/layout/hierarchy1"/>
    <dgm:cxn modelId="{A3F7AD43-9C25-4CAF-BDC0-6AA47E15D051}" type="presParOf" srcId="{2CC66874-D2FC-4BB9-88AF-3A3722DD258B}" destId="{CEFB0F45-13BC-44A5-8D33-F5ECE3FAD326}" srcOrd="0" destOrd="0" presId="urn:microsoft.com/office/officeart/2005/8/layout/hierarchy1"/>
    <dgm:cxn modelId="{7675DE54-9522-4707-BD7B-4A421623A462}" type="presParOf" srcId="{CEFB0F45-13BC-44A5-8D33-F5ECE3FAD326}" destId="{FA67F5E1-6FB4-4E1E-B16C-34E7059DDA92}" srcOrd="0" destOrd="0" presId="urn:microsoft.com/office/officeart/2005/8/layout/hierarchy1"/>
    <dgm:cxn modelId="{A4E96FAA-1148-4BF3-B662-6956D4D27386}" type="presParOf" srcId="{CEFB0F45-13BC-44A5-8D33-F5ECE3FAD326}" destId="{29E70BE9-6629-4A03-BF9B-CF5029853B7F}" srcOrd="1" destOrd="0" presId="urn:microsoft.com/office/officeart/2005/8/layout/hierarchy1"/>
    <dgm:cxn modelId="{30217B58-9B43-4D3A-A033-A12E2F387D26}" type="presParOf" srcId="{2CC66874-D2FC-4BB9-88AF-3A3722DD258B}" destId="{5E154460-3F1C-480A-AF38-454E9F3DDFAD}" srcOrd="1" destOrd="0" presId="urn:microsoft.com/office/officeart/2005/8/layout/hierarchy1"/>
    <dgm:cxn modelId="{7815902F-C3DF-4E4E-A8F6-8EDEFF586873}" type="presParOf" srcId="{E27D8E93-6A37-495B-BBB0-1C4220E4E12B}" destId="{353BAD51-C5DC-48A9-BFCD-A4A816BD1EF1}" srcOrd="2" destOrd="0" presId="urn:microsoft.com/office/officeart/2005/8/layout/hierarchy1"/>
    <dgm:cxn modelId="{1F4A0124-D52D-41F5-84DF-1BC35BCC045B}" type="presParOf" srcId="{E27D8E93-6A37-495B-BBB0-1C4220E4E12B}" destId="{6C1FFB2D-44B8-4E03-8E07-87372E3274E8}" srcOrd="3" destOrd="0" presId="urn:microsoft.com/office/officeart/2005/8/layout/hierarchy1"/>
    <dgm:cxn modelId="{1786D561-0DEC-4997-BBE0-83422A56C7F6}" type="presParOf" srcId="{6C1FFB2D-44B8-4E03-8E07-87372E3274E8}" destId="{93173F9C-79B1-42E9-8B7F-96A0E16300D7}" srcOrd="0" destOrd="0" presId="urn:microsoft.com/office/officeart/2005/8/layout/hierarchy1"/>
    <dgm:cxn modelId="{4163C30E-868F-46FB-815D-90222D8B9E1A}" type="presParOf" srcId="{93173F9C-79B1-42E9-8B7F-96A0E16300D7}" destId="{025A9112-5FEA-4410-BC8D-63F540098F0F}" srcOrd="0" destOrd="0" presId="urn:microsoft.com/office/officeart/2005/8/layout/hierarchy1"/>
    <dgm:cxn modelId="{49FC0206-CF24-4875-A6A9-4DA3D9B95042}" type="presParOf" srcId="{93173F9C-79B1-42E9-8B7F-96A0E16300D7}" destId="{E5E94CCE-3E17-4FFC-A439-59A9C4A08399}" srcOrd="1" destOrd="0" presId="urn:microsoft.com/office/officeart/2005/8/layout/hierarchy1"/>
    <dgm:cxn modelId="{9BE9BC40-652F-45D9-926F-51FE71EBDBAB}" type="presParOf" srcId="{6C1FFB2D-44B8-4E03-8E07-87372E3274E8}" destId="{2F15A82F-8E0D-42ED-B425-F06751D68B71}" srcOrd="1" destOrd="0" presId="urn:microsoft.com/office/officeart/2005/8/layout/hierarchy1"/>
    <dgm:cxn modelId="{A1844BC4-0E34-4677-B6C5-E703AA3EECDF}" type="presParOf" srcId="{E27D8E93-6A37-495B-BBB0-1C4220E4E12B}" destId="{CB0F630D-785D-4445-8DBF-8B40987F4EB9}" srcOrd="4" destOrd="0" presId="urn:microsoft.com/office/officeart/2005/8/layout/hierarchy1"/>
    <dgm:cxn modelId="{205E35FE-F978-405C-B473-C6F5243A4130}" type="presParOf" srcId="{E27D8E93-6A37-495B-BBB0-1C4220E4E12B}" destId="{86247824-F6B2-4FE8-99EC-AA63B52CFB7C}" srcOrd="5" destOrd="0" presId="urn:microsoft.com/office/officeart/2005/8/layout/hierarchy1"/>
    <dgm:cxn modelId="{64390B37-A032-4429-B019-2D4BA15CF38A}" type="presParOf" srcId="{86247824-F6B2-4FE8-99EC-AA63B52CFB7C}" destId="{CB4EA1E8-5863-490A-A763-D95452631078}" srcOrd="0" destOrd="0" presId="urn:microsoft.com/office/officeart/2005/8/layout/hierarchy1"/>
    <dgm:cxn modelId="{517893AD-8176-453C-B5EF-59D03C6AB130}" type="presParOf" srcId="{CB4EA1E8-5863-490A-A763-D95452631078}" destId="{83493571-DA0D-451B-96EF-67C212D078D2}" srcOrd="0" destOrd="0" presId="urn:microsoft.com/office/officeart/2005/8/layout/hierarchy1"/>
    <dgm:cxn modelId="{9600D60A-694E-46DD-9DD0-BB9873B99E3A}" type="presParOf" srcId="{CB4EA1E8-5863-490A-A763-D95452631078}" destId="{64159091-C1A0-49B5-A174-5354039A714D}" srcOrd="1" destOrd="0" presId="urn:microsoft.com/office/officeart/2005/8/layout/hierarchy1"/>
    <dgm:cxn modelId="{713611A7-DCC1-4F68-B077-A6C08E3D5D93}" type="presParOf" srcId="{86247824-F6B2-4FE8-99EC-AA63B52CFB7C}" destId="{242242CF-5960-4625-B2D5-61134D2A2CB6}" srcOrd="1" destOrd="0" presId="urn:microsoft.com/office/officeart/2005/8/layout/hierarchy1"/>
    <dgm:cxn modelId="{AE5B07AC-4FBC-4CFE-BAE7-D129E3D4043C}" type="presParOf" srcId="{242242CF-5960-4625-B2D5-61134D2A2CB6}" destId="{7DE38910-34FE-4AE2-BE3D-F397081CAE1B}" srcOrd="0" destOrd="0" presId="urn:microsoft.com/office/officeart/2005/8/layout/hierarchy1"/>
    <dgm:cxn modelId="{D8A32490-1815-492E-8B5E-7251D52AB938}" type="presParOf" srcId="{242242CF-5960-4625-B2D5-61134D2A2CB6}" destId="{590154E6-06F5-4BB3-AE69-DAA0B4946F96}" srcOrd="1" destOrd="0" presId="urn:microsoft.com/office/officeart/2005/8/layout/hierarchy1"/>
    <dgm:cxn modelId="{CFE1686E-A1CF-4E5A-88BB-356E1A91F5D0}" type="presParOf" srcId="{590154E6-06F5-4BB3-AE69-DAA0B4946F96}" destId="{ED2B8A23-0995-4F96-AB1D-A775F25EAD84}" srcOrd="0" destOrd="0" presId="urn:microsoft.com/office/officeart/2005/8/layout/hierarchy1"/>
    <dgm:cxn modelId="{13D49F93-6861-4965-8E4E-DDEC84FD0F78}" type="presParOf" srcId="{ED2B8A23-0995-4F96-AB1D-A775F25EAD84}" destId="{7F4EC0DA-8648-43CE-80ED-B00FA15AF46A}" srcOrd="0" destOrd="0" presId="urn:microsoft.com/office/officeart/2005/8/layout/hierarchy1"/>
    <dgm:cxn modelId="{293824CC-CE5B-4A42-A71C-6E11B209F2A9}" type="presParOf" srcId="{ED2B8A23-0995-4F96-AB1D-A775F25EAD84}" destId="{1A63B8DB-DED0-4622-AC89-50EC42F2EF50}" srcOrd="1" destOrd="0" presId="urn:microsoft.com/office/officeart/2005/8/layout/hierarchy1"/>
    <dgm:cxn modelId="{47A4C386-FF7C-4F52-8C80-C129EF3FF10C}" type="presParOf" srcId="{590154E6-06F5-4BB3-AE69-DAA0B4946F96}" destId="{40E66AEE-1977-4BD4-8BD1-3663A1E68A4D}" srcOrd="1" destOrd="0" presId="urn:microsoft.com/office/officeart/2005/8/layout/hierarchy1"/>
    <dgm:cxn modelId="{98B95F61-F1E0-4B79-B389-2FAD5232E159}" type="presParOf" srcId="{EA8112F5-403F-46D1-A941-14E71FC42326}" destId="{DCB544A5-B516-4C4A-8055-C233A01D9A8C}" srcOrd="1" destOrd="0" presId="urn:microsoft.com/office/officeart/2005/8/layout/hierarchy1"/>
    <dgm:cxn modelId="{B6AE18CA-9028-4BFB-9EB1-2F45C9DC9E84}" type="presParOf" srcId="{DCB544A5-B516-4C4A-8055-C233A01D9A8C}" destId="{506D74CF-A55E-42C2-881E-0CC210A0EE22}" srcOrd="0" destOrd="0" presId="urn:microsoft.com/office/officeart/2005/8/layout/hierarchy1"/>
    <dgm:cxn modelId="{8D1EE431-8819-4766-9AC0-5E14C40BA62E}" type="presParOf" srcId="{506D74CF-A55E-42C2-881E-0CC210A0EE22}" destId="{0AD2EC97-E3EB-479E-B996-E67354E8FF14}" srcOrd="0" destOrd="0" presId="urn:microsoft.com/office/officeart/2005/8/layout/hierarchy1"/>
    <dgm:cxn modelId="{9565E623-F248-4B1D-86A7-4AAD6520CE9E}" type="presParOf" srcId="{506D74CF-A55E-42C2-881E-0CC210A0EE22}" destId="{81358629-CE30-45E2-ABB3-CD17FBEB5FC7}" srcOrd="1" destOrd="0" presId="urn:microsoft.com/office/officeart/2005/8/layout/hierarchy1"/>
    <dgm:cxn modelId="{2E467728-C0F6-40C9-A022-D2A0BF3596A4}" type="presParOf" srcId="{DCB544A5-B516-4C4A-8055-C233A01D9A8C}" destId="{493B0D1C-0770-46AB-A2CF-13C602000CB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FCA76-9AC2-4FBD-9FC7-6FFD31585AB8}">
      <dsp:nvSpPr>
        <dsp:cNvPr id="0" name=""/>
        <dsp:cNvSpPr/>
      </dsp:nvSpPr>
      <dsp:spPr>
        <a:xfrm>
          <a:off x="579" y="301879"/>
          <a:ext cx="2259965" cy="1355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99.50% availability</a:t>
          </a:r>
          <a:r>
            <a:rPr lang="tr-TR" sz="2300" kern="1200"/>
            <a:t>,</a:t>
          </a:r>
          <a:endParaRPr lang="en-US" sz="2300" kern="1200"/>
        </a:p>
      </dsp:txBody>
      <dsp:txXfrm>
        <a:off x="579" y="301879"/>
        <a:ext cx="2259965" cy="1355979"/>
      </dsp:txXfrm>
    </dsp:sp>
    <dsp:sp modelId="{5AF643E2-60B9-4A59-8520-8A849F926368}">
      <dsp:nvSpPr>
        <dsp:cNvPr id="0" name=""/>
        <dsp:cNvSpPr/>
      </dsp:nvSpPr>
      <dsp:spPr>
        <a:xfrm>
          <a:off x="2486541" y="301879"/>
          <a:ext cx="2259965" cy="1355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Correctness</a:t>
          </a:r>
          <a:r>
            <a:rPr lang="tr-TR" sz="2300" kern="1200"/>
            <a:t>,</a:t>
          </a:r>
          <a:endParaRPr lang="en-US" sz="2300" kern="1200"/>
        </a:p>
      </dsp:txBody>
      <dsp:txXfrm>
        <a:off x="2486541" y="301879"/>
        <a:ext cx="2259965" cy="1355979"/>
      </dsp:txXfrm>
    </dsp:sp>
    <dsp:sp modelId="{9AFA05C7-8723-44E3-B841-0ACC2243F656}">
      <dsp:nvSpPr>
        <dsp:cNvPr id="0" name=""/>
        <dsp:cNvSpPr/>
      </dsp:nvSpPr>
      <dsp:spPr>
        <a:xfrm>
          <a:off x="579" y="1883855"/>
          <a:ext cx="2259965" cy="1355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Continuous integration for m</a:t>
          </a:r>
          <a:r>
            <a:rPr lang="en-US" sz="2300" kern="1200"/>
            <a:t>aintainability </a:t>
          </a:r>
        </a:p>
      </dsp:txBody>
      <dsp:txXfrm>
        <a:off x="579" y="1883855"/>
        <a:ext cx="2259965" cy="1355979"/>
      </dsp:txXfrm>
    </dsp:sp>
    <dsp:sp modelId="{1E23374D-0DD6-4813-ABA0-70B994C52C7F}">
      <dsp:nvSpPr>
        <dsp:cNvPr id="0" name=""/>
        <dsp:cNvSpPr/>
      </dsp:nvSpPr>
      <dsp:spPr>
        <a:xfrm>
          <a:off x="2486541" y="1883855"/>
          <a:ext cx="2259965" cy="1355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Great u</a:t>
          </a:r>
          <a:r>
            <a:rPr lang="en-US" sz="2300" kern="1200"/>
            <a:t>sability</a:t>
          </a:r>
          <a:r>
            <a:rPr lang="tr-TR" sz="2300" kern="1200"/>
            <a:t> with well designed user interface</a:t>
          </a:r>
          <a:endParaRPr lang="en-US" sz="2300" kern="1200"/>
        </a:p>
      </dsp:txBody>
      <dsp:txXfrm>
        <a:off x="2486541" y="1883855"/>
        <a:ext cx="2259965" cy="13559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38910-34FE-4AE2-BE3D-F397081CAE1B}">
      <dsp:nvSpPr>
        <dsp:cNvPr id="0" name=""/>
        <dsp:cNvSpPr/>
      </dsp:nvSpPr>
      <dsp:spPr>
        <a:xfrm>
          <a:off x="6461379" y="2079832"/>
          <a:ext cx="91440" cy="387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741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F630D-785D-4445-8DBF-8B40987F4EB9}">
      <dsp:nvSpPr>
        <dsp:cNvPr id="0" name=""/>
        <dsp:cNvSpPr/>
      </dsp:nvSpPr>
      <dsp:spPr>
        <a:xfrm>
          <a:off x="4878994" y="846542"/>
          <a:ext cx="1628105" cy="387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012"/>
              </a:lnTo>
              <a:lnTo>
                <a:pt x="1628105" y="264012"/>
              </a:lnTo>
              <a:lnTo>
                <a:pt x="1628105" y="38741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BAD51-C5DC-48A9-BFCD-A4A816BD1EF1}">
      <dsp:nvSpPr>
        <dsp:cNvPr id="0" name=""/>
        <dsp:cNvSpPr/>
      </dsp:nvSpPr>
      <dsp:spPr>
        <a:xfrm>
          <a:off x="4833274" y="846542"/>
          <a:ext cx="91440" cy="387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741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85AC0-3086-47C1-BB5E-7694A8F5B8CC}">
      <dsp:nvSpPr>
        <dsp:cNvPr id="0" name=""/>
        <dsp:cNvSpPr/>
      </dsp:nvSpPr>
      <dsp:spPr>
        <a:xfrm>
          <a:off x="3250889" y="846542"/>
          <a:ext cx="1628105" cy="387415"/>
        </a:xfrm>
        <a:custGeom>
          <a:avLst/>
          <a:gdLst/>
          <a:ahLst/>
          <a:cxnLst/>
          <a:rect l="0" t="0" r="0" b="0"/>
          <a:pathLst>
            <a:path>
              <a:moveTo>
                <a:pt x="1628105" y="0"/>
              </a:moveTo>
              <a:lnTo>
                <a:pt x="1628105" y="264012"/>
              </a:lnTo>
              <a:lnTo>
                <a:pt x="0" y="264012"/>
              </a:lnTo>
              <a:lnTo>
                <a:pt x="0" y="38741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37930-BD17-490A-9134-F95770F13E91}">
      <dsp:nvSpPr>
        <dsp:cNvPr id="0" name=""/>
        <dsp:cNvSpPr/>
      </dsp:nvSpPr>
      <dsp:spPr>
        <a:xfrm>
          <a:off x="4212951" y="668"/>
          <a:ext cx="1332085" cy="845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5F9C61-07E9-4A41-B5D5-C5EAD6E1CA48}">
      <dsp:nvSpPr>
        <dsp:cNvPr id="0" name=""/>
        <dsp:cNvSpPr/>
      </dsp:nvSpPr>
      <dsp:spPr>
        <a:xfrm>
          <a:off x="4360961" y="141277"/>
          <a:ext cx="1332085" cy="845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Web Application Architecture</a:t>
          </a:r>
        </a:p>
      </dsp:txBody>
      <dsp:txXfrm>
        <a:off x="4385736" y="166052"/>
        <a:ext cx="1282535" cy="796324"/>
      </dsp:txXfrm>
    </dsp:sp>
    <dsp:sp modelId="{FA67F5E1-6FB4-4E1E-B16C-34E7059DDA92}">
      <dsp:nvSpPr>
        <dsp:cNvPr id="0" name=""/>
        <dsp:cNvSpPr/>
      </dsp:nvSpPr>
      <dsp:spPr>
        <a:xfrm>
          <a:off x="2584846" y="1233957"/>
          <a:ext cx="1332085" cy="845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E70BE9-6629-4A03-BF9B-CF5029853B7F}">
      <dsp:nvSpPr>
        <dsp:cNvPr id="0" name=""/>
        <dsp:cNvSpPr/>
      </dsp:nvSpPr>
      <dsp:spPr>
        <a:xfrm>
          <a:off x="2732856" y="1374566"/>
          <a:ext cx="1332085" cy="845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Front-end software: HTML, CSS, JavaScript, </a:t>
          </a:r>
          <a:r>
            <a:rPr lang="en-US" sz="1300" kern="1200" dirty="0" err="1"/>
            <a:t>PugJS</a:t>
          </a:r>
          <a:endParaRPr lang="en-US" sz="1300" kern="1200" dirty="0"/>
        </a:p>
      </dsp:txBody>
      <dsp:txXfrm>
        <a:off x="2757631" y="1399341"/>
        <a:ext cx="1282535" cy="796324"/>
      </dsp:txXfrm>
    </dsp:sp>
    <dsp:sp modelId="{025A9112-5FEA-4410-BC8D-63F540098F0F}">
      <dsp:nvSpPr>
        <dsp:cNvPr id="0" name=""/>
        <dsp:cNvSpPr/>
      </dsp:nvSpPr>
      <dsp:spPr>
        <a:xfrm>
          <a:off x="4212951" y="1233957"/>
          <a:ext cx="1332085" cy="845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E94CCE-3E17-4FFC-A439-59A9C4A08399}">
      <dsp:nvSpPr>
        <dsp:cNvPr id="0" name=""/>
        <dsp:cNvSpPr/>
      </dsp:nvSpPr>
      <dsp:spPr>
        <a:xfrm>
          <a:off x="4360961" y="1374566"/>
          <a:ext cx="1332085" cy="845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Back-end software: NodeJS (ExpressJS), Python</a:t>
          </a:r>
        </a:p>
      </dsp:txBody>
      <dsp:txXfrm>
        <a:off x="4385736" y="1399341"/>
        <a:ext cx="1282535" cy="796324"/>
      </dsp:txXfrm>
    </dsp:sp>
    <dsp:sp modelId="{83493571-DA0D-451B-96EF-67C212D078D2}">
      <dsp:nvSpPr>
        <dsp:cNvPr id="0" name=""/>
        <dsp:cNvSpPr/>
      </dsp:nvSpPr>
      <dsp:spPr>
        <a:xfrm>
          <a:off x="5841056" y="1233957"/>
          <a:ext cx="1332085" cy="845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159091-C1A0-49B5-A174-5354039A714D}">
      <dsp:nvSpPr>
        <dsp:cNvPr id="0" name=""/>
        <dsp:cNvSpPr/>
      </dsp:nvSpPr>
      <dsp:spPr>
        <a:xfrm>
          <a:off x="5989066" y="1374566"/>
          <a:ext cx="1332085" cy="845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Database Management System: MySQL</a:t>
          </a:r>
        </a:p>
      </dsp:txBody>
      <dsp:txXfrm>
        <a:off x="6013841" y="1399341"/>
        <a:ext cx="1282535" cy="796324"/>
      </dsp:txXfrm>
    </dsp:sp>
    <dsp:sp modelId="{7F4EC0DA-8648-43CE-80ED-B00FA15AF46A}">
      <dsp:nvSpPr>
        <dsp:cNvPr id="0" name=""/>
        <dsp:cNvSpPr/>
      </dsp:nvSpPr>
      <dsp:spPr>
        <a:xfrm>
          <a:off x="5841056" y="2467247"/>
          <a:ext cx="1332085" cy="845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63B8DB-DED0-4622-AC89-50EC42F2EF50}">
      <dsp:nvSpPr>
        <dsp:cNvPr id="0" name=""/>
        <dsp:cNvSpPr/>
      </dsp:nvSpPr>
      <dsp:spPr>
        <a:xfrm>
          <a:off x="5989066" y="2607856"/>
          <a:ext cx="1332085" cy="845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ORMs: </a:t>
          </a:r>
          <a:r>
            <a:rPr lang="en-US" sz="1300" kern="1200" dirty="0" err="1"/>
            <a:t>SQLAlchemy</a:t>
          </a:r>
          <a:r>
            <a:rPr lang="en-US" sz="1300" kern="1200" dirty="0"/>
            <a:t>, </a:t>
          </a:r>
          <a:r>
            <a:rPr lang="en-US" sz="1300" kern="1200" dirty="0" err="1"/>
            <a:t>Sequalize</a:t>
          </a:r>
          <a:endParaRPr lang="en-US" sz="1300" kern="1200" dirty="0"/>
        </a:p>
      </dsp:txBody>
      <dsp:txXfrm>
        <a:off x="6013841" y="2632631"/>
        <a:ext cx="1282535" cy="796324"/>
      </dsp:txXfrm>
    </dsp:sp>
    <dsp:sp modelId="{0AD2EC97-E3EB-479E-B996-E67354E8FF14}">
      <dsp:nvSpPr>
        <dsp:cNvPr id="0" name=""/>
        <dsp:cNvSpPr/>
      </dsp:nvSpPr>
      <dsp:spPr>
        <a:xfrm>
          <a:off x="2648273" y="2467915"/>
          <a:ext cx="1332085" cy="84587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358629-CE30-45E2-ABB3-CD17FBEB5FC7}">
      <dsp:nvSpPr>
        <dsp:cNvPr id="0" name=""/>
        <dsp:cNvSpPr/>
      </dsp:nvSpPr>
      <dsp:spPr>
        <a:xfrm>
          <a:off x="2796282" y="2608524"/>
          <a:ext cx="1332085" cy="845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APIs: python-bridge API, RESTful API</a:t>
          </a:r>
          <a:endParaRPr lang="en-US" sz="1300" kern="1200" dirty="0"/>
        </a:p>
      </dsp:txBody>
      <dsp:txXfrm>
        <a:off x="2821057" y="2633299"/>
        <a:ext cx="1282535" cy="796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92BB4-9FCB-4B67-BB86-3BB87938CE2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24CC-EFB2-4A3A-A49B-37F20B635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7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A24CC-EFB2-4A3A-A49B-37F20B6355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1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61511D-3553-4A64-AF3E-C547A838487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5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377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1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1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66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0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4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0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7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6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5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511D-3553-4A64-AF3E-C547A838487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0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1511D-3553-4A64-AF3E-C547A838487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3DF56-A927-41BE-8275-BB47D95F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33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2" r:id="rId1"/>
    <p:sldLayoutId id="2147484283" r:id="rId2"/>
    <p:sldLayoutId id="2147484284" r:id="rId3"/>
    <p:sldLayoutId id="2147484285" r:id="rId4"/>
    <p:sldLayoutId id="2147484286" r:id="rId5"/>
    <p:sldLayoutId id="2147484287" r:id="rId6"/>
    <p:sldLayoutId id="2147484288" r:id="rId7"/>
    <p:sldLayoutId id="2147484289" r:id="rId8"/>
    <p:sldLayoutId id="2147484290" r:id="rId9"/>
    <p:sldLayoutId id="2147484291" r:id="rId10"/>
    <p:sldLayoutId id="2147484292" r:id="rId11"/>
    <p:sldLayoutId id="2147484293" r:id="rId12"/>
    <p:sldLayoutId id="2147484294" r:id="rId13"/>
    <p:sldLayoutId id="2147484295" r:id="rId14"/>
    <p:sldLayoutId id="2147484296" r:id="rId15"/>
    <p:sldLayoutId id="2147484297" r:id="rId16"/>
    <p:sldLayoutId id="214748429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74CDE-04BA-4664-AADD-C68BAB63E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294906"/>
            <a:ext cx="8791575" cy="1980954"/>
          </a:xfrm>
        </p:spPr>
        <p:txBody>
          <a:bodyPr/>
          <a:lstStyle/>
          <a:p>
            <a:pPr algn="ctr"/>
            <a:r>
              <a:rPr lang="tr-TR"/>
              <a:t>ASPECT-BASED SENTIMENT ANALYSIS FOR TURKISH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F4DBB6D-5E2F-4002-BA90-419F38663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97802"/>
            <a:ext cx="8791575" cy="2696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 401 Project </a:t>
            </a:r>
            <a:r>
              <a:rPr lang="tr-TR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PRESENTATION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/>
              <a:t>170706003 Furkan ÖCALAN</a:t>
            </a:r>
          </a:p>
          <a:p>
            <a:pPr algn="ctr"/>
            <a:r>
              <a:rPr lang="en-US" dirty="0"/>
              <a:t>170706007 Mustafa Tayyip BAYRAM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Project Advisor: Assist. Prof. Dr. Volkan TUNALI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6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>
            <a:extLst>
              <a:ext uri="{FF2B5EF4-FFF2-40B4-BE49-F238E27FC236}">
                <a16:creationId xmlns:a16="http://schemas.microsoft.com/office/drawing/2014/main" id="{D4F83044-0B93-4D99-B1ED-180A394F6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A0395A8-C7D5-4469-B4E9-0D477E6B2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0210D719-E03C-46E8-A41D-25A424FF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0C9C4BDA-B0AF-44A0-91E3-449177EE2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F47CD949-F63F-4B3A-B629-18DD8EC03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A87A4D62-7012-4159-A1C2-874438F2E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CB039317-7EC8-4229-880C-E43392C70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7072F4E8-32AB-4BAE-A252-548201E6D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4CA14C4-AABC-4F0A-936A-2CBF4DB0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3121D4E4-38C5-42DD-ACC4-48C64A0EF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3797A663-07E1-4B5F-ACC7-A93021420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4F016739-083E-4B16-BFAC-AAE9ABDB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486C48E4-F026-4E6E-9848-DC5309C14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FD283559-944C-4A34-9279-AAC48EC14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09103C25-1605-4A9B-9923-C300B13A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CCDC7B94-4D47-456E-9864-3E93399AD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4626B531-8BCC-4369-A6D5-6866F763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98E00161-6DCC-4024-AA9F-02D3BD1EE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3F338899-CB53-4AFB-BB5D-5ACE6E1C5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B728C3BD-5AAC-4A03-BD82-7641D15E4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34E536AD-99E0-4E98-9252-1333743B4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D62AB26F-271C-4909-9CDD-4BFDD48E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8E822D54-8094-4056-8B54-E959947EB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6">
              <a:extLst>
                <a:ext uri="{FF2B5EF4-FFF2-40B4-BE49-F238E27FC236}">
                  <a16:creationId xmlns:a16="http://schemas.microsoft.com/office/drawing/2014/main" id="{1674870F-5BC3-4BA6-A750-4FDC8C160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DE9C2C33-8490-41D6-9460-34D483E88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A4023234-64FC-43F5-940D-C444C25AB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32B95A5F-7AF3-4D79-84A8-CAB2F5B43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A4979638-71AA-44F2-A70B-995DBB196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D480FDF7-5AE8-4D2B-B550-0E0E37EE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D0C8BDE9-AD62-4616-B0AC-149E93534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33">
              <a:extLst>
                <a:ext uri="{FF2B5EF4-FFF2-40B4-BE49-F238E27FC236}">
                  <a16:creationId xmlns:a16="http://schemas.microsoft.com/office/drawing/2014/main" id="{F4ABBF7B-28A4-4F5D-96C3-9431686F1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E0067BE3-CEF8-45BC-8E08-60B029B8E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D603848A-F29F-4A20-92A3-E5148DB0D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98C733C2-3700-4EEB-A1D0-DA3DF270D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EA6157C9-E69E-4C32-87C5-E13301028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66248026-529B-4B62-9F0A-DB306575B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F92114A2-84E2-4B57-8B34-102A91DC9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7C2E9602-5723-4945-93C5-A7FB5B32C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0CFDF22A-CAF9-411F-9824-E57AC6393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8D0960AF-FC5B-4AE3-BB94-36D7C5EB1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3">
              <a:extLst>
                <a:ext uri="{FF2B5EF4-FFF2-40B4-BE49-F238E27FC236}">
                  <a16:creationId xmlns:a16="http://schemas.microsoft.com/office/drawing/2014/main" id="{5A4776C8-C511-41F3-9AE2-F74C2626E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5A232D44-0B8B-43E5-99A3-48A8FAA71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82A54F25-100E-49F8-8DA7-36A246B00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5D7A39EF-4AB8-4159-9D18-83E755A7B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7BF1B95B-7E3C-4AB8-BDE9-3AAA04E3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3900E12B-439D-455E-909D-9A1599717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49">
              <a:extLst>
                <a:ext uri="{FF2B5EF4-FFF2-40B4-BE49-F238E27FC236}">
                  <a16:creationId xmlns:a16="http://schemas.microsoft.com/office/drawing/2014/main" id="{B04B1BA1-A585-4550-95E2-2D13DB596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0">
              <a:extLst>
                <a:ext uri="{FF2B5EF4-FFF2-40B4-BE49-F238E27FC236}">
                  <a16:creationId xmlns:a16="http://schemas.microsoft.com/office/drawing/2014/main" id="{C2F13B9E-E47D-47F1-A7E9-09D76FDE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18F96567-42B1-4DB4-8B9C-2813E05A6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215BFCD0-F07D-4C97-A0C8-9BEC569FC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4E3B30D9-CADE-4483-949B-E8F07129A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FA07B61C-56A4-414B-AF69-4A32C9538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19130B27-3E56-4C5B-A6B8-A49BC40F7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65B059F9-85C8-4FAB-9903-6C7333DBF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6F652069-11D9-4E39-AF60-B17DDF58B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58">
              <a:extLst>
                <a:ext uri="{FF2B5EF4-FFF2-40B4-BE49-F238E27FC236}">
                  <a16:creationId xmlns:a16="http://schemas.microsoft.com/office/drawing/2014/main" id="{9374FD0E-C895-49AF-A80C-E894FA25B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3AFFC2-695B-4EC5-93E3-68BC467B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Input/output dıagram</a:t>
            </a:r>
          </a:p>
        </p:txBody>
      </p:sp>
      <p:sp>
        <p:nvSpPr>
          <p:cNvPr id="85" name="Round Single Corner Rectangle 4">
            <a:extLst>
              <a:ext uri="{FF2B5EF4-FFF2-40B4-BE49-F238E27FC236}">
                <a16:creationId xmlns:a16="http://schemas.microsoft.com/office/drawing/2014/main" id="{D29AE7AE-EDD8-4C04-94A9-DACD2F8E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541" y="636678"/>
            <a:ext cx="3415770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4AA8D89-8017-46AA-896C-FB711E33A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717" y="2052783"/>
            <a:ext cx="2773419" cy="769624"/>
          </a:xfrm>
          <a:prstGeom prst="rect">
            <a:avLst/>
          </a:prstGeom>
          <a:noFill/>
        </p:spPr>
      </p:pic>
      <p:sp>
        <p:nvSpPr>
          <p:cNvPr id="86" name="Round Diagonal Corner Rectangle 18">
            <a:extLst>
              <a:ext uri="{FF2B5EF4-FFF2-40B4-BE49-F238E27FC236}">
                <a16:creationId xmlns:a16="http://schemas.microsoft.com/office/drawing/2014/main" id="{C5C0DF6B-4728-4473-A685-872CC1F4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6909" y="639965"/>
            <a:ext cx="3415769" cy="3598548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1B04718-04ED-4B29-B2A1-36F94D5711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8084" y="2057894"/>
            <a:ext cx="2773419" cy="762690"/>
          </a:xfrm>
          <a:prstGeom prst="rect">
            <a:avLst/>
          </a:prstGeom>
          <a:noFill/>
        </p:spPr>
      </p:pic>
      <p:sp>
        <p:nvSpPr>
          <p:cNvPr id="84" name="Round Single Corner Rectangle 22">
            <a:extLst>
              <a:ext uri="{FF2B5EF4-FFF2-40B4-BE49-F238E27FC236}">
                <a16:creationId xmlns:a16="http://schemas.microsoft.com/office/drawing/2014/main" id="{24786A0A-868C-4F46-95AD-816C6BBC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146844" y="644263"/>
            <a:ext cx="3415770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Timeline&#10;&#10;Description automatically generated">
            <a:extLst>
              <a:ext uri="{FF2B5EF4-FFF2-40B4-BE49-F238E27FC236}">
                <a16:creationId xmlns:a16="http://schemas.microsoft.com/office/drawing/2014/main" id="{B18889CC-E58E-437C-BCAF-5198970A8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8020" y="2063835"/>
            <a:ext cx="2773419" cy="7626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72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2">
            <a:extLst>
              <a:ext uri="{FF2B5EF4-FFF2-40B4-BE49-F238E27FC236}">
                <a16:creationId xmlns:a16="http://schemas.microsoft.com/office/drawing/2014/main" id="{538185F8-B359-48C2-9133-D3E9B471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4BAB2BF-E06F-452F-9555-5161F20A1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EA140413-779F-45FC-A7D4-888962D88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4128E27D-EBE3-4D24-8190-E48CAC4F9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88313CEF-611E-4F21-B313-660A61807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8">
              <a:extLst>
                <a:ext uri="{FF2B5EF4-FFF2-40B4-BE49-F238E27FC236}">
                  <a16:creationId xmlns:a16="http://schemas.microsoft.com/office/drawing/2014/main" id="{36F20F81-347E-4757-92FB-23F7686E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2616577A-1589-4BC9-A351-1831254C6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68D697D8-870E-458B-B50A-E6F0CB3D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C82DCFD4-2825-4793-A077-44AED1321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28D5AB66-B896-4360-8F6B-84E3F6972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A99009BA-B05D-42F4-A734-6197BD38E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D079F75E-4A3A-46DC-8172-CBC1B76AA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B9999D50-F32A-4C25-A04E-C692964AD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CB7DA015-73CB-4C8D-AB85-8AE37791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C150CD40-1655-4A8D-B80A-C798FDCA8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01DEDE74-105E-4FEC-971F-84ACBB1B3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97072102-9BA0-4BD1-9C8A-D39A5AF39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E7A55451-B5BF-4D06-977D-3401A1756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9DC0DCDD-04C6-45DC-AAC1-9204E956C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1D725CC2-0CE9-43C9-8D5E-03887FD5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C1BFC139-20A1-4E5E-8DB1-BBDC67E21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DD2A82AD-E598-4BBF-AA25-8D845F909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4EEF8047-1328-47DF-ACA8-9F4C5223C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1F372141-C46A-4201-8ECD-31BABD99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5CCAAB7A-E85C-4C06-8338-38031C3F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43B6C669-E0C4-4985-8FEB-5CCEAB804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13304268-5D80-466E-BA64-EA1814E4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159730C8-8822-4C3F-B01E-2CC73DA2D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3BDA7D07-DA46-4990-8D19-297E243C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B0FDEEE6-094A-4C56-B5C3-DEDEFC5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C9A3BD1C-94CE-47A6-B8CC-2BD21876A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1D509EAF-E15A-4A44-95B8-2B043001D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4E6C2D7C-F48D-4DCE-AED5-50F4A125B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A8318A48-B5E5-471F-B69C-F07672A3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E59DA71C-1159-4B54-A711-934E7DD3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088C9875-0ECF-42EC-9A30-240AE6D8C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6325AF52-39B7-4C52-88C1-C858CCCFD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38C1EBA8-6FFE-4FA6-A223-D0501AADC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1">
              <a:extLst>
                <a:ext uri="{FF2B5EF4-FFF2-40B4-BE49-F238E27FC236}">
                  <a16:creationId xmlns:a16="http://schemas.microsoft.com/office/drawing/2014/main" id="{1A68F736-4387-4999-9553-3684A458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180136B4-CBA8-4DF3-AAA4-B1A934CA8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323310B6-69CC-412E-9360-90B8261A9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4">
              <a:extLst>
                <a:ext uri="{FF2B5EF4-FFF2-40B4-BE49-F238E27FC236}">
                  <a16:creationId xmlns:a16="http://schemas.microsoft.com/office/drawing/2014/main" id="{08AE3764-70E9-407F-9E56-F922116E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Rectangle 45">
              <a:extLst>
                <a:ext uri="{FF2B5EF4-FFF2-40B4-BE49-F238E27FC236}">
                  <a16:creationId xmlns:a16="http://schemas.microsoft.com/office/drawing/2014/main" id="{1D026FAB-2193-4032-8D43-CE80F147D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A70B55A9-3417-41E4-B289-A484963C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7">
              <a:extLst>
                <a:ext uri="{FF2B5EF4-FFF2-40B4-BE49-F238E27FC236}">
                  <a16:creationId xmlns:a16="http://schemas.microsoft.com/office/drawing/2014/main" id="{25E51F71-4D7D-4BD8-9570-74082BA0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8">
              <a:extLst>
                <a:ext uri="{FF2B5EF4-FFF2-40B4-BE49-F238E27FC236}">
                  <a16:creationId xmlns:a16="http://schemas.microsoft.com/office/drawing/2014/main" id="{73BF7265-7569-4156-B426-EA682DA4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3A748DD1-37AF-4ED8-951E-F0A682CD7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08689BA6-10A1-45BC-B587-B870A0CBB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277FC6E5-64F4-40DD-955F-750F374A8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2">
              <a:extLst>
                <a:ext uri="{FF2B5EF4-FFF2-40B4-BE49-F238E27FC236}">
                  <a16:creationId xmlns:a16="http://schemas.microsoft.com/office/drawing/2014/main" id="{81D54CA6-CF50-405D-B6B8-A8199137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6A3D2087-0FAF-4906-AFB3-5E607C5E0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9913DB8C-3F4A-4940-B31B-6F656B2FC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5">
              <a:extLst>
                <a:ext uri="{FF2B5EF4-FFF2-40B4-BE49-F238E27FC236}">
                  <a16:creationId xmlns:a16="http://schemas.microsoft.com/office/drawing/2014/main" id="{D6FA6142-7410-4E17-8ACA-8BEE5F9F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2BFAE1A6-7321-44E3-B8CA-A9A8E0D4B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C9ED404F-49F0-4F47-B09C-D3BEC3F36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8">
              <a:extLst>
                <a:ext uri="{FF2B5EF4-FFF2-40B4-BE49-F238E27FC236}">
                  <a16:creationId xmlns:a16="http://schemas.microsoft.com/office/drawing/2014/main" id="{E7528D28-EDFF-4402-B78A-A3DE270A3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E31DC6CC-EE03-412F-A143-2E947F8F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Uml class dıagram</a:t>
            </a:r>
          </a:p>
        </p:txBody>
      </p:sp>
      <p:sp>
        <p:nvSpPr>
          <p:cNvPr id="201" name="Round Diagonal Corner Rectangle 6">
            <a:extLst>
              <a:ext uri="{FF2B5EF4-FFF2-40B4-BE49-F238E27FC236}">
                <a16:creationId xmlns:a16="http://schemas.microsoft.com/office/drawing/2014/main" id="{0268721A-CA48-4CFD-BD75-57033912E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6386B6-DE27-45ED-B61A-BFAA3638BE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8"/>
          <a:stretch/>
        </p:blipFill>
        <p:spPr bwMode="auto">
          <a:xfrm>
            <a:off x="714376" y="1871334"/>
            <a:ext cx="6862922" cy="3161083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12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538185F8-B359-48C2-9133-D3E9B471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4BAB2BF-E06F-452F-9555-5161F20A1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EA140413-779F-45FC-A7D4-888962D88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4128E27D-EBE3-4D24-8190-E48CAC4F9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88313CEF-611E-4F21-B313-660A61807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36F20F81-347E-4757-92FB-23F7686E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2616577A-1589-4BC9-A351-1831254C6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68D697D8-870E-458B-B50A-E6F0CB3D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C82DCFD4-2825-4793-A077-44AED1321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28D5AB66-B896-4360-8F6B-84E3F6972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A99009BA-B05D-42F4-A734-6197BD38E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079F75E-4A3A-46DC-8172-CBC1B76AA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9999D50-F32A-4C25-A04E-C692964AD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CB7DA015-73CB-4C8D-AB85-8AE37791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C150CD40-1655-4A8D-B80A-C798FDCA8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01DEDE74-105E-4FEC-971F-84ACBB1B3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97072102-9BA0-4BD1-9C8A-D39A5AF39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E7A55451-B5BF-4D06-977D-3401A1756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9DC0DCDD-04C6-45DC-AAC1-9204E956C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1D725CC2-0CE9-43C9-8D5E-03887FD5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C1BFC139-20A1-4E5E-8DB1-BBDC67E21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DD2A82AD-E598-4BBF-AA25-8D845F909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4EEF8047-1328-47DF-ACA8-9F4C5223C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F372141-C46A-4201-8ECD-31BABD99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5CCAAB7A-E85C-4C06-8338-38031C3F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3B6C669-E0C4-4985-8FEB-5CCEAB804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13304268-5D80-466E-BA64-EA1814E4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159730C8-8822-4C3F-B01E-2CC73DA2D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BDA7D07-DA46-4990-8D19-297E243C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0FDEEE6-094A-4C56-B5C3-DEDEFC5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Rectangle 33">
              <a:extLst>
                <a:ext uri="{FF2B5EF4-FFF2-40B4-BE49-F238E27FC236}">
                  <a16:creationId xmlns:a16="http://schemas.microsoft.com/office/drawing/2014/main" id="{C9A3BD1C-94CE-47A6-B8CC-2BD21876A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1D509EAF-E15A-4A44-95B8-2B043001D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4E6C2D7C-F48D-4DCE-AED5-50F4A125B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A8318A48-B5E5-471F-B69C-F07672A3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E59DA71C-1159-4B54-A711-934E7DD3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088C9875-0ECF-42EC-9A30-240AE6D8C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6325AF52-39B7-4C52-88C1-C858CCCFD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38C1EBA8-6FFE-4FA6-A223-D0501AADC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1A68F736-4387-4999-9553-3684A458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180136B4-CBA8-4DF3-AAA4-B1A934CA8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323310B6-69CC-412E-9360-90B8261A9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08AE3764-70E9-407F-9E56-F922116E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Rectangle 45">
              <a:extLst>
                <a:ext uri="{FF2B5EF4-FFF2-40B4-BE49-F238E27FC236}">
                  <a16:creationId xmlns:a16="http://schemas.microsoft.com/office/drawing/2014/main" id="{1D026FAB-2193-4032-8D43-CE80F147D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A70B55A9-3417-41E4-B289-A484963C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25E51F71-4D7D-4BD8-9570-74082BA0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73BF7265-7569-4156-B426-EA682DA4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3A748DD1-37AF-4ED8-951E-F0A682CD7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08689BA6-10A1-45BC-B587-B870A0CBB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277FC6E5-64F4-40DD-955F-750F374A8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81D54CA6-CF50-405D-B6B8-A8199137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6A3D2087-0FAF-4906-AFB3-5E607C5E0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9913DB8C-3F4A-4940-B31B-6F656B2FC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D6FA6142-7410-4E17-8ACA-8BEE5F9F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2BFAE1A6-7321-44E3-B8CA-A9A8E0D4B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C9ED404F-49F0-4F47-B09C-D3BEC3F36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id="{E7528D28-EDFF-4402-B78A-A3DE270A3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5BDC97-B79C-4F05-970F-F78D5EBC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Use Case dıagram</a:t>
            </a:r>
          </a:p>
        </p:txBody>
      </p:sp>
      <p:sp>
        <p:nvSpPr>
          <p:cNvPr id="74" name="Round Diagonal Corner Rectangle 6">
            <a:extLst>
              <a:ext uri="{FF2B5EF4-FFF2-40B4-BE49-F238E27FC236}">
                <a16:creationId xmlns:a16="http://schemas.microsoft.com/office/drawing/2014/main" id="{0268721A-CA48-4CFD-BD75-57033912E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E4E2351B-601F-42A8-9C5C-B84FD582D9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9823" y="1136606"/>
            <a:ext cx="4670711" cy="4577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951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28A3A3B9-997D-4A03-90FD-7BAB2C8E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FC32202-9DB3-4AA3-84CF-1815EE5B6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610571FD-687E-4644-8056-769F83C3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F88B2CF-ADC0-4A56-892C-000F69B18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0E45960F-3218-447D-883A-C08178DE9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1F453801-3FA6-4C22-A60E-BD42060BE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BF7A3FDF-EF1E-4416-93D8-BEEC2D272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0262584-CA5B-40E4-9E09-F706814FB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2040526A-3336-4659-98D5-8081420A1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A96F4D67-AE70-4F26-936F-33B1EECE1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D0286AA7-8949-4283-A576-761C498ED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18191F3A-48A8-494E-9F62-D51AFC156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768EF614-CED7-4DD9-953A-597F461A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606F1DE5-83D5-4039-9A6D-EB25D325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C06020DA-FF9F-4FB8-BB32-B9D8EFA39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795D7C4-DFEE-4662-86B5-CFB805A7B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81808701-AC94-4B89-BEF0-9ADD3C3EE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73B7EF27-3D88-4BBC-B168-39790455B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DB6DF57F-9E1D-4C2B-8018-505EED19D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3A927F03-78D5-4416-926D-45A7B7048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ADD58AFB-FAF7-4121-B559-BEB987523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68EE3C08-B83B-46C8-9D96-E7FB7EA41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FD021DD5-2C00-4FF3-8DD9-1B39F3C06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348C6317-3127-400A-B4A7-48F1DB5DF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3172227C-EC8B-4221-88C4-1D3B4401D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5511E763-C729-4F3F-8F23-BA0C2490B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561F5B46-071F-45A5-B5CC-F46EDB1AC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AED43814-B7B1-4BB4-950C-590667FB1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C415CA85-B951-4B2F-9EEA-22EE10728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53558B9E-293E-41A2-83C3-9D850825E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33">
              <a:extLst>
                <a:ext uri="{FF2B5EF4-FFF2-40B4-BE49-F238E27FC236}">
                  <a16:creationId xmlns:a16="http://schemas.microsoft.com/office/drawing/2014/main" id="{88ACCEEA-CE41-4CC3-8DCD-E50BD48D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5E0C103C-AE76-4E6D-BC01-38DE5C5C3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64E447C7-C1C5-499C-BFCF-4267C4022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11D27CBD-D97C-4C8A-8B9F-12039830E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0277E892-FF91-4A92-B6E8-56CD11678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754DA1E7-F0A0-493A-853E-948B8381F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00F63C47-C769-464A-AA57-B7AEE8CD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7EFBD469-737A-434F-B848-A89333AD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4396DA9A-8E7D-445A-B7E0-92D16F1F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B3702C58-7DD4-4725-95BD-DF151FF2D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3">
              <a:extLst>
                <a:ext uri="{FF2B5EF4-FFF2-40B4-BE49-F238E27FC236}">
                  <a16:creationId xmlns:a16="http://schemas.microsoft.com/office/drawing/2014/main" id="{089E3BA3-84FA-412A-8EC1-2C2B57572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4">
              <a:extLst>
                <a:ext uri="{FF2B5EF4-FFF2-40B4-BE49-F238E27FC236}">
                  <a16:creationId xmlns:a16="http://schemas.microsoft.com/office/drawing/2014/main" id="{A6630E8E-3552-44DC-819B-0E2FD0854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2705026F-757A-46C6-8C54-39E3487B0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124A7C73-AEF0-4334-8873-E7789302A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329C97BB-5852-4D46-8DA8-1C087CD3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335FCF3A-450B-47A5-BE9D-AE3D309BF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9E9E6BCB-71C3-4ED2-B1F4-539AF8FB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id="{C016E9A5-3CFD-4181-BE3C-B2ED7C8A4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472B18E9-A7CC-4AFE-9270-034E35211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2">
              <a:extLst>
                <a:ext uri="{FF2B5EF4-FFF2-40B4-BE49-F238E27FC236}">
                  <a16:creationId xmlns:a16="http://schemas.microsoft.com/office/drawing/2014/main" id="{7E034710-8BA8-4821-8424-C2C42477A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3">
              <a:extLst>
                <a:ext uri="{FF2B5EF4-FFF2-40B4-BE49-F238E27FC236}">
                  <a16:creationId xmlns:a16="http://schemas.microsoft.com/office/drawing/2014/main" id="{AA9C27DD-0841-41D8-88B9-1E20E498B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4">
              <a:extLst>
                <a:ext uri="{FF2B5EF4-FFF2-40B4-BE49-F238E27FC236}">
                  <a16:creationId xmlns:a16="http://schemas.microsoft.com/office/drawing/2014/main" id="{7AC72B37-137C-43B1-B632-F250FD4F1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5">
              <a:extLst>
                <a:ext uri="{FF2B5EF4-FFF2-40B4-BE49-F238E27FC236}">
                  <a16:creationId xmlns:a16="http://schemas.microsoft.com/office/drawing/2014/main" id="{41100148-06A9-4714-8114-BCEAB1E25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6">
              <a:extLst>
                <a:ext uri="{FF2B5EF4-FFF2-40B4-BE49-F238E27FC236}">
                  <a16:creationId xmlns:a16="http://schemas.microsoft.com/office/drawing/2014/main" id="{7732C5A7-3350-4B61-9B93-42692B1FD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7">
              <a:extLst>
                <a:ext uri="{FF2B5EF4-FFF2-40B4-BE49-F238E27FC236}">
                  <a16:creationId xmlns:a16="http://schemas.microsoft.com/office/drawing/2014/main" id="{A3ADE33B-8A92-4478-800D-8E1A731AB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8">
              <a:extLst>
                <a:ext uri="{FF2B5EF4-FFF2-40B4-BE49-F238E27FC236}">
                  <a16:creationId xmlns:a16="http://schemas.microsoft.com/office/drawing/2014/main" id="{AA064BDA-F472-40E5-91F0-CC69B60E6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0D32710B-B621-4008-BE39-3DB29C94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Analyze Data Flow</a:t>
            </a:r>
          </a:p>
        </p:txBody>
      </p:sp>
      <p:sp>
        <p:nvSpPr>
          <p:cNvPr id="77" name="Round Diagonal Corner Rectangle 6">
            <a:extLst>
              <a:ext uri="{FF2B5EF4-FFF2-40B4-BE49-F238E27FC236}">
                <a16:creationId xmlns:a16="http://schemas.microsoft.com/office/drawing/2014/main" id="{4A78E7AC-5969-4CC5-AE8A-829FDA047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19" descr="Diagram&#10;&#10;Description automatically generated">
            <a:extLst>
              <a:ext uri="{FF2B5EF4-FFF2-40B4-BE49-F238E27FC236}">
                <a16:creationId xmlns:a16="http://schemas.microsoft.com/office/drawing/2014/main" id="{0CF3701D-6038-4DA6-844B-AC72BE696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4" y="1259866"/>
            <a:ext cx="6741776" cy="4504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83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38185F8-B359-48C2-9133-D3E9B471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4BAB2BF-E06F-452F-9555-5161F20A1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EA140413-779F-45FC-A7D4-888962D88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128E27D-EBE3-4D24-8190-E48CAC4F9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8313CEF-611E-4F21-B313-660A61807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36F20F81-347E-4757-92FB-23F7686E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616577A-1589-4BC9-A351-1831254C6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8D697D8-870E-458B-B50A-E6F0CB3D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82DCFD4-2825-4793-A077-44AED1321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8D5AB66-B896-4360-8F6B-84E3F6972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9009BA-B05D-42F4-A734-6197BD38E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079F75E-4A3A-46DC-8172-CBC1B76AA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9999D50-F32A-4C25-A04E-C692964AD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B7DA015-73CB-4C8D-AB85-8AE37791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50CD40-1655-4A8D-B80A-C798FDCA8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1DEDE74-105E-4FEC-971F-84ACBB1B3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97072102-9BA0-4BD1-9C8A-D39A5AF39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7A55451-B5BF-4D06-977D-3401A1756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DC0DCDD-04C6-45DC-AAC1-9204E956C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D725CC2-0CE9-43C9-8D5E-03887FD5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1BFC139-20A1-4E5E-8DB1-BBDC67E21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D2A82AD-E598-4BBF-AA25-8D845F909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EEF8047-1328-47DF-ACA8-9F4C5223C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1F372141-C46A-4201-8ECD-31BABD99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5CCAAB7A-E85C-4C06-8338-38031C3F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43B6C669-E0C4-4985-8FEB-5CCEAB804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13304268-5D80-466E-BA64-EA1814E4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159730C8-8822-4C3F-B01E-2CC73DA2D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BDA7D07-DA46-4990-8D19-297E243C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0FDEEE6-094A-4C56-B5C3-DEDEFC5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C9A3BD1C-94CE-47A6-B8CC-2BD21876A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1D509EAF-E15A-4A44-95B8-2B043001D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4E6C2D7C-F48D-4DCE-AED5-50F4A125B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A8318A48-B5E5-471F-B69C-F07672A3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E59DA71C-1159-4B54-A711-934E7DD3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88C9875-0ECF-42EC-9A30-240AE6D8C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6325AF52-39B7-4C52-88C1-C858CCCFD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8C1EBA8-6FFE-4FA6-A223-D0501AADC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1A68F736-4387-4999-9553-3684A458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180136B4-CBA8-4DF3-AAA4-B1A934CA8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323310B6-69CC-412E-9360-90B8261A9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08AE3764-70E9-407F-9E56-F922116E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1D026FAB-2193-4032-8D43-CE80F147D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A70B55A9-3417-41E4-B289-A484963C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25E51F71-4D7D-4BD8-9570-74082BA0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73BF7265-7569-4156-B426-EA682DA4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3A748DD1-37AF-4ED8-951E-F0A682CD7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08689BA6-10A1-45BC-B587-B870A0CBB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77FC6E5-64F4-40DD-955F-750F374A8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81D54CA6-CF50-405D-B6B8-A8199137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6A3D2087-0FAF-4906-AFB3-5E607C5E0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9913DB8C-3F4A-4940-B31B-6F656B2FC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D6FA6142-7410-4E17-8ACA-8BEE5F9F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2BFAE1A6-7321-44E3-B8CA-A9A8E0D4B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C9ED404F-49F0-4F47-B09C-D3BEC3F36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E7528D28-EDFF-4402-B78A-A3DE270A3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09D84340-D068-470E-9339-707484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System data flow dıagram</a:t>
            </a:r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0268721A-CA48-4CFD-BD75-57033912E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5" descr="Diagram&#10;&#10;Description automatically generated">
            <a:extLst>
              <a:ext uri="{FF2B5EF4-FFF2-40B4-BE49-F238E27FC236}">
                <a16:creationId xmlns:a16="http://schemas.microsoft.com/office/drawing/2014/main" id="{6B5DBF35-2F82-4D45-931F-C5F86BBC1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8676" y="1041876"/>
            <a:ext cx="6688512" cy="47223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3624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>
            <a:extLst>
              <a:ext uri="{FF2B5EF4-FFF2-40B4-BE49-F238E27FC236}">
                <a16:creationId xmlns:a16="http://schemas.microsoft.com/office/drawing/2014/main" id="{28A3A3B9-997D-4A03-90FD-7BAB2C8E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1FC32202-9DB3-4AA3-84CF-1815EE5B6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610571FD-687E-4644-8056-769F83C3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6F88B2CF-ADC0-4A56-892C-000F69B18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0E45960F-3218-447D-883A-C08178DE9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8">
              <a:extLst>
                <a:ext uri="{FF2B5EF4-FFF2-40B4-BE49-F238E27FC236}">
                  <a16:creationId xmlns:a16="http://schemas.microsoft.com/office/drawing/2014/main" id="{1F453801-3FA6-4C22-A60E-BD42060BE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BF7A3FDF-EF1E-4416-93D8-BEEC2D272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A0262584-CA5B-40E4-9E09-F706814FB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2040526A-3336-4659-98D5-8081420A1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A96F4D67-AE70-4F26-936F-33B1EECE1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D0286AA7-8949-4283-A576-761C498ED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18191F3A-48A8-494E-9F62-D51AFC156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768EF614-CED7-4DD9-953A-597F461A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606F1DE5-83D5-4039-9A6D-EB25D325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C06020DA-FF9F-4FB8-BB32-B9D8EFA39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2795D7C4-DFEE-4662-86B5-CFB805A7B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81808701-AC94-4B89-BEF0-9ADD3C3EE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73B7EF27-3D88-4BBC-B168-39790455B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DB6DF57F-9E1D-4C2B-8018-505EED19D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3A927F03-78D5-4416-926D-45A7B7048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ADD58AFB-FAF7-4121-B559-BEB987523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68EE3C08-B83B-46C8-9D96-E7FB7EA41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FD021DD5-2C00-4FF3-8DD9-1B39F3C06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348C6317-3127-400A-B4A7-48F1DB5DF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3172227C-EC8B-4221-88C4-1D3B4401D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5511E763-C729-4F3F-8F23-BA0C2490B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561F5B46-071F-45A5-B5CC-F46EDB1AC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AED43814-B7B1-4BB4-950C-590667FB1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C415CA85-B951-4B2F-9EEA-22EE10728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53558B9E-293E-41A2-83C3-9D850825E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33">
              <a:extLst>
                <a:ext uri="{FF2B5EF4-FFF2-40B4-BE49-F238E27FC236}">
                  <a16:creationId xmlns:a16="http://schemas.microsoft.com/office/drawing/2014/main" id="{88ACCEEA-CE41-4CC3-8DCD-E50BD48D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5E0C103C-AE76-4E6D-BC01-38DE5C5C3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64E447C7-C1C5-499C-BFCF-4267C4022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11D27CBD-D97C-4C8A-8B9F-12039830E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0277E892-FF91-4A92-B6E8-56CD11678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754DA1E7-F0A0-493A-853E-948B8381F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00F63C47-C769-464A-AA57-B7AEE8CD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7EFBD469-737A-434F-B848-A89333AD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4396DA9A-8E7D-445A-B7E0-92D16F1F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B3702C58-7DD4-4725-95BD-DF151FF2D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089E3BA3-84FA-412A-8EC1-2C2B57572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A6630E8E-3552-44DC-819B-0E2FD0854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45">
              <a:extLst>
                <a:ext uri="{FF2B5EF4-FFF2-40B4-BE49-F238E27FC236}">
                  <a16:creationId xmlns:a16="http://schemas.microsoft.com/office/drawing/2014/main" id="{2705026F-757A-46C6-8C54-39E3487B0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124A7C73-AEF0-4334-8873-E7789302A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329C97BB-5852-4D46-8DA8-1C087CD3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335FCF3A-450B-47A5-BE9D-AE3D309BF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9E9E6BCB-71C3-4ED2-B1F4-539AF8FB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0">
              <a:extLst>
                <a:ext uri="{FF2B5EF4-FFF2-40B4-BE49-F238E27FC236}">
                  <a16:creationId xmlns:a16="http://schemas.microsoft.com/office/drawing/2014/main" id="{C016E9A5-3CFD-4181-BE3C-B2ED7C8A4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472B18E9-A7CC-4AFE-9270-034E35211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id="{7E034710-8BA8-4821-8424-C2C42477A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id="{AA9C27DD-0841-41D8-88B9-1E20E498B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7AC72B37-137C-43B1-B632-F250FD4F1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41100148-06A9-4714-8114-BCEAB1E25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7732C5A7-3350-4B61-9B93-42692B1FD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7">
              <a:extLst>
                <a:ext uri="{FF2B5EF4-FFF2-40B4-BE49-F238E27FC236}">
                  <a16:creationId xmlns:a16="http://schemas.microsoft.com/office/drawing/2014/main" id="{A3ADE33B-8A92-4478-800D-8E1A731AB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8">
              <a:extLst>
                <a:ext uri="{FF2B5EF4-FFF2-40B4-BE49-F238E27FC236}">
                  <a16:creationId xmlns:a16="http://schemas.microsoft.com/office/drawing/2014/main" id="{AA064BDA-F472-40E5-91F0-CC69B60E6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C653143-5AE8-4211-B776-06B4AC264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1" name="Rectangle 132">
              <a:extLst>
                <a:ext uri="{FF2B5EF4-FFF2-40B4-BE49-F238E27FC236}">
                  <a16:creationId xmlns:a16="http://schemas.microsoft.com/office/drawing/2014/main" id="{5EFE863F-5874-436B-B199-2B7F7E983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Picture 2">
              <a:extLst>
                <a:ext uri="{FF2B5EF4-FFF2-40B4-BE49-F238E27FC236}">
                  <a16:creationId xmlns:a16="http://schemas.microsoft.com/office/drawing/2014/main" id="{3B9EBA0D-67A3-4D11-9B42-FE25160A8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CB4F16-BD09-4C40-95C7-8272E09A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Actıvıty dıagram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75E15A-C369-41DA-83EC-8847682996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0" r="2608" b="-1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</p:spPr>
      </p:pic>
      <p:grpSp>
        <p:nvGrpSpPr>
          <p:cNvPr id="203" name="Group 135">
            <a:extLst>
              <a:ext uri="{FF2B5EF4-FFF2-40B4-BE49-F238E27FC236}">
                <a16:creationId xmlns:a16="http://schemas.microsoft.com/office/drawing/2014/main" id="{2891FE4B-61A9-42DF-A330-3B56084E1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04" name="Rectangle 5">
              <a:extLst>
                <a:ext uri="{FF2B5EF4-FFF2-40B4-BE49-F238E27FC236}">
                  <a16:creationId xmlns:a16="http://schemas.microsoft.com/office/drawing/2014/main" id="{55C06DF8-16D9-4100-8F19-6138E4878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5A220D21-8D78-4507-B06C-3EBF9F90D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A406E0E6-65AD-45FD-BE98-0C4F9B720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Rectangle 8">
              <a:extLst>
                <a:ext uri="{FF2B5EF4-FFF2-40B4-BE49-F238E27FC236}">
                  <a16:creationId xmlns:a16="http://schemas.microsoft.com/office/drawing/2014/main" id="{B422238B-037C-4733-9958-315F80130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1" name="Freeform 9">
              <a:extLst>
                <a:ext uri="{FF2B5EF4-FFF2-40B4-BE49-F238E27FC236}">
                  <a16:creationId xmlns:a16="http://schemas.microsoft.com/office/drawing/2014/main" id="{6894D98B-2AB3-4EE5-9D99-5B55F2EF5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0">
              <a:extLst>
                <a:ext uri="{FF2B5EF4-FFF2-40B4-BE49-F238E27FC236}">
                  <a16:creationId xmlns:a16="http://schemas.microsoft.com/office/drawing/2014/main" id="{6261F6E4-9C94-4CB8-BD31-A52898EC0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1">
              <a:extLst>
                <a:ext uri="{FF2B5EF4-FFF2-40B4-BE49-F238E27FC236}">
                  <a16:creationId xmlns:a16="http://schemas.microsoft.com/office/drawing/2014/main" id="{70AAEE8E-8662-4D53-A5DD-B1F06BB88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2">
              <a:extLst>
                <a:ext uri="{FF2B5EF4-FFF2-40B4-BE49-F238E27FC236}">
                  <a16:creationId xmlns:a16="http://schemas.microsoft.com/office/drawing/2014/main" id="{56556915-24F2-4763-B1C4-5EC4D88B2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3">
              <a:extLst>
                <a:ext uri="{FF2B5EF4-FFF2-40B4-BE49-F238E27FC236}">
                  <a16:creationId xmlns:a16="http://schemas.microsoft.com/office/drawing/2014/main" id="{7DB216B0-A0C8-4821-8B3A-8586E20D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4">
              <a:extLst>
                <a:ext uri="{FF2B5EF4-FFF2-40B4-BE49-F238E27FC236}">
                  <a16:creationId xmlns:a16="http://schemas.microsoft.com/office/drawing/2014/main" id="{371F5B52-A9CA-427B-80AF-E3E2FC16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5">
              <a:extLst>
                <a:ext uri="{FF2B5EF4-FFF2-40B4-BE49-F238E27FC236}">
                  <a16:creationId xmlns:a16="http://schemas.microsoft.com/office/drawing/2014/main" id="{37605C87-6944-464E-9346-ECE05A2F3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6">
              <a:extLst>
                <a:ext uri="{FF2B5EF4-FFF2-40B4-BE49-F238E27FC236}">
                  <a16:creationId xmlns:a16="http://schemas.microsoft.com/office/drawing/2014/main" id="{D9B10FBC-A53E-49E5-B4B5-0F1693E74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7">
              <a:extLst>
                <a:ext uri="{FF2B5EF4-FFF2-40B4-BE49-F238E27FC236}">
                  <a16:creationId xmlns:a16="http://schemas.microsoft.com/office/drawing/2014/main" id="{678A97F0-80A4-4CF6-BA3B-39711CDC8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8">
              <a:extLst>
                <a:ext uri="{FF2B5EF4-FFF2-40B4-BE49-F238E27FC236}">
                  <a16:creationId xmlns:a16="http://schemas.microsoft.com/office/drawing/2014/main" id="{368FE33B-BECA-4569-8935-FDF768269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9">
              <a:extLst>
                <a:ext uri="{FF2B5EF4-FFF2-40B4-BE49-F238E27FC236}">
                  <a16:creationId xmlns:a16="http://schemas.microsoft.com/office/drawing/2014/main" id="{178FC4D9-8FA2-4D43-88A3-C6CA77F7E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0">
              <a:extLst>
                <a:ext uri="{FF2B5EF4-FFF2-40B4-BE49-F238E27FC236}">
                  <a16:creationId xmlns:a16="http://schemas.microsoft.com/office/drawing/2014/main" id="{A0F5B6D2-8E3D-4AFC-94F6-31D56AE98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1">
              <a:extLst>
                <a:ext uri="{FF2B5EF4-FFF2-40B4-BE49-F238E27FC236}">
                  <a16:creationId xmlns:a16="http://schemas.microsoft.com/office/drawing/2014/main" id="{648A1A6D-A373-4C68-98B1-59E22EE57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2">
              <a:extLst>
                <a:ext uri="{FF2B5EF4-FFF2-40B4-BE49-F238E27FC236}">
                  <a16:creationId xmlns:a16="http://schemas.microsoft.com/office/drawing/2014/main" id="{EFAFD9D9-A0EF-401D-8D0E-4ED053C25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3">
              <a:extLst>
                <a:ext uri="{FF2B5EF4-FFF2-40B4-BE49-F238E27FC236}">
                  <a16:creationId xmlns:a16="http://schemas.microsoft.com/office/drawing/2014/main" id="{763EF4A2-514F-4CD3-9ED0-ECA0C408B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4">
              <a:extLst>
                <a:ext uri="{FF2B5EF4-FFF2-40B4-BE49-F238E27FC236}">
                  <a16:creationId xmlns:a16="http://schemas.microsoft.com/office/drawing/2014/main" id="{215871AE-0060-4394-8446-D47CF3CAB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5">
              <a:extLst>
                <a:ext uri="{FF2B5EF4-FFF2-40B4-BE49-F238E27FC236}">
                  <a16:creationId xmlns:a16="http://schemas.microsoft.com/office/drawing/2014/main" id="{C84D0DA4-2C7F-496D-BC3A-5EBB91445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6">
              <a:extLst>
                <a:ext uri="{FF2B5EF4-FFF2-40B4-BE49-F238E27FC236}">
                  <a16:creationId xmlns:a16="http://schemas.microsoft.com/office/drawing/2014/main" id="{38269078-B40F-4714-BCAF-8E557E1B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E6E24B2B-3723-4CB3-8EC0-0139577C6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2073D418-4752-4043-9A9A-922CA2802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613EBF6C-3651-4B57-95D5-EED08152E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581AD3B9-AF03-44AE-9437-F99ACF12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9FE2F9BF-9683-41C4-8B67-BD9E8B72F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374ABA64-38E0-45C4-8BC9-DAFB9F02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Rectangle 33">
              <a:extLst>
                <a:ext uri="{FF2B5EF4-FFF2-40B4-BE49-F238E27FC236}">
                  <a16:creationId xmlns:a16="http://schemas.microsoft.com/office/drawing/2014/main" id="{DE3A8BCC-3396-43D2-83E7-69FA7109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6" name="Freeform 34">
              <a:extLst>
                <a:ext uri="{FF2B5EF4-FFF2-40B4-BE49-F238E27FC236}">
                  <a16:creationId xmlns:a16="http://schemas.microsoft.com/office/drawing/2014/main" id="{B7BD167E-B771-45E0-8B6C-6BBF975FF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5">
              <a:extLst>
                <a:ext uri="{FF2B5EF4-FFF2-40B4-BE49-F238E27FC236}">
                  <a16:creationId xmlns:a16="http://schemas.microsoft.com/office/drawing/2014/main" id="{69FDD2A7-16E2-4E51-98B5-0D297BC3B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6">
              <a:extLst>
                <a:ext uri="{FF2B5EF4-FFF2-40B4-BE49-F238E27FC236}">
                  <a16:creationId xmlns:a16="http://schemas.microsoft.com/office/drawing/2014/main" id="{D4963E27-1DE7-48C0-A479-7136D899E5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7">
              <a:extLst>
                <a:ext uri="{FF2B5EF4-FFF2-40B4-BE49-F238E27FC236}">
                  <a16:creationId xmlns:a16="http://schemas.microsoft.com/office/drawing/2014/main" id="{8B12B40F-3DC3-4EB4-97CB-C0ED18FB2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8">
              <a:extLst>
                <a:ext uri="{FF2B5EF4-FFF2-40B4-BE49-F238E27FC236}">
                  <a16:creationId xmlns:a16="http://schemas.microsoft.com/office/drawing/2014/main" id="{B189F9A6-1D5A-4369-B262-0E201E0B4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9">
              <a:extLst>
                <a:ext uri="{FF2B5EF4-FFF2-40B4-BE49-F238E27FC236}">
                  <a16:creationId xmlns:a16="http://schemas.microsoft.com/office/drawing/2014/main" id="{1AE562C3-253B-4C0D-B4F6-3788E45D0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0">
              <a:extLst>
                <a:ext uri="{FF2B5EF4-FFF2-40B4-BE49-F238E27FC236}">
                  <a16:creationId xmlns:a16="http://schemas.microsoft.com/office/drawing/2014/main" id="{37B75FAF-A403-4416-8819-1BA41E8C2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1">
              <a:extLst>
                <a:ext uri="{FF2B5EF4-FFF2-40B4-BE49-F238E27FC236}">
                  <a16:creationId xmlns:a16="http://schemas.microsoft.com/office/drawing/2014/main" id="{133F3EBE-BDAB-4DA9-82F6-B3EEF0CC6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2">
              <a:extLst>
                <a:ext uri="{FF2B5EF4-FFF2-40B4-BE49-F238E27FC236}">
                  <a16:creationId xmlns:a16="http://schemas.microsoft.com/office/drawing/2014/main" id="{112F476B-DBD2-4149-BA6F-DEDAA823F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3">
              <a:extLst>
                <a:ext uri="{FF2B5EF4-FFF2-40B4-BE49-F238E27FC236}">
                  <a16:creationId xmlns:a16="http://schemas.microsoft.com/office/drawing/2014/main" id="{7CD3DB17-FD49-4367-9459-E250C072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4">
              <a:extLst>
                <a:ext uri="{FF2B5EF4-FFF2-40B4-BE49-F238E27FC236}">
                  <a16:creationId xmlns:a16="http://schemas.microsoft.com/office/drawing/2014/main" id="{6B9429B2-21CB-49F0-AC65-1B62C5A08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Rectangle 45">
              <a:extLst>
                <a:ext uri="{FF2B5EF4-FFF2-40B4-BE49-F238E27FC236}">
                  <a16:creationId xmlns:a16="http://schemas.microsoft.com/office/drawing/2014/main" id="{F7D411EA-E62A-4F7A-845B-EF913A699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8" name="Freeform 46">
              <a:extLst>
                <a:ext uri="{FF2B5EF4-FFF2-40B4-BE49-F238E27FC236}">
                  <a16:creationId xmlns:a16="http://schemas.microsoft.com/office/drawing/2014/main" id="{2C167F54-3037-4CE8-B39C-C58F251F3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7">
              <a:extLst>
                <a:ext uri="{FF2B5EF4-FFF2-40B4-BE49-F238E27FC236}">
                  <a16:creationId xmlns:a16="http://schemas.microsoft.com/office/drawing/2014/main" id="{57D211E8-F701-4000-BD38-5226DC7D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8">
              <a:extLst>
                <a:ext uri="{FF2B5EF4-FFF2-40B4-BE49-F238E27FC236}">
                  <a16:creationId xmlns:a16="http://schemas.microsoft.com/office/drawing/2014/main" id="{2862ECA4-0570-47EA-B540-1912DFCD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9">
              <a:extLst>
                <a:ext uri="{FF2B5EF4-FFF2-40B4-BE49-F238E27FC236}">
                  <a16:creationId xmlns:a16="http://schemas.microsoft.com/office/drawing/2014/main" id="{C49C807F-44F0-4A52-8D62-1038B1A09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0">
              <a:extLst>
                <a:ext uri="{FF2B5EF4-FFF2-40B4-BE49-F238E27FC236}">
                  <a16:creationId xmlns:a16="http://schemas.microsoft.com/office/drawing/2014/main" id="{71035AB6-F465-4A2B-A73E-6DFFD89F9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1">
              <a:extLst>
                <a:ext uri="{FF2B5EF4-FFF2-40B4-BE49-F238E27FC236}">
                  <a16:creationId xmlns:a16="http://schemas.microsoft.com/office/drawing/2014/main" id="{DEC2094E-329B-4F76-843A-19E6ACEA9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2">
              <a:extLst>
                <a:ext uri="{FF2B5EF4-FFF2-40B4-BE49-F238E27FC236}">
                  <a16:creationId xmlns:a16="http://schemas.microsoft.com/office/drawing/2014/main" id="{47030EB8-876C-4010-8B04-F31D73C3F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3">
              <a:extLst>
                <a:ext uri="{FF2B5EF4-FFF2-40B4-BE49-F238E27FC236}">
                  <a16:creationId xmlns:a16="http://schemas.microsoft.com/office/drawing/2014/main" id="{FFA1155F-B738-4412-AB94-68FDD10A7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4">
              <a:extLst>
                <a:ext uri="{FF2B5EF4-FFF2-40B4-BE49-F238E27FC236}">
                  <a16:creationId xmlns:a16="http://schemas.microsoft.com/office/drawing/2014/main" id="{E5AADADE-4A85-4AE7-8DEC-D0E6FB478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5">
              <a:extLst>
                <a:ext uri="{FF2B5EF4-FFF2-40B4-BE49-F238E27FC236}">
                  <a16:creationId xmlns:a16="http://schemas.microsoft.com/office/drawing/2014/main" id="{65F819B4-4820-47A5-981D-6D26399B8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6">
              <a:extLst>
                <a:ext uri="{FF2B5EF4-FFF2-40B4-BE49-F238E27FC236}">
                  <a16:creationId xmlns:a16="http://schemas.microsoft.com/office/drawing/2014/main" id="{0ED05087-846F-4C1B-9332-9DB0AF46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7">
              <a:extLst>
                <a:ext uri="{FF2B5EF4-FFF2-40B4-BE49-F238E27FC236}">
                  <a16:creationId xmlns:a16="http://schemas.microsoft.com/office/drawing/2014/main" id="{615265F9-6E54-4300-ACD7-0BD48ECF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8">
              <a:extLst>
                <a:ext uri="{FF2B5EF4-FFF2-40B4-BE49-F238E27FC236}">
                  <a16:creationId xmlns:a16="http://schemas.microsoft.com/office/drawing/2014/main" id="{84D144CE-5B21-4CAF-AC2D-C7CE35BCC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F906381-EE91-4FD9-86DD-DB96444A8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93" name="Freeform 32">
              <a:extLst>
                <a:ext uri="{FF2B5EF4-FFF2-40B4-BE49-F238E27FC236}">
                  <a16:creationId xmlns:a16="http://schemas.microsoft.com/office/drawing/2014/main" id="{B0E51D92-AF8A-4C19-9F4D-2E424A096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3">
              <a:extLst>
                <a:ext uri="{FF2B5EF4-FFF2-40B4-BE49-F238E27FC236}">
                  <a16:creationId xmlns:a16="http://schemas.microsoft.com/office/drawing/2014/main" id="{2506B591-9CB7-4EE1-8CBA-205487532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4">
              <a:extLst>
                <a:ext uri="{FF2B5EF4-FFF2-40B4-BE49-F238E27FC236}">
                  <a16:creationId xmlns:a16="http://schemas.microsoft.com/office/drawing/2014/main" id="{71646847-1C7E-48A7-BB14-C936C25C9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5">
              <a:extLst>
                <a:ext uri="{FF2B5EF4-FFF2-40B4-BE49-F238E27FC236}">
                  <a16:creationId xmlns:a16="http://schemas.microsoft.com/office/drawing/2014/main" id="{6D8B0F3E-13C0-47D8-B26C-E9C284DB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6">
              <a:extLst>
                <a:ext uri="{FF2B5EF4-FFF2-40B4-BE49-F238E27FC236}">
                  <a16:creationId xmlns:a16="http://schemas.microsoft.com/office/drawing/2014/main" id="{218ABFE5-7E6A-4D21-8CCF-4BCB8CAF7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7">
              <a:extLst>
                <a:ext uri="{FF2B5EF4-FFF2-40B4-BE49-F238E27FC236}">
                  <a16:creationId xmlns:a16="http://schemas.microsoft.com/office/drawing/2014/main" id="{EA77E6D1-CF16-41F5-8C38-81A13118D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38">
              <a:extLst>
                <a:ext uri="{FF2B5EF4-FFF2-40B4-BE49-F238E27FC236}">
                  <a16:creationId xmlns:a16="http://schemas.microsoft.com/office/drawing/2014/main" id="{2E65946D-A459-4DEE-A3B3-B7745E075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39">
              <a:extLst>
                <a:ext uri="{FF2B5EF4-FFF2-40B4-BE49-F238E27FC236}">
                  <a16:creationId xmlns:a16="http://schemas.microsoft.com/office/drawing/2014/main" id="{60532C1C-A69A-4D99-A36E-6110980A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0">
              <a:extLst>
                <a:ext uri="{FF2B5EF4-FFF2-40B4-BE49-F238E27FC236}">
                  <a16:creationId xmlns:a16="http://schemas.microsoft.com/office/drawing/2014/main" id="{F4902C81-C6EF-48BD-AD16-F7CA7AE95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Rectangle 41">
              <a:extLst>
                <a:ext uri="{FF2B5EF4-FFF2-40B4-BE49-F238E27FC236}">
                  <a16:creationId xmlns:a16="http://schemas.microsoft.com/office/drawing/2014/main" id="{6642965B-5129-4F0E-B30B-3EF22BBC3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4458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>
            <a:extLst>
              <a:ext uri="{FF2B5EF4-FFF2-40B4-BE49-F238E27FC236}">
                <a16:creationId xmlns:a16="http://schemas.microsoft.com/office/drawing/2014/main" id="{D4F83044-0B93-4D99-B1ED-180A394F6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23">
            <a:extLst>
              <a:ext uri="{FF2B5EF4-FFF2-40B4-BE49-F238E27FC236}">
                <a16:creationId xmlns:a16="http://schemas.microsoft.com/office/drawing/2014/main" id="{0A0395A8-C7D5-4469-B4E9-0D477E6B2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0210D719-E03C-46E8-A41D-25A424FF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0C9C4BDA-B0AF-44A0-91E3-449177EE2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F47CD949-F63F-4B3A-B629-18DD8EC03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A87A4D62-7012-4159-A1C2-874438F2E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CB039317-7EC8-4229-880C-E43392C70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7072F4E8-32AB-4BAE-A252-548201E6D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4CA14C4-AABC-4F0A-936A-2CBF4DB0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3121D4E4-38C5-42DD-ACC4-48C64A0EF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3797A663-07E1-4B5F-ACC7-A93021420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4F016739-083E-4B16-BFAC-AAE9ABDB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486C48E4-F026-4E6E-9848-DC5309C14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FD283559-944C-4A34-9279-AAC48EC14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09103C25-1605-4A9B-9923-C300B13A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CCDC7B94-4D47-456E-9864-3E93399AD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4626B531-8BCC-4369-A6D5-6866F763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98E00161-6DCC-4024-AA9F-02D3BD1EE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3F338899-CB53-4AFB-BB5D-5ACE6E1C5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B728C3BD-5AAC-4A03-BD82-7641D15E4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34E536AD-99E0-4E98-9252-1333743B4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D62AB26F-271C-4909-9CDD-4BFDD48E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8E822D54-8094-4056-8B54-E959947EB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6">
              <a:extLst>
                <a:ext uri="{FF2B5EF4-FFF2-40B4-BE49-F238E27FC236}">
                  <a16:creationId xmlns:a16="http://schemas.microsoft.com/office/drawing/2014/main" id="{1674870F-5BC3-4BA6-A750-4FDC8C160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DE9C2C33-8490-41D6-9460-34D483E88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A4023234-64FC-43F5-940D-C444C25AB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32B95A5F-7AF3-4D79-84A8-CAB2F5B43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A4979638-71AA-44F2-A70B-995DBB196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D480FDF7-5AE8-4D2B-B550-0E0E37EE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D0C8BDE9-AD62-4616-B0AC-149E93534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33">
              <a:extLst>
                <a:ext uri="{FF2B5EF4-FFF2-40B4-BE49-F238E27FC236}">
                  <a16:creationId xmlns:a16="http://schemas.microsoft.com/office/drawing/2014/main" id="{F4ABBF7B-28A4-4F5D-96C3-9431686F1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E0067BE3-CEF8-45BC-8E08-60B029B8E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D603848A-F29F-4A20-92A3-E5148DB0D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98C733C2-3700-4EEB-A1D0-DA3DF270D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EA6157C9-E69E-4C32-87C5-E13301028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66248026-529B-4B62-9F0A-DB306575B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F92114A2-84E2-4B57-8B34-102A91DC9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7C2E9602-5723-4945-93C5-A7FB5B32C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0CFDF22A-CAF9-411F-9824-E57AC6393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8D0960AF-FC5B-4AE3-BB94-36D7C5EB1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3">
              <a:extLst>
                <a:ext uri="{FF2B5EF4-FFF2-40B4-BE49-F238E27FC236}">
                  <a16:creationId xmlns:a16="http://schemas.microsoft.com/office/drawing/2014/main" id="{5A4776C8-C511-41F3-9AE2-F74C2626E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5A232D44-0B8B-43E5-99A3-48A8FAA71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82A54F25-100E-49F8-8DA7-36A246B00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5D7A39EF-4AB8-4159-9D18-83E755A7B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7BF1B95B-7E3C-4AB8-BDE9-3AAA04E3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3900E12B-439D-455E-909D-9A1599717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49">
              <a:extLst>
                <a:ext uri="{FF2B5EF4-FFF2-40B4-BE49-F238E27FC236}">
                  <a16:creationId xmlns:a16="http://schemas.microsoft.com/office/drawing/2014/main" id="{B04B1BA1-A585-4550-95E2-2D13DB596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0">
              <a:extLst>
                <a:ext uri="{FF2B5EF4-FFF2-40B4-BE49-F238E27FC236}">
                  <a16:creationId xmlns:a16="http://schemas.microsoft.com/office/drawing/2014/main" id="{C2F13B9E-E47D-47F1-A7E9-09D76FDE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18F96567-42B1-4DB4-8B9C-2813E05A6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215BFCD0-F07D-4C97-A0C8-9BEC569FC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4E3B30D9-CADE-4483-949B-E8F07129A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FA07B61C-56A4-414B-AF69-4A32C9538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19130B27-3E56-4C5B-A6B8-A49BC40F7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65B059F9-85C8-4FAB-9903-6C7333DBF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6F652069-11D9-4E39-AF60-B17DDF58B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58">
              <a:extLst>
                <a:ext uri="{FF2B5EF4-FFF2-40B4-BE49-F238E27FC236}">
                  <a16:creationId xmlns:a16="http://schemas.microsoft.com/office/drawing/2014/main" id="{9374FD0E-C895-49AF-A80C-E894FA25B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BE480F-BFF9-437C-855D-9EE75035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User ınterface desıgn	</a:t>
            </a:r>
          </a:p>
        </p:txBody>
      </p:sp>
      <p:sp>
        <p:nvSpPr>
          <p:cNvPr id="86" name="Round Single Corner Rectangle 4">
            <a:extLst>
              <a:ext uri="{FF2B5EF4-FFF2-40B4-BE49-F238E27FC236}">
                <a16:creationId xmlns:a16="http://schemas.microsoft.com/office/drawing/2014/main" id="{D29AE7AE-EDD8-4C04-94A9-DACD2F8E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541" y="636678"/>
            <a:ext cx="3415770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BD6BDD-574A-4957-B0AE-6EFA8BCE7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717" y="1328228"/>
            <a:ext cx="2773419" cy="2218734"/>
          </a:xfrm>
          <a:prstGeom prst="rect">
            <a:avLst/>
          </a:prstGeom>
        </p:spPr>
      </p:pic>
      <p:sp>
        <p:nvSpPr>
          <p:cNvPr id="82" name="Round Diagonal Corner Rectangle 18">
            <a:extLst>
              <a:ext uri="{FF2B5EF4-FFF2-40B4-BE49-F238E27FC236}">
                <a16:creationId xmlns:a16="http://schemas.microsoft.com/office/drawing/2014/main" id="{C5C0DF6B-4728-4473-A685-872CC1F4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6909" y="639965"/>
            <a:ext cx="3415769" cy="3598548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6DD930-8B61-4357-B823-6CD1A6108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084" y="1468543"/>
            <a:ext cx="2773419" cy="1941393"/>
          </a:xfrm>
          <a:prstGeom prst="rect">
            <a:avLst/>
          </a:prstGeom>
        </p:spPr>
      </p:pic>
      <p:sp>
        <p:nvSpPr>
          <p:cNvPr id="84" name="Round Single Corner Rectangle 22">
            <a:extLst>
              <a:ext uri="{FF2B5EF4-FFF2-40B4-BE49-F238E27FC236}">
                <a16:creationId xmlns:a16="http://schemas.microsoft.com/office/drawing/2014/main" id="{24786A0A-868C-4F46-95AD-816C6BBC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146844" y="644263"/>
            <a:ext cx="3415770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FE2114E-6C24-43C3-9EC4-E1E516CE4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020" y="1554220"/>
            <a:ext cx="2773419" cy="17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56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>
            <a:extLst>
              <a:ext uri="{FF2B5EF4-FFF2-40B4-BE49-F238E27FC236}">
                <a16:creationId xmlns:a16="http://schemas.microsoft.com/office/drawing/2014/main" id="{35129FDB-BB30-469E-9AD1-58AD841C9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0E14A383-1CD4-478D-BEEA-2D4FA7F63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95" name="Rectangle 5">
              <a:extLst>
                <a:ext uri="{FF2B5EF4-FFF2-40B4-BE49-F238E27FC236}">
                  <a16:creationId xmlns:a16="http://schemas.microsoft.com/office/drawing/2014/main" id="{E324DB32-8476-42BE-9224-C81823FBB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FA11C092-A846-41A8-B431-4D8A499E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BB088961-0896-4952-BDDF-0124E9EAC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8">
              <a:extLst>
                <a:ext uri="{FF2B5EF4-FFF2-40B4-BE49-F238E27FC236}">
                  <a16:creationId xmlns:a16="http://schemas.microsoft.com/office/drawing/2014/main" id="{6798D691-4F4F-4B61-A43B-700957B10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0092CBA7-136D-4D6F-BF44-AEC641B4C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7889A1D2-EF04-4155-A03E-A21014DA9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A9C519DC-10D2-4464-AD51-C6AB77302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33EBCBBF-AE56-43F4-B997-A2B8858F2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72BB070A-A4DD-439A-B706-E0E8B915B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79DE4EAA-EBCE-4515-8F72-E963335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E9ADE606-817A-4377-B8EF-FF3D38386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3F220EF5-54CE-40A0-B1B4-271BE1026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0459F3B5-9A62-4CC1-B17E-A323B59A3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03D3A7CA-130E-436B-9B66-2FD0DCEBF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3AE79D9C-4F0F-46BC-AAD6-DFB8B462D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A468893D-E9A3-4EA3-9702-BBC43260E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5E9983A6-C9F8-4CAD-9106-7176AB286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FF16569F-5A23-474D-B9E3-626909F6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B39A9C11-7B57-46B9-882E-9D0B6DC61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BDC4BFFE-8619-49D3-883A-9A58FB79C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D82C8516-5765-4224-A653-0366F063E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6">
              <a:extLst>
                <a:ext uri="{FF2B5EF4-FFF2-40B4-BE49-F238E27FC236}">
                  <a16:creationId xmlns:a16="http://schemas.microsoft.com/office/drawing/2014/main" id="{DD65966B-C8C2-46C4-AAD8-4C23A025B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7">
              <a:extLst>
                <a:ext uri="{FF2B5EF4-FFF2-40B4-BE49-F238E27FC236}">
                  <a16:creationId xmlns:a16="http://schemas.microsoft.com/office/drawing/2014/main" id="{6DFE8921-7F88-4D12-90AF-D3E36CFFE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8">
              <a:extLst>
                <a:ext uri="{FF2B5EF4-FFF2-40B4-BE49-F238E27FC236}">
                  <a16:creationId xmlns:a16="http://schemas.microsoft.com/office/drawing/2014/main" id="{84DD4259-5C44-4128-AD03-813150CA4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9">
              <a:extLst>
                <a:ext uri="{FF2B5EF4-FFF2-40B4-BE49-F238E27FC236}">
                  <a16:creationId xmlns:a16="http://schemas.microsoft.com/office/drawing/2014/main" id="{F7359020-E7F9-4148-AC11-19BCFBFA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0">
              <a:extLst>
                <a:ext uri="{FF2B5EF4-FFF2-40B4-BE49-F238E27FC236}">
                  <a16:creationId xmlns:a16="http://schemas.microsoft.com/office/drawing/2014/main" id="{079D73A1-8490-4018-985B-57878573E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1">
              <a:extLst>
                <a:ext uri="{FF2B5EF4-FFF2-40B4-BE49-F238E27FC236}">
                  <a16:creationId xmlns:a16="http://schemas.microsoft.com/office/drawing/2014/main" id="{8F1154A8-9B3C-4368-B339-AE1409F13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B181F82B-F685-4723-A11F-09AE6C27E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Rectangle 33">
              <a:extLst>
                <a:ext uri="{FF2B5EF4-FFF2-40B4-BE49-F238E27FC236}">
                  <a16:creationId xmlns:a16="http://schemas.microsoft.com/office/drawing/2014/main" id="{64586723-BEEA-4D6E-8E66-D3A6D5AC5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34">
              <a:extLst>
                <a:ext uri="{FF2B5EF4-FFF2-40B4-BE49-F238E27FC236}">
                  <a16:creationId xmlns:a16="http://schemas.microsoft.com/office/drawing/2014/main" id="{126E11FC-59DE-4F8A-A9AC-465E4D994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00E04344-4879-4461-8F44-C0C446606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37FF5FE9-441D-4372-9F1D-00BA62BE7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6E427EA5-C80F-4CA5-A611-184D2588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EC870DFE-304C-4A7A-8AFA-1153F407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9">
              <a:extLst>
                <a:ext uri="{FF2B5EF4-FFF2-40B4-BE49-F238E27FC236}">
                  <a16:creationId xmlns:a16="http://schemas.microsoft.com/office/drawing/2014/main" id="{CC5442BC-7A4A-4D9D-9892-83C67B7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40">
              <a:extLst>
                <a:ext uri="{FF2B5EF4-FFF2-40B4-BE49-F238E27FC236}">
                  <a16:creationId xmlns:a16="http://schemas.microsoft.com/office/drawing/2014/main" id="{C9AB1E38-0598-470F-A77E-36B9C9FD6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C19D0AB2-2DF8-4E54-999D-CB1C95B8F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42">
              <a:extLst>
                <a:ext uri="{FF2B5EF4-FFF2-40B4-BE49-F238E27FC236}">
                  <a16:creationId xmlns:a16="http://schemas.microsoft.com/office/drawing/2014/main" id="{E2DAE5BE-38C9-440A-979D-07D07D3F6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43">
              <a:extLst>
                <a:ext uri="{FF2B5EF4-FFF2-40B4-BE49-F238E27FC236}">
                  <a16:creationId xmlns:a16="http://schemas.microsoft.com/office/drawing/2014/main" id="{14935D68-ED81-4025-B60A-A341ADFF1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4">
              <a:extLst>
                <a:ext uri="{FF2B5EF4-FFF2-40B4-BE49-F238E27FC236}">
                  <a16:creationId xmlns:a16="http://schemas.microsoft.com/office/drawing/2014/main" id="{EB336C03-2F65-488F-8B40-9BA2A654B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Rectangle 45">
              <a:extLst>
                <a:ext uri="{FF2B5EF4-FFF2-40B4-BE49-F238E27FC236}">
                  <a16:creationId xmlns:a16="http://schemas.microsoft.com/office/drawing/2014/main" id="{F18BD1E2-7B44-44E7-B990-8DC5D644F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46">
              <a:extLst>
                <a:ext uri="{FF2B5EF4-FFF2-40B4-BE49-F238E27FC236}">
                  <a16:creationId xmlns:a16="http://schemas.microsoft.com/office/drawing/2014/main" id="{366A658F-B476-44D4-B381-5C29D9E0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7">
              <a:extLst>
                <a:ext uri="{FF2B5EF4-FFF2-40B4-BE49-F238E27FC236}">
                  <a16:creationId xmlns:a16="http://schemas.microsoft.com/office/drawing/2014/main" id="{704DACB7-A341-4A4C-8797-60C6CB3E1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8">
              <a:extLst>
                <a:ext uri="{FF2B5EF4-FFF2-40B4-BE49-F238E27FC236}">
                  <a16:creationId xmlns:a16="http://schemas.microsoft.com/office/drawing/2014/main" id="{B3451332-83DA-4B89-951F-F628A2422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9">
              <a:extLst>
                <a:ext uri="{FF2B5EF4-FFF2-40B4-BE49-F238E27FC236}">
                  <a16:creationId xmlns:a16="http://schemas.microsoft.com/office/drawing/2014/main" id="{2375C94C-1963-4984-AF2B-3044C166D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50">
              <a:extLst>
                <a:ext uri="{FF2B5EF4-FFF2-40B4-BE49-F238E27FC236}">
                  <a16:creationId xmlns:a16="http://schemas.microsoft.com/office/drawing/2014/main" id="{65ADB857-3C0B-443A-8A3E-4C7377B7B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51">
              <a:extLst>
                <a:ext uri="{FF2B5EF4-FFF2-40B4-BE49-F238E27FC236}">
                  <a16:creationId xmlns:a16="http://schemas.microsoft.com/office/drawing/2014/main" id="{ECE49BD2-9F7C-4E38-91DE-83B534C05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52">
              <a:extLst>
                <a:ext uri="{FF2B5EF4-FFF2-40B4-BE49-F238E27FC236}">
                  <a16:creationId xmlns:a16="http://schemas.microsoft.com/office/drawing/2014/main" id="{E6C77AD5-6A7F-4D10-8EEA-0BEBC5674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53">
              <a:extLst>
                <a:ext uri="{FF2B5EF4-FFF2-40B4-BE49-F238E27FC236}">
                  <a16:creationId xmlns:a16="http://schemas.microsoft.com/office/drawing/2014/main" id="{933CA289-C5C7-47D5-99EC-6D5A58B68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4">
              <a:extLst>
                <a:ext uri="{FF2B5EF4-FFF2-40B4-BE49-F238E27FC236}">
                  <a16:creationId xmlns:a16="http://schemas.microsoft.com/office/drawing/2014/main" id="{C8D5DBAE-4DB5-4013-B7C7-1FA907882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5">
              <a:extLst>
                <a:ext uri="{FF2B5EF4-FFF2-40B4-BE49-F238E27FC236}">
                  <a16:creationId xmlns:a16="http://schemas.microsoft.com/office/drawing/2014/main" id="{CE8829D8-C1CD-42CC-8CBA-F8B346195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6">
              <a:extLst>
                <a:ext uri="{FF2B5EF4-FFF2-40B4-BE49-F238E27FC236}">
                  <a16:creationId xmlns:a16="http://schemas.microsoft.com/office/drawing/2014/main" id="{FA30E9AB-A881-4A40-A3A6-08148CD88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7">
              <a:extLst>
                <a:ext uri="{FF2B5EF4-FFF2-40B4-BE49-F238E27FC236}">
                  <a16:creationId xmlns:a16="http://schemas.microsoft.com/office/drawing/2014/main" id="{F628DECF-972F-47E7-9BCC-D2EFF8E0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8">
              <a:extLst>
                <a:ext uri="{FF2B5EF4-FFF2-40B4-BE49-F238E27FC236}">
                  <a16:creationId xmlns:a16="http://schemas.microsoft.com/office/drawing/2014/main" id="{F5B06592-82EB-433C-9DB2-7B4488D3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BE480F-BFF9-437C-855D-9EE75035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User ınterface desıgn	</a:t>
            </a:r>
          </a:p>
        </p:txBody>
      </p:sp>
      <p:sp>
        <p:nvSpPr>
          <p:cNvPr id="150" name="Round Diagonal Corner Rectangle 6">
            <a:extLst>
              <a:ext uri="{FF2B5EF4-FFF2-40B4-BE49-F238E27FC236}">
                <a16:creationId xmlns:a16="http://schemas.microsoft.com/office/drawing/2014/main" id="{F4F66766-C2B0-44CF-8E23-38C25AAF1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86CCFF7B-CAFF-4518-9EDD-A2DF587D6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169955"/>
            <a:ext cx="2974328" cy="2141516"/>
          </a:xfrm>
          <a:prstGeom prst="rect">
            <a:avLst/>
          </a:prstGeom>
        </p:spPr>
      </p:pic>
      <p:pic>
        <p:nvPicPr>
          <p:cNvPr id="81" name="Picture 8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240CBF-5709-4ECE-9342-EF2D8F0BB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042" y="1169955"/>
            <a:ext cx="2974328" cy="2141516"/>
          </a:xfrm>
          <a:prstGeom prst="rect">
            <a:avLst/>
          </a:prstGeom>
        </p:spPr>
      </p:pic>
      <p:pic>
        <p:nvPicPr>
          <p:cNvPr id="80" name="Picture 79" descr="Icon&#10;&#10;Description automatically generated">
            <a:extLst>
              <a:ext uri="{FF2B5EF4-FFF2-40B4-BE49-F238E27FC236}">
                <a16:creationId xmlns:a16="http://schemas.microsoft.com/office/drawing/2014/main" id="{40C70437-F334-49BF-BA84-CB0718D55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988" y="3739804"/>
            <a:ext cx="2974328" cy="1739981"/>
          </a:xfrm>
          <a:prstGeom prst="rect">
            <a:avLst/>
          </a:prstGeom>
        </p:spPr>
      </p:pic>
      <p:pic>
        <p:nvPicPr>
          <p:cNvPr id="79" name="Picture 78" descr="Icon&#10;&#10;Description automatically generated">
            <a:extLst>
              <a:ext uri="{FF2B5EF4-FFF2-40B4-BE49-F238E27FC236}">
                <a16:creationId xmlns:a16="http://schemas.microsoft.com/office/drawing/2014/main" id="{0D1A0EF1-1808-4C5F-9637-50FE9EFE36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7042" y="3758394"/>
            <a:ext cx="2974328" cy="170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56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38185F8-B359-48C2-9133-D3E9B471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4BAB2BF-E06F-452F-9555-5161F20A1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EA140413-779F-45FC-A7D4-888962D88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128E27D-EBE3-4D24-8190-E48CAC4F9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8313CEF-611E-4F21-B313-660A61807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36F20F81-347E-4757-92FB-23F7686E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616577A-1589-4BC9-A351-1831254C6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8D697D8-870E-458B-B50A-E6F0CB3D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82DCFD4-2825-4793-A077-44AED1321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8D5AB66-B896-4360-8F6B-84E3F6972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9009BA-B05D-42F4-A734-6197BD38E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079F75E-4A3A-46DC-8172-CBC1B76AA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9999D50-F32A-4C25-A04E-C692964AD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B7DA015-73CB-4C8D-AB85-8AE37791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50CD40-1655-4A8D-B80A-C798FDCA8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1DEDE74-105E-4FEC-971F-84ACBB1B3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97072102-9BA0-4BD1-9C8A-D39A5AF39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7A55451-B5BF-4D06-977D-3401A1756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DC0DCDD-04C6-45DC-AAC1-9204E956C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D725CC2-0CE9-43C9-8D5E-03887FD5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1BFC139-20A1-4E5E-8DB1-BBDC67E21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D2A82AD-E598-4BBF-AA25-8D845F909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EEF8047-1328-47DF-ACA8-9F4C5223C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1F372141-C46A-4201-8ECD-31BABD99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5CCAAB7A-E85C-4C06-8338-38031C3F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43B6C669-E0C4-4985-8FEB-5CCEAB804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13304268-5D80-466E-BA64-EA1814E4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159730C8-8822-4C3F-B01E-2CC73DA2D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BDA7D07-DA46-4990-8D19-297E243C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0FDEEE6-094A-4C56-B5C3-DEDEFC5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C9A3BD1C-94CE-47A6-B8CC-2BD21876A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1D509EAF-E15A-4A44-95B8-2B043001D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4E6C2D7C-F48D-4DCE-AED5-50F4A125B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A8318A48-B5E5-471F-B69C-F07672A3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E59DA71C-1159-4B54-A711-934E7DD3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88C9875-0ECF-42EC-9A30-240AE6D8C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6325AF52-39B7-4C52-88C1-C858CCCFD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8C1EBA8-6FFE-4FA6-A223-D0501AADC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1A68F736-4387-4999-9553-3684A458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180136B4-CBA8-4DF3-AAA4-B1A934CA8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323310B6-69CC-412E-9360-90B8261A9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08AE3764-70E9-407F-9E56-F922116E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1D026FAB-2193-4032-8D43-CE80F147D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A70B55A9-3417-41E4-B289-A484963C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25E51F71-4D7D-4BD8-9570-74082BA0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73BF7265-7569-4156-B426-EA682DA4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3A748DD1-37AF-4ED8-951E-F0A682CD7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08689BA6-10A1-45BC-B587-B870A0CBB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77FC6E5-64F4-40DD-955F-750F374A8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81D54CA6-CF50-405D-B6B8-A8199137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6A3D2087-0FAF-4906-AFB3-5E607C5E0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9913DB8C-3F4A-4940-B31B-6F656B2FC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D6FA6142-7410-4E17-8ACA-8BEE5F9F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2BFAE1A6-7321-44E3-B8CA-A9A8E0D4B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C9ED404F-49F0-4F47-B09C-D3BEC3F36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E7528D28-EDFF-4402-B78A-A3DE270A3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D376B2-5EEC-473E-98F3-D1902570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062" y="4141693"/>
            <a:ext cx="9401175" cy="13016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tr-TR" sz="4800" dirty="0"/>
              <a:t>     </a:t>
            </a:r>
            <a:r>
              <a:rPr lang="en-US" sz="4800" dirty="0"/>
              <a:t>Thank you for listening</a:t>
            </a:r>
            <a:br>
              <a:rPr lang="tr-TR" sz="4800" dirty="0"/>
            </a:br>
            <a:r>
              <a:rPr lang="en-US" sz="4800" dirty="0"/>
              <a:t>We want you to be positive in </a:t>
            </a:r>
            <a:r>
              <a:rPr lang="tr-TR" sz="4800" dirty="0"/>
              <a:t> </a:t>
            </a:r>
            <a:r>
              <a:rPr lang="en-US" sz="4800" dirty="0"/>
              <a:t>your polarity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0EF9480-D106-408C-B476-248DA6C73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1973" y="620021"/>
            <a:ext cx="2893808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347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6EE97B-4C07-4389-9030-68A818A6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tr-TR" dirty="0"/>
              <a:t>Introductıon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95F447C-DE6D-4D3D-89BC-BC90F6C12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52"/>
          <a:stretch/>
        </p:blipFill>
        <p:spPr>
          <a:xfrm>
            <a:off x="1141411" y="2527016"/>
            <a:ext cx="4689234" cy="299459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8ACB65-8AA3-4A5C-8478-D20A27079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Aspect-based sentiment analysis (ABSA) is a text analysis technique that categorizes data by aspect and identifies the sentiment attributed to each one.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ssess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emotions and thoughts of the target audience in various sectors and to create new business plans based on the information gathered. 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12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7C9C8D-9306-4D70-8143-EE26BEA0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tr-TR"/>
              <a:t>PROBLEM</a:t>
            </a:r>
            <a:endParaRPr lang="en-US"/>
          </a:p>
        </p:txBody>
      </p:sp>
      <p:pic>
        <p:nvPicPr>
          <p:cNvPr id="1026" name="Picture 2" descr="Aspect-Based Sentiment Analysis in Product Reviews: Unsupervised Way | by  Nitesh Tripathi | Medium">
            <a:extLst>
              <a:ext uri="{FF2B5EF4-FFF2-40B4-BE49-F238E27FC236}">
                <a16:creationId xmlns:a16="http://schemas.microsoft.com/office/drawing/2014/main" id="{4A4BCBDD-721E-4DB3-8D38-15B330D08A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5" r="1181" b="-3"/>
          <a:stretch/>
        </p:blipFill>
        <p:spPr bwMode="auto"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8E3C598-94F2-48D0-B94E-25B1B6CD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Turkish is a low-resource language due to research deficiencies</a:t>
            </a:r>
            <a:r>
              <a:rPr lang="tr-TR" dirty="0"/>
              <a:t> in NLP field.</a:t>
            </a:r>
          </a:p>
          <a:p>
            <a:r>
              <a:rPr lang="tr-TR" dirty="0"/>
              <a:t>S</a:t>
            </a:r>
            <a:r>
              <a:rPr lang="en-US" dirty="0" err="1"/>
              <a:t>uccess</a:t>
            </a:r>
            <a:r>
              <a:rPr lang="en-US" dirty="0"/>
              <a:t> rates are low to making business plans from the output</a:t>
            </a:r>
            <a:r>
              <a:rPr lang="tr-TR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Machine Learning algorithms and </a:t>
            </a:r>
            <a:r>
              <a:rPr lang="tr-TR" dirty="0"/>
              <a:t>Sentiment Analysis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849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38185F8-B359-48C2-9133-D3E9B471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4BAB2BF-E06F-452F-9555-5161F20A1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EA140413-779F-45FC-A7D4-888962D88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128E27D-EBE3-4D24-8190-E48CAC4F9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8313CEF-611E-4F21-B313-660A61807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36F20F81-347E-4757-92FB-23F7686E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616577A-1589-4BC9-A351-1831254C6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8D697D8-870E-458B-B50A-E6F0CB3D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82DCFD4-2825-4793-A077-44AED1321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8D5AB66-B896-4360-8F6B-84E3F6972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9009BA-B05D-42F4-A734-6197BD38E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079F75E-4A3A-46DC-8172-CBC1B76AA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9999D50-F32A-4C25-A04E-C692964AD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B7DA015-73CB-4C8D-AB85-8AE37791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50CD40-1655-4A8D-B80A-C798FDCA8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1DEDE74-105E-4FEC-971F-84ACBB1B3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97072102-9BA0-4BD1-9C8A-D39A5AF39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7A55451-B5BF-4D06-977D-3401A1756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DC0DCDD-04C6-45DC-AAC1-9204E956C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D725CC2-0CE9-43C9-8D5E-03887FD5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1BFC139-20A1-4E5E-8DB1-BBDC67E21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D2A82AD-E598-4BBF-AA25-8D845F909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EEF8047-1328-47DF-ACA8-9F4C5223C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1F372141-C46A-4201-8ECD-31BABD99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5CCAAB7A-E85C-4C06-8338-38031C3F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43B6C669-E0C4-4985-8FEB-5CCEAB804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13304268-5D80-466E-BA64-EA1814E4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159730C8-8822-4C3F-B01E-2CC73DA2D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BDA7D07-DA46-4990-8D19-297E243C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0FDEEE6-094A-4C56-B5C3-DEDEFC5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C9A3BD1C-94CE-47A6-B8CC-2BD21876A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1D509EAF-E15A-4A44-95B8-2B043001D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4E6C2D7C-F48D-4DCE-AED5-50F4A125B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A8318A48-B5E5-471F-B69C-F07672A3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E59DA71C-1159-4B54-A711-934E7DD3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88C9875-0ECF-42EC-9A30-240AE6D8C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6325AF52-39B7-4C52-88C1-C858CCCFD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8C1EBA8-6FFE-4FA6-A223-D0501AADC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1A68F736-4387-4999-9553-3684A458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180136B4-CBA8-4DF3-AAA4-B1A934CA8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323310B6-69CC-412E-9360-90B8261A9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08AE3764-70E9-407F-9E56-F922116E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1D026FAB-2193-4032-8D43-CE80F147D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A70B55A9-3417-41E4-B289-A484963C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25E51F71-4D7D-4BD8-9570-74082BA0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73BF7265-7569-4156-B426-EA682DA4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3A748DD1-37AF-4ED8-951E-F0A682CD7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08689BA6-10A1-45BC-B587-B870A0CBB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77FC6E5-64F4-40DD-955F-750F374A8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81D54CA6-CF50-405D-B6B8-A8199137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6A3D2087-0FAF-4906-AFB3-5E607C5E0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9913DB8C-3F4A-4940-B31B-6F656B2FC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D6FA6142-7410-4E17-8ACA-8BEE5F9F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2BFAE1A6-7321-44E3-B8CA-A9A8E0D4B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C9ED404F-49F0-4F47-B09C-D3BEC3F36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E7528D28-EDFF-4402-B78A-A3DE270A3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3C05E5-8A10-456A-A844-DDEF5E73F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4" y="1763700"/>
            <a:ext cx="8791575" cy="158248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431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D86867DD-D7EA-406F-8A12-1882FEFE9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F5AC117-D9C2-4FFF-8D3E-6D0E4304C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8" name="Rectangle 5">
              <a:extLst>
                <a:ext uri="{FF2B5EF4-FFF2-40B4-BE49-F238E27FC236}">
                  <a16:creationId xmlns:a16="http://schemas.microsoft.com/office/drawing/2014/main" id="{5E5184A3-5C0C-4903-9B40-E81C994F2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C3FAA962-D0C5-4028-A4BD-32C91CB03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7">
              <a:extLst>
                <a:ext uri="{FF2B5EF4-FFF2-40B4-BE49-F238E27FC236}">
                  <a16:creationId xmlns:a16="http://schemas.microsoft.com/office/drawing/2014/main" id="{4EB9ECEC-9EF5-42D1-98EB-C5EA99346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8">
              <a:extLst>
                <a:ext uri="{FF2B5EF4-FFF2-40B4-BE49-F238E27FC236}">
                  <a16:creationId xmlns:a16="http://schemas.microsoft.com/office/drawing/2014/main" id="{03D2DB32-AD4D-459C-874E-483164B9B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9">
              <a:extLst>
                <a:ext uri="{FF2B5EF4-FFF2-40B4-BE49-F238E27FC236}">
                  <a16:creationId xmlns:a16="http://schemas.microsoft.com/office/drawing/2014/main" id="{B7A898D2-4219-4FB3-AD9C-B7F96D37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0">
              <a:extLst>
                <a:ext uri="{FF2B5EF4-FFF2-40B4-BE49-F238E27FC236}">
                  <a16:creationId xmlns:a16="http://schemas.microsoft.com/office/drawing/2014/main" id="{21FC268E-A984-435B-B2C6-912FEE5C1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1">
              <a:extLst>
                <a:ext uri="{FF2B5EF4-FFF2-40B4-BE49-F238E27FC236}">
                  <a16:creationId xmlns:a16="http://schemas.microsoft.com/office/drawing/2014/main" id="{E96DE4AB-783E-4CC9-9494-BD9042B2C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2">
              <a:extLst>
                <a:ext uri="{FF2B5EF4-FFF2-40B4-BE49-F238E27FC236}">
                  <a16:creationId xmlns:a16="http://schemas.microsoft.com/office/drawing/2014/main" id="{16C36CDA-AF84-4EBC-A625-8A026B12F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3">
              <a:extLst>
                <a:ext uri="{FF2B5EF4-FFF2-40B4-BE49-F238E27FC236}">
                  <a16:creationId xmlns:a16="http://schemas.microsoft.com/office/drawing/2014/main" id="{21B894FA-B646-4094-9156-967D669BB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4">
              <a:extLst>
                <a:ext uri="{FF2B5EF4-FFF2-40B4-BE49-F238E27FC236}">
                  <a16:creationId xmlns:a16="http://schemas.microsoft.com/office/drawing/2014/main" id="{99A20BB3-A0A1-4175-9EEA-F4F4D0522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5">
              <a:extLst>
                <a:ext uri="{FF2B5EF4-FFF2-40B4-BE49-F238E27FC236}">
                  <a16:creationId xmlns:a16="http://schemas.microsoft.com/office/drawing/2014/main" id="{0A089209-C052-4BF7-8E61-8B42218F9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Line 16">
              <a:extLst>
                <a:ext uri="{FF2B5EF4-FFF2-40B4-BE49-F238E27FC236}">
                  <a16:creationId xmlns:a16="http://schemas.microsoft.com/office/drawing/2014/main" id="{1BFC2B38-3F1B-4124-8907-E94A4AAB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0" name="Freeform 17">
              <a:extLst>
                <a:ext uri="{FF2B5EF4-FFF2-40B4-BE49-F238E27FC236}">
                  <a16:creationId xmlns:a16="http://schemas.microsoft.com/office/drawing/2014/main" id="{958A4115-F6EB-4605-94B1-5C1998E50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8">
              <a:extLst>
                <a:ext uri="{FF2B5EF4-FFF2-40B4-BE49-F238E27FC236}">
                  <a16:creationId xmlns:a16="http://schemas.microsoft.com/office/drawing/2014/main" id="{73F0D95F-242E-4EE2-905D-A8243FF95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9">
              <a:extLst>
                <a:ext uri="{FF2B5EF4-FFF2-40B4-BE49-F238E27FC236}">
                  <a16:creationId xmlns:a16="http://schemas.microsoft.com/office/drawing/2014/main" id="{FF047704-113C-4C49-8BB3-43EEEE318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0">
              <a:extLst>
                <a:ext uri="{FF2B5EF4-FFF2-40B4-BE49-F238E27FC236}">
                  <a16:creationId xmlns:a16="http://schemas.microsoft.com/office/drawing/2014/main" id="{962C3558-3E02-406D-9FF6-3306293E4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21">
              <a:extLst>
                <a:ext uri="{FF2B5EF4-FFF2-40B4-BE49-F238E27FC236}">
                  <a16:creationId xmlns:a16="http://schemas.microsoft.com/office/drawing/2014/main" id="{0D9ACCD7-E6AE-4BE6-8D10-20D80BE31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22">
              <a:extLst>
                <a:ext uri="{FF2B5EF4-FFF2-40B4-BE49-F238E27FC236}">
                  <a16:creationId xmlns:a16="http://schemas.microsoft.com/office/drawing/2014/main" id="{EDFB2D7B-7068-4689-8E78-12EBCB57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3">
              <a:extLst>
                <a:ext uri="{FF2B5EF4-FFF2-40B4-BE49-F238E27FC236}">
                  <a16:creationId xmlns:a16="http://schemas.microsoft.com/office/drawing/2014/main" id="{B6DE22A7-6AF8-47BA-928F-73219790F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4">
              <a:extLst>
                <a:ext uri="{FF2B5EF4-FFF2-40B4-BE49-F238E27FC236}">
                  <a16:creationId xmlns:a16="http://schemas.microsoft.com/office/drawing/2014/main" id="{3479DE90-61EF-4E69-9743-53FFBFF41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5">
              <a:extLst>
                <a:ext uri="{FF2B5EF4-FFF2-40B4-BE49-F238E27FC236}">
                  <a16:creationId xmlns:a16="http://schemas.microsoft.com/office/drawing/2014/main" id="{73E5C6A7-BE34-4CD2-A3A0-3E99B822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6">
              <a:extLst>
                <a:ext uri="{FF2B5EF4-FFF2-40B4-BE49-F238E27FC236}">
                  <a16:creationId xmlns:a16="http://schemas.microsoft.com/office/drawing/2014/main" id="{FF2FDA5E-F5A5-4415-8FDD-88800EDB5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7">
              <a:extLst>
                <a:ext uri="{FF2B5EF4-FFF2-40B4-BE49-F238E27FC236}">
                  <a16:creationId xmlns:a16="http://schemas.microsoft.com/office/drawing/2014/main" id="{37D63E23-1A91-4C54-8B0A-4105EE0F5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8">
              <a:extLst>
                <a:ext uri="{FF2B5EF4-FFF2-40B4-BE49-F238E27FC236}">
                  <a16:creationId xmlns:a16="http://schemas.microsoft.com/office/drawing/2014/main" id="{F4E88022-6A47-4ED3-B5F3-8621EFB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9">
              <a:extLst>
                <a:ext uri="{FF2B5EF4-FFF2-40B4-BE49-F238E27FC236}">
                  <a16:creationId xmlns:a16="http://schemas.microsoft.com/office/drawing/2014/main" id="{8BB0B34D-8CF1-4DF8-B26D-518B4E8C0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0">
              <a:extLst>
                <a:ext uri="{FF2B5EF4-FFF2-40B4-BE49-F238E27FC236}">
                  <a16:creationId xmlns:a16="http://schemas.microsoft.com/office/drawing/2014/main" id="{375DB69F-BA31-4F5B-ACDB-0EB7E5212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1">
              <a:extLst>
                <a:ext uri="{FF2B5EF4-FFF2-40B4-BE49-F238E27FC236}">
                  <a16:creationId xmlns:a16="http://schemas.microsoft.com/office/drawing/2014/main" id="{EBF986BD-9596-4944-924E-9A178E69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86" name="Picture 2">
            <a:extLst>
              <a:ext uri="{FF2B5EF4-FFF2-40B4-BE49-F238E27FC236}">
                <a16:creationId xmlns:a16="http://schemas.microsoft.com/office/drawing/2014/main" id="{9DDF694C-4BAB-4E4B-9AEA-B28A4F959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87D6E020-01A5-4D24-9454-91650B3C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0F9CEA0-F32D-4690-A0D5-89C83C31F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1" name="Rectangle 5">
              <a:extLst>
                <a:ext uri="{FF2B5EF4-FFF2-40B4-BE49-F238E27FC236}">
                  <a16:creationId xmlns:a16="http://schemas.microsoft.com/office/drawing/2014/main" id="{07348A7C-A414-44E3-885F-E486A6458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2" name="Freeform 6">
              <a:extLst>
                <a:ext uri="{FF2B5EF4-FFF2-40B4-BE49-F238E27FC236}">
                  <a16:creationId xmlns:a16="http://schemas.microsoft.com/office/drawing/2014/main" id="{8E52C4B8-53D9-452A-9281-0B4741DED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7">
              <a:extLst>
                <a:ext uri="{FF2B5EF4-FFF2-40B4-BE49-F238E27FC236}">
                  <a16:creationId xmlns:a16="http://schemas.microsoft.com/office/drawing/2014/main" id="{5375A9EA-EA78-49E9-A779-CF6D0E394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8">
              <a:extLst>
                <a:ext uri="{FF2B5EF4-FFF2-40B4-BE49-F238E27FC236}">
                  <a16:creationId xmlns:a16="http://schemas.microsoft.com/office/drawing/2014/main" id="{EC6E4F16-8A38-409D-B313-9C4B06A37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90E97918-FF8E-4624-8442-E5D87F62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25C01967-F9AF-4C27-A5F4-9A1E978EE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D6D24572-C80B-4581-BB1C-4D2C4E226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28B59042-08A1-493D-A3E1-DC5863A27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A1C5A9EB-2507-4981-A9BC-3BE0DF02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39C14A95-809D-40C5-93C3-F920D0707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5">
              <a:extLst>
                <a:ext uri="{FF2B5EF4-FFF2-40B4-BE49-F238E27FC236}">
                  <a16:creationId xmlns:a16="http://schemas.microsoft.com/office/drawing/2014/main" id="{1CE66110-D36C-464D-9993-39622751B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Line 16">
              <a:extLst>
                <a:ext uri="{FF2B5EF4-FFF2-40B4-BE49-F238E27FC236}">
                  <a16:creationId xmlns:a16="http://schemas.microsoft.com/office/drawing/2014/main" id="{9D22DC40-31A9-40B4-956C-BCC1BDD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03" name="Freeform 17">
              <a:extLst>
                <a:ext uri="{FF2B5EF4-FFF2-40B4-BE49-F238E27FC236}">
                  <a16:creationId xmlns:a16="http://schemas.microsoft.com/office/drawing/2014/main" id="{D90A2B5D-3D3E-4927-8618-E5193BEB0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B0C358F6-BBF6-4F93-85FB-E63F1A428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82F19291-6861-4F32-978C-F8ED9487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0">
              <a:extLst>
                <a:ext uri="{FF2B5EF4-FFF2-40B4-BE49-F238E27FC236}">
                  <a16:creationId xmlns:a16="http://schemas.microsoft.com/office/drawing/2014/main" id="{A83B20E1-D188-4DCF-B227-FA806314B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Rectangle 21">
              <a:extLst>
                <a:ext uri="{FF2B5EF4-FFF2-40B4-BE49-F238E27FC236}">
                  <a16:creationId xmlns:a16="http://schemas.microsoft.com/office/drawing/2014/main" id="{E0D6B1D0-1DB3-4D8C-9698-1ED99BF48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22">
              <a:extLst>
                <a:ext uri="{FF2B5EF4-FFF2-40B4-BE49-F238E27FC236}">
                  <a16:creationId xmlns:a16="http://schemas.microsoft.com/office/drawing/2014/main" id="{EE7C3180-9E17-46C9-A6BC-65F9D6C6D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3">
              <a:extLst>
                <a:ext uri="{FF2B5EF4-FFF2-40B4-BE49-F238E27FC236}">
                  <a16:creationId xmlns:a16="http://schemas.microsoft.com/office/drawing/2014/main" id="{65262947-F519-45C1-9C19-8FDD7D9F9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4">
              <a:extLst>
                <a:ext uri="{FF2B5EF4-FFF2-40B4-BE49-F238E27FC236}">
                  <a16:creationId xmlns:a16="http://schemas.microsoft.com/office/drawing/2014/main" id="{D4F70C99-1CA0-4D6A-A05B-FE2B94A5D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5">
              <a:extLst>
                <a:ext uri="{FF2B5EF4-FFF2-40B4-BE49-F238E27FC236}">
                  <a16:creationId xmlns:a16="http://schemas.microsoft.com/office/drawing/2014/main" id="{CF1BB6FF-C0DF-452B-B44E-6F773C7BC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6">
              <a:extLst>
                <a:ext uri="{FF2B5EF4-FFF2-40B4-BE49-F238E27FC236}">
                  <a16:creationId xmlns:a16="http://schemas.microsoft.com/office/drawing/2014/main" id="{7C6FCE42-ADFE-4E8A-9BCB-4DB84CF8D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7">
              <a:extLst>
                <a:ext uri="{FF2B5EF4-FFF2-40B4-BE49-F238E27FC236}">
                  <a16:creationId xmlns:a16="http://schemas.microsoft.com/office/drawing/2014/main" id="{D3EAA5B1-3AFC-4947-8D2E-CF2D0023E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8">
              <a:extLst>
                <a:ext uri="{FF2B5EF4-FFF2-40B4-BE49-F238E27FC236}">
                  <a16:creationId xmlns:a16="http://schemas.microsoft.com/office/drawing/2014/main" id="{43603628-86CC-4F5C-922B-AD56268DB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9">
              <a:extLst>
                <a:ext uri="{FF2B5EF4-FFF2-40B4-BE49-F238E27FC236}">
                  <a16:creationId xmlns:a16="http://schemas.microsoft.com/office/drawing/2014/main" id="{F354C134-6489-4274-B5B7-4D21C5778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0">
              <a:extLst>
                <a:ext uri="{FF2B5EF4-FFF2-40B4-BE49-F238E27FC236}">
                  <a16:creationId xmlns:a16="http://schemas.microsoft.com/office/drawing/2014/main" id="{55354782-BB12-4081-BFEF-6B84DDAFF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1">
              <a:extLst>
                <a:ext uri="{FF2B5EF4-FFF2-40B4-BE49-F238E27FC236}">
                  <a16:creationId xmlns:a16="http://schemas.microsoft.com/office/drawing/2014/main" id="{7273FCE9-B264-42F1-B045-EAB9DB2E3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19" name="Picture 2">
            <a:extLst>
              <a:ext uri="{FF2B5EF4-FFF2-40B4-BE49-F238E27FC236}">
                <a16:creationId xmlns:a16="http://schemas.microsoft.com/office/drawing/2014/main" id="{D56CB612-D9CA-43FD-A202-924597A39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E3C4DE2-3FD2-47C4-AC7B-813EB3F5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tr-TR" sz="3100" dirty="0">
                <a:solidFill>
                  <a:srgbClr val="FFFFFF"/>
                </a:solidFill>
              </a:rPr>
              <a:t>FunctIonal REQUIREMENTS</a:t>
            </a:r>
            <a:endParaRPr lang="en-US" sz="3100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1787814-1E10-41D1-A5E6-5E2D39D2E9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231085"/>
              </p:ext>
            </p:extLst>
          </p:nvPr>
        </p:nvGraphicFramePr>
        <p:xfrm>
          <a:off x="4168140" y="1445880"/>
          <a:ext cx="5524895" cy="436695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5524895">
                  <a:extLst>
                    <a:ext uri="{9D8B030D-6E8A-4147-A177-3AD203B41FA5}">
                      <a16:colId xmlns:a16="http://schemas.microsoft.com/office/drawing/2014/main" val="1825862216"/>
                    </a:ext>
                  </a:extLst>
                </a:gridCol>
              </a:tblGrid>
              <a:tr h="314135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00" cap="none" spc="0">
                        <a:solidFill>
                          <a:schemeClr val="bg1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77852" marR="50355" marT="59886" marB="5988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35855"/>
                  </a:ext>
                </a:extLst>
              </a:tr>
              <a:tr h="299069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The user must be authorized when they log in.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7852" marR="50355" marT="59886" marB="5988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724035"/>
                  </a:ext>
                </a:extLst>
              </a:tr>
              <a:tr h="299069">
                <a:tc>
                  <a:txBody>
                    <a:bodyPr/>
                    <a:lstStyle/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1.1 User must be able to sign up with specifying their companies if user is not registered.</a:t>
                      </a:r>
                      <a:endParaRPr lang="en-US" sz="9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7852" marR="50355" marT="59886" marB="5988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930910"/>
                  </a:ext>
                </a:extLst>
              </a:tr>
              <a:tr h="299069">
                <a:tc>
                  <a:txBody>
                    <a:bodyPr/>
                    <a:lstStyle/>
                    <a:p>
                      <a:pPr marL="457200" marR="0" lvl="1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tr-TR" sz="900" cap="none" spc="0" dirty="0">
                          <a:solidFill>
                            <a:schemeClr val="tx1"/>
                          </a:solidFill>
                          <a:effectLst/>
                        </a:rPr>
                        <a:t>1.2 </a:t>
                      </a:r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User shall be able to renew user’s password if user forgets the password.</a:t>
                      </a:r>
                      <a:endParaRPr lang="en-US" sz="9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7852" marR="50355" marT="59886" marB="5988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063286"/>
                  </a:ext>
                </a:extLst>
              </a:tr>
              <a:tr h="299069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tr-TR" sz="900" cap="none" spc="0" dirty="0">
                          <a:solidFill>
                            <a:schemeClr val="tx1"/>
                          </a:solidFill>
                          <a:effectLst/>
                        </a:rPr>
                        <a:t>2.        </a:t>
                      </a:r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User must be uploading the reviews file in required formats for new analyze.</a:t>
                      </a:r>
                      <a:endParaRPr lang="en-US" sz="9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7852" marR="50355" marT="59886" marB="5988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555534"/>
                  </a:ext>
                </a:extLst>
              </a:tr>
              <a:tr h="299069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tr-TR" sz="900" cap="none" spc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 2.1 The system gives an error message if the file does not match the format.</a:t>
                      </a:r>
                      <a:endParaRPr lang="en-US" sz="9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7852" marR="50355" marT="59886" marB="5988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053062"/>
                  </a:ext>
                </a:extLst>
              </a:tr>
              <a:tr h="2990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             </a:t>
                      </a:r>
                      <a:r>
                        <a:rPr lang="tr-TR" sz="9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2.2 User shall be able to select current industries of the company for new analyze.</a:t>
                      </a:r>
                      <a:endParaRPr lang="en-US" sz="9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7852" marR="50355" marT="59886" marB="5988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19986"/>
                  </a:ext>
                </a:extLst>
              </a:tr>
              <a:tr h="299069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tr-TR" sz="900" cap="none" spc="0" dirty="0">
                          <a:solidFill>
                            <a:schemeClr val="tx1"/>
                          </a:solidFill>
                          <a:effectLst/>
                        </a:rPr>
                        <a:t>3.        </a:t>
                      </a:r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The system must display and save analysis results.</a:t>
                      </a:r>
                      <a:endParaRPr lang="en-US" sz="9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7852" marR="50355" marT="59886" marB="5988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753838"/>
                  </a:ext>
                </a:extLst>
              </a:tr>
              <a:tr h="299069">
                <a:tc>
                  <a:txBody>
                    <a:bodyPr/>
                    <a:lstStyle/>
                    <a:p>
                      <a:pPr marL="457200" marR="0" lvl="1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tr-TR" sz="900" cap="none" spc="0" dirty="0">
                          <a:solidFill>
                            <a:schemeClr val="tx1"/>
                          </a:solidFill>
                          <a:effectLst/>
                        </a:rPr>
                        <a:t>3.1 </a:t>
                      </a:r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The system shall be able to tag outcome as positive, negative, or neutral. </a:t>
                      </a:r>
                      <a:endParaRPr lang="en-US" sz="9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7852" marR="50355" marT="59886" marB="5988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54256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pPr marL="457200" marR="0" lvl="1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tr-TR" sz="900" cap="none" spc="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The system must be visualized with tree architecture in accordance with the analysis results. From the general analysis result, the specific analysis result will be accessible through visualizations.</a:t>
                      </a:r>
                      <a:endParaRPr lang="en-US" sz="9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7852" marR="50355" marT="59886" marB="5988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17459"/>
                  </a:ext>
                </a:extLst>
              </a:tr>
              <a:tr h="299069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tr-TR" sz="900" cap="none" spc="0" dirty="0">
                          <a:solidFill>
                            <a:schemeClr val="tx1"/>
                          </a:solidFill>
                          <a:effectLst/>
                        </a:rPr>
                        <a:t>4.</a:t>
                      </a:r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tr-TR" sz="900" cap="none" spc="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User must be able to examine previous analyze results.</a:t>
                      </a:r>
                      <a:endParaRPr lang="en-US" sz="9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7852" marR="50355" marT="59886" marB="5988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50572"/>
                  </a:ext>
                </a:extLst>
              </a:tr>
              <a:tr h="2990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              4.1 User can export previous analyzes.</a:t>
                      </a:r>
                      <a:endParaRPr lang="en-US" sz="9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7852" marR="50355" marT="59886" marB="5988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036499"/>
                  </a:ext>
                </a:extLst>
              </a:tr>
              <a:tr h="2990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              4.2 User shall be able to import previous analyzes in the analyze result format of the system.</a:t>
                      </a:r>
                      <a:endParaRPr lang="en-US" sz="9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7852" marR="50355" marT="59886" marB="5988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146353"/>
                  </a:ext>
                </a:extLst>
              </a:tr>
              <a:tr h="299069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tr-TR" sz="900" cap="none" spc="0" dirty="0">
                          <a:solidFill>
                            <a:schemeClr val="tx1"/>
                          </a:solidFill>
                          <a:effectLst/>
                        </a:rPr>
                        <a:t>5.         </a:t>
                      </a:r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User can edit company’s and user’s information.</a:t>
                      </a:r>
                      <a:endParaRPr lang="en-US" sz="9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7852" marR="50355" marT="59886" marB="5988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4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180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BADE-0429-4161-81DD-9A9C6CFA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defTabSz="9144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ct val="125000"/>
            </a:pPr>
            <a:r>
              <a:rPr lang="en-US" sz="3600" b="1" dirty="0">
                <a:effectLst/>
              </a:rPr>
              <a:t>Software Quality Attributes</a:t>
            </a:r>
          </a:p>
        </p:txBody>
      </p:sp>
      <p:sp>
        <p:nvSpPr>
          <p:cNvPr id="71" name="Round Diagonal Corner Rectangle 9">
            <a:extLst>
              <a:ext uri="{FF2B5EF4-FFF2-40B4-BE49-F238E27FC236}">
                <a16:creationId xmlns:a16="http://schemas.microsoft.com/office/drawing/2014/main" id="{77087EFE-29A9-4EC9-8B82-7519E2983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8" name="Content Placeholder 127">
            <a:extLst>
              <a:ext uri="{FF2B5EF4-FFF2-40B4-BE49-F238E27FC236}">
                <a16:creationId xmlns:a16="http://schemas.microsoft.com/office/drawing/2014/main" id="{ABB58A0E-6D39-4E67-A47C-099198D7D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02018"/>
              </p:ext>
            </p:extLst>
          </p:nvPr>
        </p:nvGraphicFramePr>
        <p:xfrm>
          <a:off x="874955" y="2021840"/>
          <a:ext cx="6237045" cy="32536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237045">
                  <a:extLst>
                    <a:ext uri="{9D8B030D-6E8A-4147-A177-3AD203B41FA5}">
                      <a16:colId xmlns:a16="http://schemas.microsoft.com/office/drawing/2014/main" val="3998421356"/>
                    </a:ext>
                  </a:extLst>
                </a:gridCol>
              </a:tblGrid>
              <a:tr h="438723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</a:rPr>
                        <a:t>Non-Functional Requirements</a:t>
                      </a:r>
                      <a:endParaRPr lang="en-US" sz="1700" b="1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89959" marR="89959" marT="89959" marB="89959"/>
                </a:tc>
                <a:extLst>
                  <a:ext uri="{0D108BD9-81ED-4DB2-BD59-A6C34878D82A}">
                    <a16:rowId xmlns:a16="http://schemas.microsoft.com/office/drawing/2014/main" val="3455918874"/>
                  </a:ext>
                </a:extLst>
              </a:tr>
              <a:tr h="758737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Named Entity Recognition success rate (F score) must be </a:t>
                      </a:r>
                      <a:endParaRPr lang="tr-TR" sz="1600" dirty="0">
                        <a:effectLst/>
                      </a:endParaRP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greater than 80%.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959" marR="89959" marT="89959" marB="89959"/>
                </a:tc>
                <a:extLst>
                  <a:ext uri="{0D108BD9-81ED-4DB2-BD59-A6C34878D82A}">
                    <a16:rowId xmlns:a16="http://schemas.microsoft.com/office/drawing/2014/main" val="1860524890"/>
                  </a:ext>
                </a:extLst>
              </a:tr>
              <a:tr h="758737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2"/>
                      </a:pPr>
                      <a:r>
                        <a:rPr lang="en-US" sz="1600" dirty="0">
                          <a:effectLst/>
                        </a:rPr>
                        <a:t>Sentiment Analysis success rate (F score) must be greater</a:t>
                      </a:r>
                      <a:endParaRPr lang="tr-TR" sz="1600" dirty="0">
                        <a:effectLst/>
                      </a:endParaRP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than 85%.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959" marR="89959" marT="89959" marB="89959"/>
                </a:tc>
                <a:extLst>
                  <a:ext uri="{0D108BD9-81ED-4DB2-BD59-A6C34878D82A}">
                    <a16:rowId xmlns:a16="http://schemas.microsoft.com/office/drawing/2014/main" val="3866016792"/>
                  </a:ext>
                </a:extLst>
              </a:tr>
              <a:tr h="675614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tr-TR" sz="1600" dirty="0">
                          <a:effectLst/>
                        </a:rPr>
                        <a:t>3.   </a:t>
                      </a:r>
                      <a:r>
                        <a:rPr lang="en-US" sz="1600" dirty="0">
                          <a:effectLst/>
                        </a:rPr>
                        <a:t>Web systems loading time must be less than 5 seconds.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959" marR="89959" marT="89959" marB="89959"/>
                </a:tc>
                <a:extLst>
                  <a:ext uri="{0D108BD9-81ED-4DB2-BD59-A6C34878D82A}">
                    <a16:rowId xmlns:a16="http://schemas.microsoft.com/office/drawing/2014/main" val="758874717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tr-TR" sz="1600" dirty="0">
                          <a:effectLst/>
                        </a:rPr>
                        <a:t>4.   </a:t>
                      </a:r>
                      <a:r>
                        <a:rPr lang="en-US" sz="1600" dirty="0">
                          <a:effectLst/>
                        </a:rPr>
                        <a:t>Web system must have responsive design.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959" marR="89959" marT="89959" marB="89959"/>
                </a:tc>
                <a:extLst>
                  <a:ext uri="{0D108BD9-81ED-4DB2-BD59-A6C34878D82A}">
                    <a16:rowId xmlns:a16="http://schemas.microsoft.com/office/drawing/2014/main" val="2567837653"/>
                  </a:ext>
                </a:extLst>
              </a:tr>
            </a:tbl>
          </a:graphicData>
        </a:graphic>
      </p:graphicFrame>
      <p:graphicFrame>
        <p:nvGraphicFramePr>
          <p:cNvPr id="134" name="TextBox 129">
            <a:extLst>
              <a:ext uri="{FF2B5EF4-FFF2-40B4-BE49-F238E27FC236}">
                <a16:creationId xmlns:a16="http://schemas.microsoft.com/office/drawing/2014/main" id="{D5700A50-EDD8-417D-A36A-07E2FA774D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602209"/>
              </p:ext>
            </p:extLst>
          </p:nvPr>
        </p:nvGraphicFramePr>
        <p:xfrm>
          <a:off x="6569957" y="2249487"/>
          <a:ext cx="4747087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4543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9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2" name="Rectangle 10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13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44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29598CF0-5016-4ED4-9607-6160229B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tr-TR"/>
              <a:t>System archıtecture</a:t>
            </a:r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B45F8C36-7150-459E-BCB5-F7DE25FD9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483973"/>
              </p:ext>
            </p:extLst>
          </p:nvPr>
        </p:nvGraphicFramePr>
        <p:xfrm>
          <a:off x="1143001" y="2252134"/>
          <a:ext cx="9905999" cy="345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332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>
            <a:extLst>
              <a:ext uri="{FF2B5EF4-FFF2-40B4-BE49-F238E27FC236}">
                <a16:creationId xmlns:a16="http://schemas.microsoft.com/office/drawing/2014/main" id="{28A3A3B9-997D-4A03-90FD-7BAB2C8E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1FC32202-9DB3-4AA3-84CF-1815EE5B6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610571FD-687E-4644-8056-769F83C3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6F88B2CF-ADC0-4A56-892C-000F69B18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0E45960F-3218-447D-883A-C08178DE9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1F453801-3FA6-4C22-A60E-BD42060BE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BF7A3FDF-EF1E-4416-93D8-BEEC2D272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A0262584-CA5B-40E4-9E09-F706814FB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2040526A-3336-4659-98D5-8081420A1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A96F4D67-AE70-4F26-936F-33B1EECE1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D0286AA7-8949-4283-A576-761C498ED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18191F3A-48A8-494E-9F62-D51AFC156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768EF614-CED7-4DD9-953A-597F461A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606F1DE5-83D5-4039-9A6D-EB25D325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C06020DA-FF9F-4FB8-BB32-B9D8EFA39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2795D7C4-DFEE-4662-86B5-CFB805A7B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81808701-AC94-4B89-BEF0-9ADD3C3EE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73B7EF27-3D88-4BBC-B168-39790455B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DB6DF57F-9E1D-4C2B-8018-505EED19D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3A927F03-78D5-4416-926D-45A7B7048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ADD58AFB-FAF7-4121-B559-BEB987523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68EE3C08-B83B-46C8-9D96-E7FB7EA41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FD021DD5-2C00-4FF3-8DD9-1B39F3C06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348C6317-3127-400A-B4A7-48F1DB5DF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3172227C-EC8B-4221-88C4-1D3B4401D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5511E763-C729-4F3F-8F23-BA0C2490B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561F5B46-071F-45A5-B5CC-F46EDB1AC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AED43814-B7B1-4BB4-950C-590667FB1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C415CA85-B951-4B2F-9EEA-22EE10728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53558B9E-293E-41A2-83C3-9D850825E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88ACCEEA-CE41-4CC3-8DCD-E50BD48D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5E0C103C-AE76-4E6D-BC01-38DE5C5C3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64E447C7-C1C5-499C-BFCF-4267C4022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11D27CBD-D97C-4C8A-8B9F-12039830E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0277E892-FF91-4A92-B6E8-56CD11678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754DA1E7-F0A0-493A-853E-948B8381F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00F63C47-C769-464A-AA57-B7AEE8CD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7EFBD469-737A-434F-B848-A89333AD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4396DA9A-8E7D-445A-B7E0-92D16F1F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B3702C58-7DD4-4725-95BD-DF151FF2D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089E3BA3-84FA-412A-8EC1-2C2B57572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A6630E8E-3552-44DC-819B-0E2FD0854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2705026F-757A-46C6-8C54-39E3487B0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124A7C73-AEF0-4334-8873-E7789302A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329C97BB-5852-4D46-8DA8-1C087CD3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335FCF3A-450B-47A5-BE9D-AE3D309BF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9E9E6BCB-71C3-4ED2-B1F4-539AF8FB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C016E9A5-3CFD-4181-BE3C-B2ED7C8A4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472B18E9-A7CC-4AFE-9270-034E35211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7E034710-8BA8-4821-8424-C2C42477A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AA9C27DD-0841-41D8-88B9-1E20E498B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7AC72B37-137C-43B1-B632-F250FD4F1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41100148-06A9-4714-8114-BCEAB1E25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7732C5A7-3350-4B61-9B93-42692B1FD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A3ADE33B-8A92-4478-800D-8E1A731AB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AA064BDA-F472-40E5-91F0-CC69B60E6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C653143-5AE8-4211-B776-06B4AC264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9" name="Rectangle 128">
              <a:extLst>
                <a:ext uri="{FF2B5EF4-FFF2-40B4-BE49-F238E27FC236}">
                  <a16:creationId xmlns:a16="http://schemas.microsoft.com/office/drawing/2014/main" id="{5EFE863F-5874-436B-B199-2B7F7E983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3B9EBA0D-67A3-4D11-9B42-FE25160A8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574597-35DA-4F6B-AA3A-078257DF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effectLst/>
              </a:rPr>
              <a:t>Crisp-DM Method</a:t>
            </a:r>
            <a:br>
              <a:rPr lang="en-US" sz="4800" b="1">
                <a:effectLst/>
              </a:rPr>
            </a:br>
            <a:endParaRPr lang="en-US" sz="4800"/>
          </a:p>
        </p:txBody>
      </p:sp>
      <p:pic>
        <p:nvPicPr>
          <p:cNvPr id="4" name="Picture 3" descr="The data mining life cycle">
            <a:extLst>
              <a:ext uri="{FF2B5EF4-FFF2-40B4-BE49-F238E27FC236}">
                <a16:creationId xmlns:a16="http://schemas.microsoft.com/office/drawing/2014/main" id="{3C8AC7B9-D9DA-455E-A51D-CF8C711EC7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4" r="-2" b="5523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891FE4B-61A9-42DF-A330-3B56084E1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55C06DF8-16D9-4100-8F19-6138E4878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5A220D21-8D78-4507-B06C-3EBF9F90D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A406E0E6-65AD-45FD-BE98-0C4F9B720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B422238B-037C-4733-9958-315F80130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6894D98B-2AB3-4EE5-9D99-5B55F2EF5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6261F6E4-9C94-4CB8-BD31-A52898EC0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70AAEE8E-8662-4D53-A5DD-B1F06BB88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2">
              <a:extLst>
                <a:ext uri="{FF2B5EF4-FFF2-40B4-BE49-F238E27FC236}">
                  <a16:creationId xmlns:a16="http://schemas.microsoft.com/office/drawing/2014/main" id="{56556915-24F2-4763-B1C4-5EC4D88B2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3">
              <a:extLst>
                <a:ext uri="{FF2B5EF4-FFF2-40B4-BE49-F238E27FC236}">
                  <a16:creationId xmlns:a16="http://schemas.microsoft.com/office/drawing/2014/main" id="{7DB216B0-A0C8-4821-8B3A-8586E20D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4">
              <a:extLst>
                <a:ext uri="{FF2B5EF4-FFF2-40B4-BE49-F238E27FC236}">
                  <a16:creationId xmlns:a16="http://schemas.microsoft.com/office/drawing/2014/main" id="{371F5B52-A9CA-427B-80AF-E3E2FC16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5">
              <a:extLst>
                <a:ext uri="{FF2B5EF4-FFF2-40B4-BE49-F238E27FC236}">
                  <a16:creationId xmlns:a16="http://schemas.microsoft.com/office/drawing/2014/main" id="{37605C87-6944-464E-9346-ECE05A2F3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6">
              <a:extLst>
                <a:ext uri="{FF2B5EF4-FFF2-40B4-BE49-F238E27FC236}">
                  <a16:creationId xmlns:a16="http://schemas.microsoft.com/office/drawing/2014/main" id="{D9B10FBC-A53E-49E5-B4B5-0F1693E74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678A97F0-80A4-4CF6-BA3B-39711CDC8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368FE33B-BECA-4569-8935-FDF768269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178FC4D9-8FA2-4D43-88A3-C6CA77F7E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A0F5B6D2-8E3D-4AFC-94F6-31D56AE98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1">
              <a:extLst>
                <a:ext uri="{FF2B5EF4-FFF2-40B4-BE49-F238E27FC236}">
                  <a16:creationId xmlns:a16="http://schemas.microsoft.com/office/drawing/2014/main" id="{648A1A6D-A373-4C68-98B1-59E22EE57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2">
              <a:extLst>
                <a:ext uri="{FF2B5EF4-FFF2-40B4-BE49-F238E27FC236}">
                  <a16:creationId xmlns:a16="http://schemas.microsoft.com/office/drawing/2014/main" id="{EFAFD9D9-A0EF-401D-8D0E-4ED053C25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3">
              <a:extLst>
                <a:ext uri="{FF2B5EF4-FFF2-40B4-BE49-F238E27FC236}">
                  <a16:creationId xmlns:a16="http://schemas.microsoft.com/office/drawing/2014/main" id="{763EF4A2-514F-4CD3-9ED0-ECA0C408B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4">
              <a:extLst>
                <a:ext uri="{FF2B5EF4-FFF2-40B4-BE49-F238E27FC236}">
                  <a16:creationId xmlns:a16="http://schemas.microsoft.com/office/drawing/2014/main" id="{215871AE-0060-4394-8446-D47CF3CAB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C84D0DA4-2C7F-496D-BC3A-5EBB91445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6">
              <a:extLst>
                <a:ext uri="{FF2B5EF4-FFF2-40B4-BE49-F238E27FC236}">
                  <a16:creationId xmlns:a16="http://schemas.microsoft.com/office/drawing/2014/main" id="{38269078-B40F-4714-BCAF-8E557E1B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7">
              <a:extLst>
                <a:ext uri="{FF2B5EF4-FFF2-40B4-BE49-F238E27FC236}">
                  <a16:creationId xmlns:a16="http://schemas.microsoft.com/office/drawing/2014/main" id="{E6E24B2B-3723-4CB3-8EC0-0139577C6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8">
              <a:extLst>
                <a:ext uri="{FF2B5EF4-FFF2-40B4-BE49-F238E27FC236}">
                  <a16:creationId xmlns:a16="http://schemas.microsoft.com/office/drawing/2014/main" id="{2073D418-4752-4043-9A9A-922CA2802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9">
              <a:extLst>
                <a:ext uri="{FF2B5EF4-FFF2-40B4-BE49-F238E27FC236}">
                  <a16:creationId xmlns:a16="http://schemas.microsoft.com/office/drawing/2014/main" id="{613EBF6C-3651-4B57-95D5-EED08152E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0">
              <a:extLst>
                <a:ext uri="{FF2B5EF4-FFF2-40B4-BE49-F238E27FC236}">
                  <a16:creationId xmlns:a16="http://schemas.microsoft.com/office/drawing/2014/main" id="{581AD3B9-AF03-44AE-9437-F99ACF12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1">
              <a:extLst>
                <a:ext uri="{FF2B5EF4-FFF2-40B4-BE49-F238E27FC236}">
                  <a16:creationId xmlns:a16="http://schemas.microsoft.com/office/drawing/2014/main" id="{9FE2F9BF-9683-41C4-8B67-BD9E8B72F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374ABA64-38E0-45C4-8BC9-DAFB9F02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33">
              <a:extLst>
                <a:ext uri="{FF2B5EF4-FFF2-40B4-BE49-F238E27FC236}">
                  <a16:creationId xmlns:a16="http://schemas.microsoft.com/office/drawing/2014/main" id="{DE3A8BCC-3396-43D2-83E7-69FA7109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34">
              <a:extLst>
                <a:ext uri="{FF2B5EF4-FFF2-40B4-BE49-F238E27FC236}">
                  <a16:creationId xmlns:a16="http://schemas.microsoft.com/office/drawing/2014/main" id="{B7BD167E-B771-45E0-8B6C-6BBF975FF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69FDD2A7-16E2-4E51-98B5-0D297BC3B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D4963E27-1DE7-48C0-A479-7136D899E5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8B12B40F-3DC3-4EB4-97CB-C0ED18FB2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B189F9A6-1D5A-4369-B262-0E201E0B4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1AE562C3-253B-4C0D-B4F6-3788E45D0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37B75FAF-A403-4416-8819-1BA41E8C2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133F3EBE-BDAB-4DA9-82F6-B3EEF0CC6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2">
              <a:extLst>
                <a:ext uri="{FF2B5EF4-FFF2-40B4-BE49-F238E27FC236}">
                  <a16:creationId xmlns:a16="http://schemas.microsoft.com/office/drawing/2014/main" id="{112F476B-DBD2-4149-BA6F-DEDAA823F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7CD3DB17-FD49-4367-9459-E250C072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6B9429B2-21CB-49F0-AC65-1B62C5A08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Rectangle 45">
              <a:extLst>
                <a:ext uri="{FF2B5EF4-FFF2-40B4-BE49-F238E27FC236}">
                  <a16:creationId xmlns:a16="http://schemas.microsoft.com/office/drawing/2014/main" id="{F7D411EA-E62A-4F7A-845B-EF913A699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2C167F54-3037-4CE8-B39C-C58F251F3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57D211E8-F701-4000-BD38-5226DC7D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2862ECA4-0570-47EA-B540-1912DFCD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C49C807F-44F0-4A52-8D62-1038B1A09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0">
              <a:extLst>
                <a:ext uri="{FF2B5EF4-FFF2-40B4-BE49-F238E27FC236}">
                  <a16:creationId xmlns:a16="http://schemas.microsoft.com/office/drawing/2014/main" id="{71035AB6-F465-4A2B-A73E-6DFFD89F9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1">
              <a:extLst>
                <a:ext uri="{FF2B5EF4-FFF2-40B4-BE49-F238E27FC236}">
                  <a16:creationId xmlns:a16="http://schemas.microsoft.com/office/drawing/2014/main" id="{DEC2094E-329B-4F76-843A-19E6ACEA9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2">
              <a:extLst>
                <a:ext uri="{FF2B5EF4-FFF2-40B4-BE49-F238E27FC236}">
                  <a16:creationId xmlns:a16="http://schemas.microsoft.com/office/drawing/2014/main" id="{47030EB8-876C-4010-8B04-F31D73C3F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3">
              <a:extLst>
                <a:ext uri="{FF2B5EF4-FFF2-40B4-BE49-F238E27FC236}">
                  <a16:creationId xmlns:a16="http://schemas.microsoft.com/office/drawing/2014/main" id="{FFA1155F-B738-4412-AB94-68FDD10A7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4">
              <a:extLst>
                <a:ext uri="{FF2B5EF4-FFF2-40B4-BE49-F238E27FC236}">
                  <a16:creationId xmlns:a16="http://schemas.microsoft.com/office/drawing/2014/main" id="{E5AADADE-4A85-4AE7-8DEC-D0E6FB478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5">
              <a:extLst>
                <a:ext uri="{FF2B5EF4-FFF2-40B4-BE49-F238E27FC236}">
                  <a16:creationId xmlns:a16="http://schemas.microsoft.com/office/drawing/2014/main" id="{65F819B4-4820-47A5-981D-6D26399B8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0ED05087-846F-4C1B-9332-9DB0AF46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615265F9-6E54-4300-ACD7-0BD48ECF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84D144CE-5B21-4CAF-AC2D-C7CE35BCC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F906381-EE91-4FD9-86DD-DB96444A8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89" name="Freeform 32">
              <a:extLst>
                <a:ext uri="{FF2B5EF4-FFF2-40B4-BE49-F238E27FC236}">
                  <a16:creationId xmlns:a16="http://schemas.microsoft.com/office/drawing/2014/main" id="{B0E51D92-AF8A-4C19-9F4D-2E424A096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3">
              <a:extLst>
                <a:ext uri="{FF2B5EF4-FFF2-40B4-BE49-F238E27FC236}">
                  <a16:creationId xmlns:a16="http://schemas.microsoft.com/office/drawing/2014/main" id="{2506B591-9CB7-4EE1-8CBA-205487532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4">
              <a:extLst>
                <a:ext uri="{FF2B5EF4-FFF2-40B4-BE49-F238E27FC236}">
                  <a16:creationId xmlns:a16="http://schemas.microsoft.com/office/drawing/2014/main" id="{71646847-1C7E-48A7-BB14-C936C25C9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5">
              <a:extLst>
                <a:ext uri="{FF2B5EF4-FFF2-40B4-BE49-F238E27FC236}">
                  <a16:creationId xmlns:a16="http://schemas.microsoft.com/office/drawing/2014/main" id="{6D8B0F3E-13C0-47D8-B26C-E9C284DB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6">
              <a:extLst>
                <a:ext uri="{FF2B5EF4-FFF2-40B4-BE49-F238E27FC236}">
                  <a16:creationId xmlns:a16="http://schemas.microsoft.com/office/drawing/2014/main" id="{218ABFE5-7E6A-4D21-8CCF-4BCB8CAF7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7">
              <a:extLst>
                <a:ext uri="{FF2B5EF4-FFF2-40B4-BE49-F238E27FC236}">
                  <a16:creationId xmlns:a16="http://schemas.microsoft.com/office/drawing/2014/main" id="{EA77E6D1-CF16-41F5-8C38-81A13118D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8">
              <a:extLst>
                <a:ext uri="{FF2B5EF4-FFF2-40B4-BE49-F238E27FC236}">
                  <a16:creationId xmlns:a16="http://schemas.microsoft.com/office/drawing/2014/main" id="{2E65946D-A459-4DEE-A3B3-B7745E075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9">
              <a:extLst>
                <a:ext uri="{FF2B5EF4-FFF2-40B4-BE49-F238E27FC236}">
                  <a16:creationId xmlns:a16="http://schemas.microsoft.com/office/drawing/2014/main" id="{60532C1C-A69A-4D99-A36E-6110980A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40">
              <a:extLst>
                <a:ext uri="{FF2B5EF4-FFF2-40B4-BE49-F238E27FC236}">
                  <a16:creationId xmlns:a16="http://schemas.microsoft.com/office/drawing/2014/main" id="{F4902C81-C6EF-48BD-AD16-F7CA7AE95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Rectangle 41">
              <a:extLst>
                <a:ext uri="{FF2B5EF4-FFF2-40B4-BE49-F238E27FC236}">
                  <a16:creationId xmlns:a16="http://schemas.microsoft.com/office/drawing/2014/main" id="{6642965B-5129-4F0E-B30B-3EF22BBC3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980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2">
            <a:extLst>
              <a:ext uri="{FF2B5EF4-FFF2-40B4-BE49-F238E27FC236}">
                <a16:creationId xmlns:a16="http://schemas.microsoft.com/office/drawing/2014/main" id="{538185F8-B359-48C2-9133-D3E9B471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3" name="Group 222">
            <a:extLst>
              <a:ext uri="{FF2B5EF4-FFF2-40B4-BE49-F238E27FC236}">
                <a16:creationId xmlns:a16="http://schemas.microsoft.com/office/drawing/2014/main" id="{24BAB2BF-E06F-452F-9555-5161F20A1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224" name="Rectangle 5">
              <a:extLst>
                <a:ext uri="{FF2B5EF4-FFF2-40B4-BE49-F238E27FC236}">
                  <a16:creationId xmlns:a16="http://schemas.microsoft.com/office/drawing/2014/main" id="{EA140413-779F-45FC-A7D4-888962D88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5" name="Freeform 6">
              <a:extLst>
                <a:ext uri="{FF2B5EF4-FFF2-40B4-BE49-F238E27FC236}">
                  <a16:creationId xmlns:a16="http://schemas.microsoft.com/office/drawing/2014/main" id="{4128E27D-EBE3-4D24-8190-E48CAC4F9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7">
              <a:extLst>
                <a:ext uri="{FF2B5EF4-FFF2-40B4-BE49-F238E27FC236}">
                  <a16:creationId xmlns:a16="http://schemas.microsoft.com/office/drawing/2014/main" id="{88313CEF-611E-4F21-B313-660A61807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Rectangle 8">
              <a:extLst>
                <a:ext uri="{FF2B5EF4-FFF2-40B4-BE49-F238E27FC236}">
                  <a16:creationId xmlns:a16="http://schemas.microsoft.com/office/drawing/2014/main" id="{36F20F81-347E-4757-92FB-23F7686E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8" name="Freeform 9">
              <a:extLst>
                <a:ext uri="{FF2B5EF4-FFF2-40B4-BE49-F238E27FC236}">
                  <a16:creationId xmlns:a16="http://schemas.microsoft.com/office/drawing/2014/main" id="{2616577A-1589-4BC9-A351-1831254C6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10">
              <a:extLst>
                <a:ext uri="{FF2B5EF4-FFF2-40B4-BE49-F238E27FC236}">
                  <a16:creationId xmlns:a16="http://schemas.microsoft.com/office/drawing/2014/main" id="{68D697D8-870E-458B-B50A-E6F0CB3D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11">
              <a:extLst>
                <a:ext uri="{FF2B5EF4-FFF2-40B4-BE49-F238E27FC236}">
                  <a16:creationId xmlns:a16="http://schemas.microsoft.com/office/drawing/2014/main" id="{C82DCFD4-2825-4793-A077-44AED1321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12">
              <a:extLst>
                <a:ext uri="{FF2B5EF4-FFF2-40B4-BE49-F238E27FC236}">
                  <a16:creationId xmlns:a16="http://schemas.microsoft.com/office/drawing/2014/main" id="{28D5AB66-B896-4360-8F6B-84E3F6972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13">
              <a:extLst>
                <a:ext uri="{FF2B5EF4-FFF2-40B4-BE49-F238E27FC236}">
                  <a16:creationId xmlns:a16="http://schemas.microsoft.com/office/drawing/2014/main" id="{A99009BA-B05D-42F4-A734-6197BD38E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14">
              <a:extLst>
                <a:ext uri="{FF2B5EF4-FFF2-40B4-BE49-F238E27FC236}">
                  <a16:creationId xmlns:a16="http://schemas.microsoft.com/office/drawing/2014/main" id="{D079F75E-4A3A-46DC-8172-CBC1B76AA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15">
              <a:extLst>
                <a:ext uri="{FF2B5EF4-FFF2-40B4-BE49-F238E27FC236}">
                  <a16:creationId xmlns:a16="http://schemas.microsoft.com/office/drawing/2014/main" id="{B9999D50-F32A-4C25-A04E-C692964AD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16">
              <a:extLst>
                <a:ext uri="{FF2B5EF4-FFF2-40B4-BE49-F238E27FC236}">
                  <a16:creationId xmlns:a16="http://schemas.microsoft.com/office/drawing/2014/main" id="{CB7DA015-73CB-4C8D-AB85-8AE37791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17">
              <a:extLst>
                <a:ext uri="{FF2B5EF4-FFF2-40B4-BE49-F238E27FC236}">
                  <a16:creationId xmlns:a16="http://schemas.microsoft.com/office/drawing/2014/main" id="{C150CD40-1655-4A8D-B80A-C798FDCA8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18">
              <a:extLst>
                <a:ext uri="{FF2B5EF4-FFF2-40B4-BE49-F238E27FC236}">
                  <a16:creationId xmlns:a16="http://schemas.microsoft.com/office/drawing/2014/main" id="{01DEDE74-105E-4FEC-971F-84ACBB1B3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9">
              <a:extLst>
                <a:ext uri="{FF2B5EF4-FFF2-40B4-BE49-F238E27FC236}">
                  <a16:creationId xmlns:a16="http://schemas.microsoft.com/office/drawing/2014/main" id="{97072102-9BA0-4BD1-9C8A-D39A5AF39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20">
              <a:extLst>
                <a:ext uri="{FF2B5EF4-FFF2-40B4-BE49-F238E27FC236}">
                  <a16:creationId xmlns:a16="http://schemas.microsoft.com/office/drawing/2014/main" id="{E7A55451-B5BF-4D06-977D-3401A1756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21">
              <a:extLst>
                <a:ext uri="{FF2B5EF4-FFF2-40B4-BE49-F238E27FC236}">
                  <a16:creationId xmlns:a16="http://schemas.microsoft.com/office/drawing/2014/main" id="{9DC0DCDD-04C6-45DC-AAC1-9204E956C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22">
              <a:extLst>
                <a:ext uri="{FF2B5EF4-FFF2-40B4-BE49-F238E27FC236}">
                  <a16:creationId xmlns:a16="http://schemas.microsoft.com/office/drawing/2014/main" id="{1D725CC2-0CE9-43C9-8D5E-03887FD5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23">
              <a:extLst>
                <a:ext uri="{FF2B5EF4-FFF2-40B4-BE49-F238E27FC236}">
                  <a16:creationId xmlns:a16="http://schemas.microsoft.com/office/drawing/2014/main" id="{C1BFC139-20A1-4E5E-8DB1-BBDC67E21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24">
              <a:extLst>
                <a:ext uri="{FF2B5EF4-FFF2-40B4-BE49-F238E27FC236}">
                  <a16:creationId xmlns:a16="http://schemas.microsoft.com/office/drawing/2014/main" id="{DD2A82AD-E598-4BBF-AA25-8D845F909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25">
              <a:extLst>
                <a:ext uri="{FF2B5EF4-FFF2-40B4-BE49-F238E27FC236}">
                  <a16:creationId xmlns:a16="http://schemas.microsoft.com/office/drawing/2014/main" id="{4EEF8047-1328-47DF-ACA8-9F4C5223C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26">
              <a:extLst>
                <a:ext uri="{FF2B5EF4-FFF2-40B4-BE49-F238E27FC236}">
                  <a16:creationId xmlns:a16="http://schemas.microsoft.com/office/drawing/2014/main" id="{1F372141-C46A-4201-8ECD-31BABD99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7">
              <a:extLst>
                <a:ext uri="{FF2B5EF4-FFF2-40B4-BE49-F238E27FC236}">
                  <a16:creationId xmlns:a16="http://schemas.microsoft.com/office/drawing/2014/main" id="{5CCAAB7A-E85C-4C06-8338-38031C3F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8">
              <a:extLst>
                <a:ext uri="{FF2B5EF4-FFF2-40B4-BE49-F238E27FC236}">
                  <a16:creationId xmlns:a16="http://schemas.microsoft.com/office/drawing/2014/main" id="{43B6C669-E0C4-4985-8FEB-5CCEAB804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9">
              <a:extLst>
                <a:ext uri="{FF2B5EF4-FFF2-40B4-BE49-F238E27FC236}">
                  <a16:creationId xmlns:a16="http://schemas.microsoft.com/office/drawing/2014/main" id="{13304268-5D80-466E-BA64-EA1814E4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30">
              <a:extLst>
                <a:ext uri="{FF2B5EF4-FFF2-40B4-BE49-F238E27FC236}">
                  <a16:creationId xmlns:a16="http://schemas.microsoft.com/office/drawing/2014/main" id="{159730C8-8822-4C3F-B01E-2CC73DA2D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BDA7D07-DA46-4990-8D19-297E243C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32">
              <a:extLst>
                <a:ext uri="{FF2B5EF4-FFF2-40B4-BE49-F238E27FC236}">
                  <a16:creationId xmlns:a16="http://schemas.microsoft.com/office/drawing/2014/main" id="{B0FDEEE6-094A-4C56-B5C3-DEDEFC5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Rectangle 33">
              <a:extLst>
                <a:ext uri="{FF2B5EF4-FFF2-40B4-BE49-F238E27FC236}">
                  <a16:creationId xmlns:a16="http://schemas.microsoft.com/office/drawing/2014/main" id="{C9A3BD1C-94CE-47A6-B8CC-2BD21876A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3" name="Freeform 34">
              <a:extLst>
                <a:ext uri="{FF2B5EF4-FFF2-40B4-BE49-F238E27FC236}">
                  <a16:creationId xmlns:a16="http://schemas.microsoft.com/office/drawing/2014/main" id="{1D509EAF-E15A-4A44-95B8-2B043001D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35">
              <a:extLst>
                <a:ext uri="{FF2B5EF4-FFF2-40B4-BE49-F238E27FC236}">
                  <a16:creationId xmlns:a16="http://schemas.microsoft.com/office/drawing/2014/main" id="{4E6C2D7C-F48D-4DCE-AED5-50F4A125B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36">
              <a:extLst>
                <a:ext uri="{FF2B5EF4-FFF2-40B4-BE49-F238E27FC236}">
                  <a16:creationId xmlns:a16="http://schemas.microsoft.com/office/drawing/2014/main" id="{A8318A48-B5E5-471F-B69C-F07672A3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37">
              <a:extLst>
                <a:ext uri="{FF2B5EF4-FFF2-40B4-BE49-F238E27FC236}">
                  <a16:creationId xmlns:a16="http://schemas.microsoft.com/office/drawing/2014/main" id="{E59DA71C-1159-4B54-A711-934E7DD3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38">
              <a:extLst>
                <a:ext uri="{FF2B5EF4-FFF2-40B4-BE49-F238E27FC236}">
                  <a16:creationId xmlns:a16="http://schemas.microsoft.com/office/drawing/2014/main" id="{088C9875-0ECF-42EC-9A30-240AE6D8C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39">
              <a:extLst>
                <a:ext uri="{FF2B5EF4-FFF2-40B4-BE49-F238E27FC236}">
                  <a16:creationId xmlns:a16="http://schemas.microsoft.com/office/drawing/2014/main" id="{6325AF52-39B7-4C52-88C1-C858CCCFD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40">
              <a:extLst>
                <a:ext uri="{FF2B5EF4-FFF2-40B4-BE49-F238E27FC236}">
                  <a16:creationId xmlns:a16="http://schemas.microsoft.com/office/drawing/2014/main" id="{38C1EBA8-6FFE-4FA6-A223-D0501AADC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41">
              <a:extLst>
                <a:ext uri="{FF2B5EF4-FFF2-40B4-BE49-F238E27FC236}">
                  <a16:creationId xmlns:a16="http://schemas.microsoft.com/office/drawing/2014/main" id="{1A68F736-4387-4999-9553-3684A458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42">
              <a:extLst>
                <a:ext uri="{FF2B5EF4-FFF2-40B4-BE49-F238E27FC236}">
                  <a16:creationId xmlns:a16="http://schemas.microsoft.com/office/drawing/2014/main" id="{180136B4-CBA8-4DF3-AAA4-B1A934CA8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43">
              <a:extLst>
                <a:ext uri="{FF2B5EF4-FFF2-40B4-BE49-F238E27FC236}">
                  <a16:creationId xmlns:a16="http://schemas.microsoft.com/office/drawing/2014/main" id="{323310B6-69CC-412E-9360-90B8261A9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44">
              <a:extLst>
                <a:ext uri="{FF2B5EF4-FFF2-40B4-BE49-F238E27FC236}">
                  <a16:creationId xmlns:a16="http://schemas.microsoft.com/office/drawing/2014/main" id="{08AE3764-70E9-407F-9E56-F922116E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Rectangle 45">
              <a:extLst>
                <a:ext uri="{FF2B5EF4-FFF2-40B4-BE49-F238E27FC236}">
                  <a16:creationId xmlns:a16="http://schemas.microsoft.com/office/drawing/2014/main" id="{1D026FAB-2193-4032-8D43-CE80F147D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5" name="Freeform 46">
              <a:extLst>
                <a:ext uri="{FF2B5EF4-FFF2-40B4-BE49-F238E27FC236}">
                  <a16:creationId xmlns:a16="http://schemas.microsoft.com/office/drawing/2014/main" id="{A70B55A9-3417-41E4-B289-A484963C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47">
              <a:extLst>
                <a:ext uri="{FF2B5EF4-FFF2-40B4-BE49-F238E27FC236}">
                  <a16:creationId xmlns:a16="http://schemas.microsoft.com/office/drawing/2014/main" id="{25E51F71-4D7D-4BD8-9570-74082BA0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48">
              <a:extLst>
                <a:ext uri="{FF2B5EF4-FFF2-40B4-BE49-F238E27FC236}">
                  <a16:creationId xmlns:a16="http://schemas.microsoft.com/office/drawing/2014/main" id="{73BF7265-7569-4156-B426-EA682DA4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49">
              <a:extLst>
                <a:ext uri="{FF2B5EF4-FFF2-40B4-BE49-F238E27FC236}">
                  <a16:creationId xmlns:a16="http://schemas.microsoft.com/office/drawing/2014/main" id="{3A748DD1-37AF-4ED8-951E-F0A682CD7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50">
              <a:extLst>
                <a:ext uri="{FF2B5EF4-FFF2-40B4-BE49-F238E27FC236}">
                  <a16:creationId xmlns:a16="http://schemas.microsoft.com/office/drawing/2014/main" id="{08689BA6-10A1-45BC-B587-B870A0CBB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51">
              <a:extLst>
                <a:ext uri="{FF2B5EF4-FFF2-40B4-BE49-F238E27FC236}">
                  <a16:creationId xmlns:a16="http://schemas.microsoft.com/office/drawing/2014/main" id="{277FC6E5-64F4-40DD-955F-750F374A8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52">
              <a:extLst>
                <a:ext uri="{FF2B5EF4-FFF2-40B4-BE49-F238E27FC236}">
                  <a16:creationId xmlns:a16="http://schemas.microsoft.com/office/drawing/2014/main" id="{81D54CA6-CF50-405D-B6B8-A8199137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53">
              <a:extLst>
                <a:ext uri="{FF2B5EF4-FFF2-40B4-BE49-F238E27FC236}">
                  <a16:creationId xmlns:a16="http://schemas.microsoft.com/office/drawing/2014/main" id="{6A3D2087-0FAF-4906-AFB3-5E607C5E0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54">
              <a:extLst>
                <a:ext uri="{FF2B5EF4-FFF2-40B4-BE49-F238E27FC236}">
                  <a16:creationId xmlns:a16="http://schemas.microsoft.com/office/drawing/2014/main" id="{9913DB8C-3F4A-4940-B31B-6F656B2FC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55">
              <a:extLst>
                <a:ext uri="{FF2B5EF4-FFF2-40B4-BE49-F238E27FC236}">
                  <a16:creationId xmlns:a16="http://schemas.microsoft.com/office/drawing/2014/main" id="{D6FA6142-7410-4E17-8ACA-8BEE5F9F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56">
              <a:extLst>
                <a:ext uri="{FF2B5EF4-FFF2-40B4-BE49-F238E27FC236}">
                  <a16:creationId xmlns:a16="http://schemas.microsoft.com/office/drawing/2014/main" id="{2BFAE1A6-7321-44E3-B8CA-A9A8E0D4B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57">
              <a:extLst>
                <a:ext uri="{FF2B5EF4-FFF2-40B4-BE49-F238E27FC236}">
                  <a16:creationId xmlns:a16="http://schemas.microsoft.com/office/drawing/2014/main" id="{C9ED404F-49F0-4F47-B09C-D3BEC3F36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58">
              <a:extLst>
                <a:ext uri="{FF2B5EF4-FFF2-40B4-BE49-F238E27FC236}">
                  <a16:creationId xmlns:a16="http://schemas.microsoft.com/office/drawing/2014/main" id="{E7528D28-EDFF-4402-B78A-A3DE270A3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BD3AB358-EE6E-453C-8668-936E3912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Database schema</a:t>
            </a:r>
          </a:p>
        </p:txBody>
      </p:sp>
      <p:sp>
        <p:nvSpPr>
          <p:cNvPr id="279" name="Round Diagonal Corner Rectangle 6">
            <a:extLst>
              <a:ext uri="{FF2B5EF4-FFF2-40B4-BE49-F238E27FC236}">
                <a16:creationId xmlns:a16="http://schemas.microsoft.com/office/drawing/2014/main" id="{0268721A-CA48-4CFD-BD75-57033912E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6" name="Picture 215" descr="Diagram&#10;&#10;Description automatically generated">
            <a:extLst>
              <a:ext uri="{FF2B5EF4-FFF2-40B4-BE49-F238E27FC236}">
                <a16:creationId xmlns:a16="http://schemas.microsoft.com/office/drawing/2014/main" id="{6B15C53B-4F81-41D2-8245-C88511781F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2" t="4356" r="19186" b="19860"/>
          <a:stretch/>
        </p:blipFill>
        <p:spPr bwMode="auto">
          <a:xfrm>
            <a:off x="970399" y="912813"/>
            <a:ext cx="6325346" cy="505789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0159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258</TotalTime>
  <Words>479</Words>
  <Application>Microsoft Office PowerPoint</Application>
  <PresentationFormat>Widescreen</PresentationFormat>
  <Paragraphs>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Liberation Serif</vt:lpstr>
      <vt:lpstr>Times New Roman</vt:lpstr>
      <vt:lpstr>Tw Cen MT</vt:lpstr>
      <vt:lpstr>Wingdings</vt:lpstr>
      <vt:lpstr>Devre</vt:lpstr>
      <vt:lpstr>ASPECT-BASED SENTIMENT ANALYSIS FOR TURKISH</vt:lpstr>
      <vt:lpstr>Introductıon</vt:lpstr>
      <vt:lpstr>PROBLEM</vt:lpstr>
      <vt:lpstr>PowerPoint Presentation</vt:lpstr>
      <vt:lpstr>FunctIonal REQUIREMENTS</vt:lpstr>
      <vt:lpstr>Software Quality Attributes</vt:lpstr>
      <vt:lpstr>System archıtecture</vt:lpstr>
      <vt:lpstr>Crisp-DM Method </vt:lpstr>
      <vt:lpstr>Database schema</vt:lpstr>
      <vt:lpstr>Input/output dıagram</vt:lpstr>
      <vt:lpstr>Uml class dıagram</vt:lpstr>
      <vt:lpstr>Use Case dıagram</vt:lpstr>
      <vt:lpstr>Analyze Data Flow</vt:lpstr>
      <vt:lpstr>System data flow dıagram</vt:lpstr>
      <vt:lpstr>Actıvıty dıagram</vt:lpstr>
      <vt:lpstr>User ınterface desıgn </vt:lpstr>
      <vt:lpstr>User ınterface desıgn </vt:lpstr>
      <vt:lpstr>     Thank you for listening We want you to be positive in  your polarity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ASPECT-BASED SENTIMENT ANALYSIS FOR TURKISH</dc:title>
  <dc:creator>Furkan ÖCALAN</dc:creator>
  <cp:lastModifiedBy>Mustafa Tayyip BAYRAM</cp:lastModifiedBy>
  <cp:revision>4</cp:revision>
  <dcterms:created xsi:type="dcterms:W3CDTF">2022-01-14T17:17:34Z</dcterms:created>
  <dcterms:modified xsi:type="dcterms:W3CDTF">2022-01-14T22:13:05Z</dcterms:modified>
</cp:coreProperties>
</file>