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144000" cy="3858000" type="custo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16" d="100"/>
          <a:sy n="216" d="100"/>
        </p:scale>
        <p:origin x="17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4A74-B3D6-F669-695E-BCCA8C2C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31825"/>
            <a:ext cx="6858000" cy="1343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0654-14F5-3BA4-A55F-CD355B3D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25650"/>
            <a:ext cx="6858000" cy="931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4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8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3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BALKAN App</dc:creator>
  <cp:lastModifiedBy>BALKAN App</cp:lastModifiedBy>
  <cp:revision>5</cp:revision>
  <dcterms:created xsi:type="dcterms:W3CDTF">2025-05-07T06:59:04Z</dcterms:created>
  <dcterms:modified xsi:type="dcterms:W3CDTF">2025-05-13T16:01:00Z</dcterms:modified>
</cp:coreProperties>
</file>