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71" r:id="rId12"/>
    <p:sldId id="267" r:id="rId13"/>
    <p:sldId id="274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6"/>
    <p:restoredTop sz="85986"/>
  </p:normalViewPr>
  <p:slideViewPr>
    <p:cSldViewPr snapToGrid="0">
      <p:cViewPr varScale="1">
        <p:scale>
          <a:sx n="92" d="100"/>
          <a:sy n="92" d="100"/>
        </p:scale>
        <p:origin x="176" y="10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057B0-D0CA-48EF-ACA7-32D0AB11B42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914886-FF0D-4B44-87C6-A3A7D8BA8596}">
      <dgm:prSet/>
      <dgm:spPr/>
      <dgm:t>
        <a:bodyPr/>
        <a:lstStyle/>
        <a:p>
          <a:r>
            <a:rPr lang="en-US"/>
            <a:t>LLMs' rapid adoption sparked discussions on replacing survey participants</a:t>
          </a:r>
        </a:p>
      </dgm:t>
    </dgm:pt>
    <dgm:pt modelId="{1B96D257-AE48-4468-951D-04AC9D8B21BE}" type="parTrans" cxnId="{62CAC6F6-B6C6-4CB6-82AD-65B3EF6A308D}">
      <dgm:prSet/>
      <dgm:spPr/>
      <dgm:t>
        <a:bodyPr/>
        <a:lstStyle/>
        <a:p>
          <a:endParaRPr lang="en-US"/>
        </a:p>
      </dgm:t>
    </dgm:pt>
    <dgm:pt modelId="{B067BF27-D517-4F79-80D9-D9405AD9EB6C}" type="sibTrans" cxnId="{62CAC6F6-B6C6-4CB6-82AD-65B3EF6A308D}">
      <dgm:prSet/>
      <dgm:spPr/>
      <dgm:t>
        <a:bodyPr/>
        <a:lstStyle/>
        <a:p>
          <a:endParaRPr lang="en-US"/>
        </a:p>
      </dgm:t>
    </dgm:pt>
    <dgm:pt modelId="{0EC6A8B7-E9E9-468C-AA2A-E9829995E752}">
      <dgm:prSet/>
      <dgm:spPr/>
      <dgm:t>
        <a:bodyPr/>
        <a:lstStyle/>
        <a:p>
          <a:r>
            <a:rPr lang="en-US"/>
            <a:t>We examined leveraging LLMs to enhance survey scope and infer responses to unasked questions</a:t>
          </a:r>
        </a:p>
      </dgm:t>
    </dgm:pt>
    <dgm:pt modelId="{8DB58CFA-B473-4E64-AD04-FA4C9053A45F}" type="parTrans" cxnId="{E73522AB-A847-426B-8B14-7B21F00AB859}">
      <dgm:prSet/>
      <dgm:spPr/>
      <dgm:t>
        <a:bodyPr/>
        <a:lstStyle/>
        <a:p>
          <a:endParaRPr lang="en-US"/>
        </a:p>
      </dgm:t>
    </dgm:pt>
    <dgm:pt modelId="{525FE5C9-F20B-43B2-90C0-F48893683E60}" type="sibTrans" cxnId="{E73522AB-A847-426B-8B14-7B21F00AB859}">
      <dgm:prSet/>
      <dgm:spPr/>
      <dgm:t>
        <a:bodyPr/>
        <a:lstStyle/>
        <a:p>
          <a:endParaRPr lang="en-US"/>
        </a:p>
      </dgm:t>
    </dgm:pt>
    <dgm:pt modelId="{687A4535-2C5E-6A4F-AE5C-44950A42BF8E}" type="pres">
      <dgm:prSet presAssocID="{979057B0-D0CA-48EF-ACA7-32D0AB11B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78A652-713D-8441-989D-EA4905A69EB9}" type="pres">
      <dgm:prSet presAssocID="{74914886-FF0D-4B44-87C6-A3A7D8BA8596}" presName="hierRoot1" presStyleCnt="0"/>
      <dgm:spPr/>
    </dgm:pt>
    <dgm:pt modelId="{369D6701-2991-E44B-A48D-D72D46C06E1C}" type="pres">
      <dgm:prSet presAssocID="{74914886-FF0D-4B44-87C6-A3A7D8BA8596}" presName="composite" presStyleCnt="0"/>
      <dgm:spPr/>
    </dgm:pt>
    <dgm:pt modelId="{4AB56074-5182-C342-AC3E-B5C1CC5AA1D1}" type="pres">
      <dgm:prSet presAssocID="{74914886-FF0D-4B44-87C6-A3A7D8BA8596}" presName="background" presStyleLbl="node0" presStyleIdx="0" presStyleCnt="2"/>
      <dgm:spPr/>
    </dgm:pt>
    <dgm:pt modelId="{DE3A2E6C-D49C-6E4B-8206-FBC0266585C2}" type="pres">
      <dgm:prSet presAssocID="{74914886-FF0D-4B44-87C6-A3A7D8BA8596}" presName="text" presStyleLbl="fgAcc0" presStyleIdx="0" presStyleCnt="2">
        <dgm:presLayoutVars>
          <dgm:chPref val="3"/>
        </dgm:presLayoutVars>
      </dgm:prSet>
      <dgm:spPr/>
    </dgm:pt>
    <dgm:pt modelId="{8E42910E-36C4-564C-99FB-8526A3377A12}" type="pres">
      <dgm:prSet presAssocID="{74914886-FF0D-4B44-87C6-A3A7D8BA8596}" presName="hierChild2" presStyleCnt="0"/>
      <dgm:spPr/>
    </dgm:pt>
    <dgm:pt modelId="{4A5277B5-319C-5C4E-8205-F1013C1B72D1}" type="pres">
      <dgm:prSet presAssocID="{0EC6A8B7-E9E9-468C-AA2A-E9829995E752}" presName="hierRoot1" presStyleCnt="0"/>
      <dgm:spPr/>
    </dgm:pt>
    <dgm:pt modelId="{A4B49612-72E0-854E-849D-D147C80073C7}" type="pres">
      <dgm:prSet presAssocID="{0EC6A8B7-E9E9-468C-AA2A-E9829995E752}" presName="composite" presStyleCnt="0"/>
      <dgm:spPr/>
    </dgm:pt>
    <dgm:pt modelId="{9C9E809A-ADF8-4444-BE53-FEFF1C2DF175}" type="pres">
      <dgm:prSet presAssocID="{0EC6A8B7-E9E9-468C-AA2A-E9829995E752}" presName="background" presStyleLbl="node0" presStyleIdx="1" presStyleCnt="2"/>
      <dgm:spPr/>
    </dgm:pt>
    <dgm:pt modelId="{E004B533-C01F-8D46-ACDA-6A501A6AB04A}" type="pres">
      <dgm:prSet presAssocID="{0EC6A8B7-E9E9-468C-AA2A-E9829995E752}" presName="text" presStyleLbl="fgAcc0" presStyleIdx="1" presStyleCnt="2">
        <dgm:presLayoutVars>
          <dgm:chPref val="3"/>
        </dgm:presLayoutVars>
      </dgm:prSet>
      <dgm:spPr/>
    </dgm:pt>
    <dgm:pt modelId="{A3596CDC-921E-B041-90AD-0DA710F36C8D}" type="pres">
      <dgm:prSet presAssocID="{0EC6A8B7-E9E9-468C-AA2A-E9829995E752}" presName="hierChild2" presStyleCnt="0"/>
      <dgm:spPr/>
    </dgm:pt>
  </dgm:ptLst>
  <dgm:cxnLst>
    <dgm:cxn modelId="{F4B27054-DE0A-3449-AEB0-680C8A56C3F8}" type="presOf" srcId="{0EC6A8B7-E9E9-468C-AA2A-E9829995E752}" destId="{E004B533-C01F-8D46-ACDA-6A501A6AB04A}" srcOrd="0" destOrd="0" presId="urn:microsoft.com/office/officeart/2005/8/layout/hierarchy1"/>
    <dgm:cxn modelId="{83833686-FCDA-2E43-8645-AF76676D3CA1}" type="presOf" srcId="{74914886-FF0D-4B44-87C6-A3A7D8BA8596}" destId="{DE3A2E6C-D49C-6E4B-8206-FBC0266585C2}" srcOrd="0" destOrd="0" presId="urn:microsoft.com/office/officeart/2005/8/layout/hierarchy1"/>
    <dgm:cxn modelId="{A9271593-CE9D-AD42-94D3-3D950684AA96}" type="presOf" srcId="{979057B0-D0CA-48EF-ACA7-32D0AB11B42A}" destId="{687A4535-2C5E-6A4F-AE5C-44950A42BF8E}" srcOrd="0" destOrd="0" presId="urn:microsoft.com/office/officeart/2005/8/layout/hierarchy1"/>
    <dgm:cxn modelId="{E73522AB-A847-426B-8B14-7B21F00AB859}" srcId="{979057B0-D0CA-48EF-ACA7-32D0AB11B42A}" destId="{0EC6A8B7-E9E9-468C-AA2A-E9829995E752}" srcOrd="1" destOrd="0" parTransId="{8DB58CFA-B473-4E64-AD04-FA4C9053A45F}" sibTransId="{525FE5C9-F20B-43B2-90C0-F48893683E60}"/>
    <dgm:cxn modelId="{62CAC6F6-B6C6-4CB6-82AD-65B3EF6A308D}" srcId="{979057B0-D0CA-48EF-ACA7-32D0AB11B42A}" destId="{74914886-FF0D-4B44-87C6-A3A7D8BA8596}" srcOrd="0" destOrd="0" parTransId="{1B96D257-AE48-4468-951D-04AC9D8B21BE}" sibTransId="{B067BF27-D517-4F79-80D9-D9405AD9EB6C}"/>
    <dgm:cxn modelId="{8E195DDF-3CED-9149-9428-AF9B7F43EEEB}" type="presParOf" srcId="{687A4535-2C5E-6A4F-AE5C-44950A42BF8E}" destId="{9078A652-713D-8441-989D-EA4905A69EB9}" srcOrd="0" destOrd="0" presId="urn:microsoft.com/office/officeart/2005/8/layout/hierarchy1"/>
    <dgm:cxn modelId="{4697FC0F-0311-DD43-87FE-EB8601BEA5F2}" type="presParOf" srcId="{9078A652-713D-8441-989D-EA4905A69EB9}" destId="{369D6701-2991-E44B-A48D-D72D46C06E1C}" srcOrd="0" destOrd="0" presId="urn:microsoft.com/office/officeart/2005/8/layout/hierarchy1"/>
    <dgm:cxn modelId="{FAA01D10-666C-7945-AE18-3061B6D9F074}" type="presParOf" srcId="{369D6701-2991-E44B-A48D-D72D46C06E1C}" destId="{4AB56074-5182-C342-AC3E-B5C1CC5AA1D1}" srcOrd="0" destOrd="0" presId="urn:microsoft.com/office/officeart/2005/8/layout/hierarchy1"/>
    <dgm:cxn modelId="{1A20F3EB-F198-D541-AEEA-E864D7552496}" type="presParOf" srcId="{369D6701-2991-E44B-A48D-D72D46C06E1C}" destId="{DE3A2E6C-D49C-6E4B-8206-FBC0266585C2}" srcOrd="1" destOrd="0" presId="urn:microsoft.com/office/officeart/2005/8/layout/hierarchy1"/>
    <dgm:cxn modelId="{F4DD8C38-3569-2A47-9846-F4537C015BC6}" type="presParOf" srcId="{9078A652-713D-8441-989D-EA4905A69EB9}" destId="{8E42910E-36C4-564C-99FB-8526A3377A12}" srcOrd="1" destOrd="0" presId="urn:microsoft.com/office/officeart/2005/8/layout/hierarchy1"/>
    <dgm:cxn modelId="{2894F7C4-02FD-B445-9CD9-F7B9170BBDCC}" type="presParOf" srcId="{687A4535-2C5E-6A4F-AE5C-44950A42BF8E}" destId="{4A5277B5-319C-5C4E-8205-F1013C1B72D1}" srcOrd="1" destOrd="0" presId="urn:microsoft.com/office/officeart/2005/8/layout/hierarchy1"/>
    <dgm:cxn modelId="{635852F3-C802-5046-84D7-9543F2EA34A3}" type="presParOf" srcId="{4A5277B5-319C-5C4E-8205-F1013C1B72D1}" destId="{A4B49612-72E0-854E-849D-D147C80073C7}" srcOrd="0" destOrd="0" presId="urn:microsoft.com/office/officeart/2005/8/layout/hierarchy1"/>
    <dgm:cxn modelId="{D3E7AFD5-80F5-524C-BC98-B70ABB447037}" type="presParOf" srcId="{A4B49612-72E0-854E-849D-D147C80073C7}" destId="{9C9E809A-ADF8-4444-BE53-FEFF1C2DF175}" srcOrd="0" destOrd="0" presId="urn:microsoft.com/office/officeart/2005/8/layout/hierarchy1"/>
    <dgm:cxn modelId="{99691AF7-0C8A-6A41-A8C5-6D528EDCD777}" type="presParOf" srcId="{A4B49612-72E0-854E-849D-D147C80073C7}" destId="{E004B533-C01F-8D46-ACDA-6A501A6AB04A}" srcOrd="1" destOrd="0" presId="urn:microsoft.com/office/officeart/2005/8/layout/hierarchy1"/>
    <dgm:cxn modelId="{0368D05E-45C8-9244-B1C8-9BAA297EED37}" type="presParOf" srcId="{4A5277B5-319C-5C4E-8205-F1013C1B72D1}" destId="{A3596CDC-921E-B041-90AD-0DA710F36C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FEEF0-62F7-4A30-9A50-D14416698CA9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38DD3F-D98A-46BF-91A1-D97255F975C1}">
      <dgm:prSet/>
      <dgm:spPr/>
      <dgm:t>
        <a:bodyPr/>
        <a:lstStyle/>
        <a:p>
          <a:r>
            <a:rPr lang="en-US"/>
            <a:t>We collaborated with the European Social Survey, focusing on a politics-related variable with 22,190 participants.</a:t>
          </a:r>
        </a:p>
      </dgm:t>
    </dgm:pt>
    <dgm:pt modelId="{5DB8BF8B-A633-4FB9-A05C-096AA3648484}" type="parTrans" cxnId="{6F2A8E5A-35D7-44AB-AFA6-88C4862BE6F9}">
      <dgm:prSet/>
      <dgm:spPr/>
      <dgm:t>
        <a:bodyPr/>
        <a:lstStyle/>
        <a:p>
          <a:endParaRPr lang="en-US"/>
        </a:p>
      </dgm:t>
    </dgm:pt>
    <dgm:pt modelId="{73D57B1D-895A-4991-BF13-FC2D709C16F9}" type="sibTrans" cxnId="{6F2A8E5A-35D7-44AB-AFA6-88C4862BE6F9}">
      <dgm:prSet/>
      <dgm:spPr/>
      <dgm:t>
        <a:bodyPr/>
        <a:lstStyle/>
        <a:p>
          <a:endParaRPr lang="en-US"/>
        </a:p>
      </dgm:t>
    </dgm:pt>
    <dgm:pt modelId="{C6D95EE0-D6D4-4245-AC75-4047A750AC79}">
      <dgm:prSet/>
      <dgm:spPr/>
      <dgm:t>
        <a:bodyPr/>
        <a:lstStyle/>
        <a:p>
          <a:r>
            <a:rPr lang="en-US"/>
            <a:t>Nominal questions were excluded, and a bipolar/unipolar classification was conducted on 41 variables.</a:t>
          </a:r>
        </a:p>
      </dgm:t>
    </dgm:pt>
    <dgm:pt modelId="{750A465B-E5A0-4158-BF6E-B76AD8984647}" type="parTrans" cxnId="{66AC249F-4081-4A90-83CB-9DEA97A7B761}">
      <dgm:prSet/>
      <dgm:spPr/>
      <dgm:t>
        <a:bodyPr/>
        <a:lstStyle/>
        <a:p>
          <a:endParaRPr lang="en-US"/>
        </a:p>
      </dgm:t>
    </dgm:pt>
    <dgm:pt modelId="{F6EECBCF-2EF3-4E0E-B972-A3DE5716120D}" type="sibTrans" cxnId="{66AC249F-4081-4A90-83CB-9DEA97A7B761}">
      <dgm:prSet/>
      <dgm:spPr/>
      <dgm:t>
        <a:bodyPr/>
        <a:lstStyle/>
        <a:p>
          <a:endParaRPr lang="en-US"/>
        </a:p>
      </dgm:t>
    </dgm:pt>
    <dgm:pt modelId="{291E5492-544A-4A55-88E8-33A0E038CB83}">
      <dgm:prSet/>
      <dgm:spPr/>
      <dgm:t>
        <a:bodyPr/>
        <a:lstStyle/>
        <a:p>
          <a:r>
            <a:rPr lang="en-US"/>
            <a:t>Responses were normalized based on their bipolar or unipolar nature.</a:t>
          </a:r>
        </a:p>
      </dgm:t>
    </dgm:pt>
    <dgm:pt modelId="{7D40A3DC-FA40-48A5-AC32-97BC83F2426B}" type="parTrans" cxnId="{EF5135F5-B969-4D58-917E-D4F763928263}">
      <dgm:prSet/>
      <dgm:spPr/>
      <dgm:t>
        <a:bodyPr/>
        <a:lstStyle/>
        <a:p>
          <a:endParaRPr lang="en-US"/>
        </a:p>
      </dgm:t>
    </dgm:pt>
    <dgm:pt modelId="{23550931-776B-411B-B763-2ABAA6412CB6}" type="sibTrans" cxnId="{EF5135F5-B969-4D58-917E-D4F763928263}">
      <dgm:prSet/>
      <dgm:spPr/>
      <dgm:t>
        <a:bodyPr/>
        <a:lstStyle/>
        <a:p>
          <a:endParaRPr lang="en-US"/>
        </a:p>
      </dgm:t>
    </dgm:pt>
    <dgm:pt modelId="{D6E33123-48AB-034B-9C14-FDECE3512FD9}" type="pres">
      <dgm:prSet presAssocID="{93BFEEF0-62F7-4A30-9A50-D14416698CA9}" presName="vert0" presStyleCnt="0">
        <dgm:presLayoutVars>
          <dgm:dir/>
          <dgm:animOne val="branch"/>
          <dgm:animLvl val="lvl"/>
        </dgm:presLayoutVars>
      </dgm:prSet>
      <dgm:spPr/>
    </dgm:pt>
    <dgm:pt modelId="{D5677E04-8910-594B-AE3A-1E6A2859EFF1}" type="pres">
      <dgm:prSet presAssocID="{1238DD3F-D98A-46BF-91A1-D97255F975C1}" presName="thickLine" presStyleLbl="alignNode1" presStyleIdx="0" presStyleCnt="3"/>
      <dgm:spPr/>
    </dgm:pt>
    <dgm:pt modelId="{D83ECCE4-57CA-3942-B79E-BBBA3BA6F22E}" type="pres">
      <dgm:prSet presAssocID="{1238DD3F-D98A-46BF-91A1-D97255F975C1}" presName="horz1" presStyleCnt="0"/>
      <dgm:spPr/>
    </dgm:pt>
    <dgm:pt modelId="{F03C5CD4-BFB3-C445-8D00-F728CFDDB3C9}" type="pres">
      <dgm:prSet presAssocID="{1238DD3F-D98A-46BF-91A1-D97255F975C1}" presName="tx1" presStyleLbl="revTx" presStyleIdx="0" presStyleCnt="3"/>
      <dgm:spPr/>
    </dgm:pt>
    <dgm:pt modelId="{58F287D1-C3E2-4944-AD21-8451365A5014}" type="pres">
      <dgm:prSet presAssocID="{1238DD3F-D98A-46BF-91A1-D97255F975C1}" presName="vert1" presStyleCnt="0"/>
      <dgm:spPr/>
    </dgm:pt>
    <dgm:pt modelId="{4183BDCA-00E7-1D41-8A29-B4D1D09F3756}" type="pres">
      <dgm:prSet presAssocID="{C6D95EE0-D6D4-4245-AC75-4047A750AC79}" presName="thickLine" presStyleLbl="alignNode1" presStyleIdx="1" presStyleCnt="3"/>
      <dgm:spPr/>
    </dgm:pt>
    <dgm:pt modelId="{6777DB66-B1D4-594F-9239-A5CC2A16C95E}" type="pres">
      <dgm:prSet presAssocID="{C6D95EE0-D6D4-4245-AC75-4047A750AC79}" presName="horz1" presStyleCnt="0"/>
      <dgm:spPr/>
    </dgm:pt>
    <dgm:pt modelId="{A860C21C-A977-9A48-9AC4-933D815059B0}" type="pres">
      <dgm:prSet presAssocID="{C6D95EE0-D6D4-4245-AC75-4047A750AC79}" presName="tx1" presStyleLbl="revTx" presStyleIdx="1" presStyleCnt="3"/>
      <dgm:spPr/>
    </dgm:pt>
    <dgm:pt modelId="{984AD536-375E-B849-9554-5CF27A6DCD9E}" type="pres">
      <dgm:prSet presAssocID="{C6D95EE0-D6D4-4245-AC75-4047A750AC79}" presName="vert1" presStyleCnt="0"/>
      <dgm:spPr/>
    </dgm:pt>
    <dgm:pt modelId="{1CDA424B-28DE-624F-B6F0-6E4D7DA5901F}" type="pres">
      <dgm:prSet presAssocID="{291E5492-544A-4A55-88E8-33A0E038CB83}" presName="thickLine" presStyleLbl="alignNode1" presStyleIdx="2" presStyleCnt="3"/>
      <dgm:spPr/>
    </dgm:pt>
    <dgm:pt modelId="{640D83CD-A49B-8C40-BB2C-E5DD1F3C250E}" type="pres">
      <dgm:prSet presAssocID="{291E5492-544A-4A55-88E8-33A0E038CB83}" presName="horz1" presStyleCnt="0"/>
      <dgm:spPr/>
    </dgm:pt>
    <dgm:pt modelId="{7CD72244-852F-E847-A526-0802EC7954A8}" type="pres">
      <dgm:prSet presAssocID="{291E5492-544A-4A55-88E8-33A0E038CB83}" presName="tx1" presStyleLbl="revTx" presStyleIdx="2" presStyleCnt="3"/>
      <dgm:spPr/>
    </dgm:pt>
    <dgm:pt modelId="{A5F392D4-0808-B544-A035-5D45D199AEF0}" type="pres">
      <dgm:prSet presAssocID="{291E5492-544A-4A55-88E8-33A0E038CB83}" presName="vert1" presStyleCnt="0"/>
      <dgm:spPr/>
    </dgm:pt>
  </dgm:ptLst>
  <dgm:cxnLst>
    <dgm:cxn modelId="{EAB7F717-1568-804E-B23D-B0D4FC29A5C4}" type="presOf" srcId="{C6D95EE0-D6D4-4245-AC75-4047A750AC79}" destId="{A860C21C-A977-9A48-9AC4-933D815059B0}" srcOrd="0" destOrd="0" presId="urn:microsoft.com/office/officeart/2008/layout/LinedList"/>
    <dgm:cxn modelId="{6F2A8E5A-35D7-44AB-AFA6-88C4862BE6F9}" srcId="{93BFEEF0-62F7-4A30-9A50-D14416698CA9}" destId="{1238DD3F-D98A-46BF-91A1-D97255F975C1}" srcOrd="0" destOrd="0" parTransId="{5DB8BF8B-A633-4FB9-A05C-096AA3648484}" sibTransId="{73D57B1D-895A-4991-BF13-FC2D709C16F9}"/>
    <dgm:cxn modelId="{FB70D65F-4985-2D4F-8234-FA429C92D6D9}" type="presOf" srcId="{93BFEEF0-62F7-4A30-9A50-D14416698CA9}" destId="{D6E33123-48AB-034B-9C14-FDECE3512FD9}" srcOrd="0" destOrd="0" presId="urn:microsoft.com/office/officeart/2008/layout/LinedList"/>
    <dgm:cxn modelId="{66AC249F-4081-4A90-83CB-9DEA97A7B761}" srcId="{93BFEEF0-62F7-4A30-9A50-D14416698CA9}" destId="{C6D95EE0-D6D4-4245-AC75-4047A750AC79}" srcOrd="1" destOrd="0" parTransId="{750A465B-E5A0-4158-BF6E-B76AD8984647}" sibTransId="{F6EECBCF-2EF3-4E0E-B972-A3DE5716120D}"/>
    <dgm:cxn modelId="{E81DE6AA-7458-4A4B-B146-6E6AE6C22C4C}" type="presOf" srcId="{291E5492-544A-4A55-88E8-33A0E038CB83}" destId="{7CD72244-852F-E847-A526-0802EC7954A8}" srcOrd="0" destOrd="0" presId="urn:microsoft.com/office/officeart/2008/layout/LinedList"/>
    <dgm:cxn modelId="{D277CDB4-8240-B044-884F-2E5DB5D99D66}" type="presOf" srcId="{1238DD3F-D98A-46BF-91A1-D97255F975C1}" destId="{F03C5CD4-BFB3-C445-8D00-F728CFDDB3C9}" srcOrd="0" destOrd="0" presId="urn:microsoft.com/office/officeart/2008/layout/LinedList"/>
    <dgm:cxn modelId="{EF5135F5-B969-4D58-917E-D4F763928263}" srcId="{93BFEEF0-62F7-4A30-9A50-D14416698CA9}" destId="{291E5492-544A-4A55-88E8-33A0E038CB83}" srcOrd="2" destOrd="0" parTransId="{7D40A3DC-FA40-48A5-AC32-97BC83F2426B}" sibTransId="{23550931-776B-411B-B763-2ABAA6412CB6}"/>
    <dgm:cxn modelId="{499DC6A0-2D49-0748-AE0E-1995EDAD3A80}" type="presParOf" srcId="{D6E33123-48AB-034B-9C14-FDECE3512FD9}" destId="{D5677E04-8910-594B-AE3A-1E6A2859EFF1}" srcOrd="0" destOrd="0" presId="urn:microsoft.com/office/officeart/2008/layout/LinedList"/>
    <dgm:cxn modelId="{25652962-697E-8045-800E-05528A29730E}" type="presParOf" srcId="{D6E33123-48AB-034B-9C14-FDECE3512FD9}" destId="{D83ECCE4-57CA-3942-B79E-BBBA3BA6F22E}" srcOrd="1" destOrd="0" presId="urn:microsoft.com/office/officeart/2008/layout/LinedList"/>
    <dgm:cxn modelId="{B93974E1-C357-2A4E-A197-6B9E9644989A}" type="presParOf" srcId="{D83ECCE4-57CA-3942-B79E-BBBA3BA6F22E}" destId="{F03C5CD4-BFB3-C445-8D00-F728CFDDB3C9}" srcOrd="0" destOrd="0" presId="urn:microsoft.com/office/officeart/2008/layout/LinedList"/>
    <dgm:cxn modelId="{40DDCF68-3C68-B64C-813A-C84276B6EE10}" type="presParOf" srcId="{D83ECCE4-57CA-3942-B79E-BBBA3BA6F22E}" destId="{58F287D1-C3E2-4944-AD21-8451365A5014}" srcOrd="1" destOrd="0" presId="urn:microsoft.com/office/officeart/2008/layout/LinedList"/>
    <dgm:cxn modelId="{2BFDC17D-55CA-8648-8400-B3DA9FD98527}" type="presParOf" srcId="{D6E33123-48AB-034B-9C14-FDECE3512FD9}" destId="{4183BDCA-00E7-1D41-8A29-B4D1D09F3756}" srcOrd="2" destOrd="0" presId="urn:microsoft.com/office/officeart/2008/layout/LinedList"/>
    <dgm:cxn modelId="{EDE2C4A1-5170-6B47-B5A8-DAC411CE8406}" type="presParOf" srcId="{D6E33123-48AB-034B-9C14-FDECE3512FD9}" destId="{6777DB66-B1D4-594F-9239-A5CC2A16C95E}" srcOrd="3" destOrd="0" presId="urn:microsoft.com/office/officeart/2008/layout/LinedList"/>
    <dgm:cxn modelId="{BFE043D8-EBEF-2143-B5CC-1CA35317C9DC}" type="presParOf" srcId="{6777DB66-B1D4-594F-9239-A5CC2A16C95E}" destId="{A860C21C-A977-9A48-9AC4-933D815059B0}" srcOrd="0" destOrd="0" presId="urn:microsoft.com/office/officeart/2008/layout/LinedList"/>
    <dgm:cxn modelId="{8BC29EA5-D762-284C-A4FD-09972A6BC1ED}" type="presParOf" srcId="{6777DB66-B1D4-594F-9239-A5CC2A16C95E}" destId="{984AD536-375E-B849-9554-5CF27A6DCD9E}" srcOrd="1" destOrd="0" presId="urn:microsoft.com/office/officeart/2008/layout/LinedList"/>
    <dgm:cxn modelId="{7AB9F57E-423D-3848-81BE-950CBBA92B94}" type="presParOf" srcId="{D6E33123-48AB-034B-9C14-FDECE3512FD9}" destId="{1CDA424B-28DE-624F-B6F0-6E4D7DA5901F}" srcOrd="4" destOrd="0" presId="urn:microsoft.com/office/officeart/2008/layout/LinedList"/>
    <dgm:cxn modelId="{C8065D1C-CDE3-E447-956D-738E6DC2E6D2}" type="presParOf" srcId="{D6E33123-48AB-034B-9C14-FDECE3512FD9}" destId="{640D83CD-A49B-8C40-BB2C-E5DD1F3C250E}" srcOrd="5" destOrd="0" presId="urn:microsoft.com/office/officeart/2008/layout/LinedList"/>
    <dgm:cxn modelId="{55A537A5-01F6-344E-87D6-A25C9D00CBAD}" type="presParOf" srcId="{640D83CD-A49B-8C40-BB2C-E5DD1F3C250E}" destId="{7CD72244-852F-E847-A526-0802EC7954A8}" srcOrd="0" destOrd="0" presId="urn:microsoft.com/office/officeart/2008/layout/LinedList"/>
    <dgm:cxn modelId="{025D26F8-B75F-3242-BE4A-4C905A7CDF8D}" type="presParOf" srcId="{640D83CD-A49B-8C40-BB2C-E5DD1F3C250E}" destId="{A5F392D4-0808-B544-A035-5D45D199A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40C71-D8B1-4C11-A58C-97B9423563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BCCC9F-8562-40E8-8172-62D168DF051A}">
      <dgm:prSet/>
      <dgm:spPr/>
      <dgm:t>
        <a:bodyPr/>
        <a:lstStyle/>
        <a:p>
          <a:r>
            <a:rPr lang="en-US"/>
            <a:t>Extreme responses were identified as pivot points.</a:t>
          </a:r>
        </a:p>
      </dgm:t>
    </dgm:pt>
    <dgm:pt modelId="{552CC7AD-4689-4421-B0EC-F891DC44A9E1}" type="parTrans" cxnId="{3163E1AA-1ED2-4822-B10D-58C179395806}">
      <dgm:prSet/>
      <dgm:spPr/>
      <dgm:t>
        <a:bodyPr/>
        <a:lstStyle/>
        <a:p>
          <a:endParaRPr lang="en-US"/>
        </a:p>
      </dgm:t>
    </dgm:pt>
    <dgm:pt modelId="{FC7D7812-0692-4255-940F-556D37C98EE4}" type="sibTrans" cxnId="{3163E1AA-1ED2-4822-B10D-58C179395806}">
      <dgm:prSet/>
      <dgm:spPr/>
      <dgm:t>
        <a:bodyPr/>
        <a:lstStyle/>
        <a:p>
          <a:endParaRPr lang="en-US"/>
        </a:p>
      </dgm:t>
    </dgm:pt>
    <dgm:pt modelId="{8541E7AA-E10C-4640-90D6-49A3E48E4A8F}">
      <dgm:prSet/>
      <dgm:spPr/>
      <dgm:t>
        <a:bodyPr/>
        <a:lstStyle/>
        <a:p>
          <a:r>
            <a:rPr lang="en-US"/>
            <a:t>Statements were generated from question-response pairs.</a:t>
          </a:r>
        </a:p>
      </dgm:t>
    </dgm:pt>
    <dgm:pt modelId="{BAEE84CF-8574-43AB-8713-22B3895B4FF2}" type="parTrans" cxnId="{891FEC6F-810C-45A3-82BD-4CF634621A10}">
      <dgm:prSet/>
      <dgm:spPr/>
      <dgm:t>
        <a:bodyPr/>
        <a:lstStyle/>
        <a:p>
          <a:endParaRPr lang="en-US"/>
        </a:p>
      </dgm:t>
    </dgm:pt>
    <dgm:pt modelId="{6B5BBF58-814F-4D05-A0C3-3DF9B301BDBC}" type="sibTrans" cxnId="{891FEC6F-810C-45A3-82BD-4CF634621A10}">
      <dgm:prSet/>
      <dgm:spPr/>
      <dgm:t>
        <a:bodyPr/>
        <a:lstStyle/>
        <a:p>
          <a:endParaRPr lang="en-US"/>
        </a:p>
      </dgm:t>
    </dgm:pt>
    <dgm:pt modelId="{BF3C80B2-59A6-5D44-864F-653D6F6AACE6}" type="pres">
      <dgm:prSet presAssocID="{02640C71-D8B1-4C11-A58C-97B94235630E}" presName="outerComposite" presStyleCnt="0">
        <dgm:presLayoutVars>
          <dgm:chMax val="5"/>
          <dgm:dir/>
          <dgm:resizeHandles val="exact"/>
        </dgm:presLayoutVars>
      </dgm:prSet>
      <dgm:spPr/>
    </dgm:pt>
    <dgm:pt modelId="{1601821D-79E7-7448-83DD-830A34190CCE}" type="pres">
      <dgm:prSet presAssocID="{02640C71-D8B1-4C11-A58C-97B94235630E}" presName="dummyMaxCanvas" presStyleCnt="0">
        <dgm:presLayoutVars/>
      </dgm:prSet>
      <dgm:spPr/>
    </dgm:pt>
    <dgm:pt modelId="{B8053F32-FE9B-0B46-ADF0-2ED374AD27F3}" type="pres">
      <dgm:prSet presAssocID="{02640C71-D8B1-4C11-A58C-97B94235630E}" presName="TwoNodes_1" presStyleLbl="node1" presStyleIdx="0" presStyleCnt="2">
        <dgm:presLayoutVars>
          <dgm:bulletEnabled val="1"/>
        </dgm:presLayoutVars>
      </dgm:prSet>
      <dgm:spPr/>
    </dgm:pt>
    <dgm:pt modelId="{C2E6C53B-9562-F844-975A-EEC51DB1C8DF}" type="pres">
      <dgm:prSet presAssocID="{02640C71-D8B1-4C11-A58C-97B94235630E}" presName="TwoNodes_2" presStyleLbl="node1" presStyleIdx="1" presStyleCnt="2">
        <dgm:presLayoutVars>
          <dgm:bulletEnabled val="1"/>
        </dgm:presLayoutVars>
      </dgm:prSet>
      <dgm:spPr/>
    </dgm:pt>
    <dgm:pt modelId="{BDCCFEB3-CFDA-AA43-A193-1F32D1108072}" type="pres">
      <dgm:prSet presAssocID="{02640C71-D8B1-4C11-A58C-97B94235630E}" presName="TwoConn_1-2" presStyleLbl="fgAccFollowNode1" presStyleIdx="0" presStyleCnt="1">
        <dgm:presLayoutVars>
          <dgm:bulletEnabled val="1"/>
        </dgm:presLayoutVars>
      </dgm:prSet>
      <dgm:spPr/>
    </dgm:pt>
    <dgm:pt modelId="{13883CE9-5C2B-8D44-B971-F2EBB181C3F3}" type="pres">
      <dgm:prSet presAssocID="{02640C71-D8B1-4C11-A58C-97B94235630E}" presName="TwoNodes_1_text" presStyleLbl="node1" presStyleIdx="1" presStyleCnt="2">
        <dgm:presLayoutVars>
          <dgm:bulletEnabled val="1"/>
        </dgm:presLayoutVars>
      </dgm:prSet>
      <dgm:spPr/>
    </dgm:pt>
    <dgm:pt modelId="{CD16AC82-8524-9D49-AA39-76D1719C05DA}" type="pres">
      <dgm:prSet presAssocID="{02640C71-D8B1-4C11-A58C-97B94235630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5611523-5040-B749-B667-883420CAA41C}" type="presOf" srcId="{8541E7AA-E10C-4640-90D6-49A3E48E4A8F}" destId="{CD16AC82-8524-9D49-AA39-76D1719C05DA}" srcOrd="1" destOrd="0" presId="urn:microsoft.com/office/officeart/2005/8/layout/vProcess5"/>
    <dgm:cxn modelId="{660F9C3F-1EB2-6E4B-8899-A484F0828637}" type="presOf" srcId="{02640C71-D8B1-4C11-A58C-97B94235630E}" destId="{BF3C80B2-59A6-5D44-864F-653D6F6AACE6}" srcOrd="0" destOrd="0" presId="urn:microsoft.com/office/officeart/2005/8/layout/vProcess5"/>
    <dgm:cxn modelId="{E549EB68-E177-2545-872B-6DAB7DB0C535}" type="presOf" srcId="{8541E7AA-E10C-4640-90D6-49A3E48E4A8F}" destId="{C2E6C53B-9562-F844-975A-EEC51DB1C8DF}" srcOrd="0" destOrd="0" presId="urn:microsoft.com/office/officeart/2005/8/layout/vProcess5"/>
    <dgm:cxn modelId="{891FEC6F-810C-45A3-82BD-4CF634621A10}" srcId="{02640C71-D8B1-4C11-A58C-97B94235630E}" destId="{8541E7AA-E10C-4640-90D6-49A3E48E4A8F}" srcOrd="1" destOrd="0" parTransId="{BAEE84CF-8574-43AB-8713-22B3895B4FF2}" sibTransId="{6B5BBF58-814F-4D05-A0C3-3DF9B301BDBC}"/>
    <dgm:cxn modelId="{8973D778-FB25-334F-89F5-CF56958BF827}" type="presOf" srcId="{32BCCC9F-8562-40E8-8172-62D168DF051A}" destId="{13883CE9-5C2B-8D44-B971-F2EBB181C3F3}" srcOrd="1" destOrd="0" presId="urn:microsoft.com/office/officeart/2005/8/layout/vProcess5"/>
    <dgm:cxn modelId="{3163E1AA-1ED2-4822-B10D-58C179395806}" srcId="{02640C71-D8B1-4C11-A58C-97B94235630E}" destId="{32BCCC9F-8562-40E8-8172-62D168DF051A}" srcOrd="0" destOrd="0" parTransId="{552CC7AD-4689-4421-B0EC-F891DC44A9E1}" sibTransId="{FC7D7812-0692-4255-940F-556D37C98EE4}"/>
    <dgm:cxn modelId="{7B4028DC-8384-474D-9512-CDD024A6D03C}" type="presOf" srcId="{FC7D7812-0692-4255-940F-556D37C98EE4}" destId="{BDCCFEB3-CFDA-AA43-A193-1F32D1108072}" srcOrd="0" destOrd="0" presId="urn:microsoft.com/office/officeart/2005/8/layout/vProcess5"/>
    <dgm:cxn modelId="{4BA0F2E7-2AEA-D543-A400-10C1BEF00678}" type="presOf" srcId="{32BCCC9F-8562-40E8-8172-62D168DF051A}" destId="{B8053F32-FE9B-0B46-ADF0-2ED374AD27F3}" srcOrd="0" destOrd="0" presId="urn:microsoft.com/office/officeart/2005/8/layout/vProcess5"/>
    <dgm:cxn modelId="{677F6C5F-020E-7F47-BB93-E89576F51950}" type="presParOf" srcId="{BF3C80B2-59A6-5D44-864F-653D6F6AACE6}" destId="{1601821D-79E7-7448-83DD-830A34190CCE}" srcOrd="0" destOrd="0" presId="urn:microsoft.com/office/officeart/2005/8/layout/vProcess5"/>
    <dgm:cxn modelId="{1926A3F6-02BD-F146-8E5F-25D136D237E3}" type="presParOf" srcId="{BF3C80B2-59A6-5D44-864F-653D6F6AACE6}" destId="{B8053F32-FE9B-0B46-ADF0-2ED374AD27F3}" srcOrd="1" destOrd="0" presId="urn:microsoft.com/office/officeart/2005/8/layout/vProcess5"/>
    <dgm:cxn modelId="{32AD8A2C-C2BD-8F4A-B044-16262F44D1C4}" type="presParOf" srcId="{BF3C80B2-59A6-5D44-864F-653D6F6AACE6}" destId="{C2E6C53B-9562-F844-975A-EEC51DB1C8DF}" srcOrd="2" destOrd="0" presId="urn:microsoft.com/office/officeart/2005/8/layout/vProcess5"/>
    <dgm:cxn modelId="{B3F2181D-F3F3-F041-AF38-B65B41914F78}" type="presParOf" srcId="{BF3C80B2-59A6-5D44-864F-653D6F6AACE6}" destId="{BDCCFEB3-CFDA-AA43-A193-1F32D1108072}" srcOrd="3" destOrd="0" presId="urn:microsoft.com/office/officeart/2005/8/layout/vProcess5"/>
    <dgm:cxn modelId="{ED15E068-BC94-3F4C-8E83-2A3427FBC7FA}" type="presParOf" srcId="{BF3C80B2-59A6-5D44-864F-653D6F6AACE6}" destId="{13883CE9-5C2B-8D44-B971-F2EBB181C3F3}" srcOrd="4" destOrd="0" presId="urn:microsoft.com/office/officeart/2005/8/layout/vProcess5"/>
    <dgm:cxn modelId="{7EFF11BE-CB21-B64E-B6D8-E6400451F0E6}" type="presParOf" srcId="{BF3C80B2-59A6-5D44-864F-653D6F6AACE6}" destId="{CD16AC82-8524-9D49-AA39-76D1719C05D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929D8-0078-4ABF-B788-F3FF27C773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4275C3-C8D2-4068-8B43-7DDA80E79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Pivot vectors were created, ensuring one vector per variable.</a:t>
          </a:r>
        </a:p>
      </dgm:t>
    </dgm:pt>
    <dgm:pt modelId="{28383576-111B-4FAD-A773-0151C1A57046}" type="parTrans" cxnId="{97164A29-1BDE-4260-ADD4-2FE6B83CDED7}">
      <dgm:prSet/>
      <dgm:spPr/>
      <dgm:t>
        <a:bodyPr/>
        <a:lstStyle/>
        <a:p>
          <a:endParaRPr lang="en-US"/>
        </a:p>
      </dgm:t>
    </dgm:pt>
    <dgm:pt modelId="{06AC452A-CBAC-485A-80B0-7E37E6D97449}" type="sibTrans" cxnId="{97164A29-1BDE-4260-ADD4-2FE6B83CDED7}">
      <dgm:prSet/>
      <dgm:spPr/>
      <dgm:t>
        <a:bodyPr/>
        <a:lstStyle/>
        <a:p>
          <a:endParaRPr lang="en-US"/>
        </a:p>
      </dgm:t>
    </dgm:pt>
    <dgm:pt modelId="{4BA0D980-8E19-42A2-9A5A-9C25AA086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Calculations were performed using participant responses and question vectors.</a:t>
          </a:r>
        </a:p>
      </dgm:t>
    </dgm:pt>
    <dgm:pt modelId="{DE8BD0DD-34EA-4B95-A44B-2BD23F00710C}" type="parTrans" cxnId="{6AEC666E-4ABF-4CEF-847A-C812F63D41B7}">
      <dgm:prSet/>
      <dgm:spPr/>
      <dgm:t>
        <a:bodyPr/>
        <a:lstStyle/>
        <a:p>
          <a:endParaRPr lang="en-US"/>
        </a:p>
      </dgm:t>
    </dgm:pt>
    <dgm:pt modelId="{D51D1443-79AF-44F9-B67E-F8177B7BBEEC}" type="sibTrans" cxnId="{6AEC666E-4ABF-4CEF-847A-C812F63D41B7}">
      <dgm:prSet/>
      <dgm:spPr/>
      <dgm:t>
        <a:bodyPr/>
        <a:lstStyle/>
        <a:p>
          <a:endParaRPr lang="en-US"/>
        </a:p>
      </dgm:t>
    </dgm:pt>
    <dgm:pt modelId="{FF25F9D9-A2CD-4D31-8DB8-E44470ACEB15}" type="pres">
      <dgm:prSet presAssocID="{D6B929D8-0078-4ABF-B788-F3FF27C773B6}" presName="root" presStyleCnt="0">
        <dgm:presLayoutVars>
          <dgm:dir/>
          <dgm:resizeHandles val="exact"/>
        </dgm:presLayoutVars>
      </dgm:prSet>
      <dgm:spPr/>
    </dgm:pt>
    <dgm:pt modelId="{9B8BC0F8-8C87-49A8-840B-6297FE28B039}" type="pres">
      <dgm:prSet presAssocID="{164275C3-C8D2-4068-8B43-7DDA80E79A68}" presName="compNode" presStyleCnt="0"/>
      <dgm:spPr/>
    </dgm:pt>
    <dgm:pt modelId="{CD7FD456-579E-402B-AE0A-75FC67CBC19E}" type="pres">
      <dgm:prSet presAssocID="{164275C3-C8D2-4068-8B43-7DDA80E79A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0595D26-08C6-4D85-A271-4C51AD7CECB9}" type="pres">
      <dgm:prSet presAssocID="{164275C3-C8D2-4068-8B43-7DDA80E79A68}" presName="spaceRect" presStyleCnt="0"/>
      <dgm:spPr/>
    </dgm:pt>
    <dgm:pt modelId="{73383291-02D7-4BC3-898C-4C6E4535571E}" type="pres">
      <dgm:prSet presAssocID="{164275C3-C8D2-4068-8B43-7DDA80E79A68}" presName="textRect" presStyleLbl="revTx" presStyleIdx="0" presStyleCnt="2">
        <dgm:presLayoutVars>
          <dgm:chMax val="1"/>
          <dgm:chPref val="1"/>
        </dgm:presLayoutVars>
      </dgm:prSet>
      <dgm:spPr/>
    </dgm:pt>
    <dgm:pt modelId="{DD366F85-4BC7-4FEC-A4E6-EC4C18F9923F}" type="pres">
      <dgm:prSet presAssocID="{06AC452A-CBAC-485A-80B0-7E37E6D97449}" presName="sibTrans" presStyleCnt="0"/>
      <dgm:spPr/>
    </dgm:pt>
    <dgm:pt modelId="{246C4DBD-4CCE-4AC2-8D40-146923FE9751}" type="pres">
      <dgm:prSet presAssocID="{4BA0D980-8E19-42A2-9A5A-9C25AA086105}" presName="compNode" presStyleCnt="0"/>
      <dgm:spPr/>
    </dgm:pt>
    <dgm:pt modelId="{66468FB6-441E-4B57-91F1-036272A7E488}" type="pres">
      <dgm:prSet presAssocID="{4BA0D980-8E19-42A2-9A5A-9C25AA086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A72FE8D-1523-431C-BE12-43B3E5BB3725}" type="pres">
      <dgm:prSet presAssocID="{4BA0D980-8E19-42A2-9A5A-9C25AA086105}" presName="spaceRect" presStyleCnt="0"/>
      <dgm:spPr/>
    </dgm:pt>
    <dgm:pt modelId="{33C59A5A-C80C-4C20-B2C5-A0976CAC5C1F}" type="pres">
      <dgm:prSet presAssocID="{4BA0D980-8E19-42A2-9A5A-9C25AA0861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B6A712-B257-44E0-AA09-EE0A4A304D27}" type="presOf" srcId="{4BA0D980-8E19-42A2-9A5A-9C25AA086105}" destId="{33C59A5A-C80C-4C20-B2C5-A0976CAC5C1F}" srcOrd="0" destOrd="0" presId="urn:microsoft.com/office/officeart/2018/2/layout/IconLabelList"/>
    <dgm:cxn modelId="{ED2DF814-2D7D-4A97-B9A0-1CFBC954DE00}" type="presOf" srcId="{D6B929D8-0078-4ABF-B788-F3FF27C773B6}" destId="{FF25F9D9-A2CD-4D31-8DB8-E44470ACEB15}" srcOrd="0" destOrd="0" presId="urn:microsoft.com/office/officeart/2018/2/layout/IconLabelList"/>
    <dgm:cxn modelId="{97164A29-1BDE-4260-ADD4-2FE6B83CDED7}" srcId="{D6B929D8-0078-4ABF-B788-F3FF27C773B6}" destId="{164275C3-C8D2-4068-8B43-7DDA80E79A68}" srcOrd="0" destOrd="0" parTransId="{28383576-111B-4FAD-A773-0151C1A57046}" sibTransId="{06AC452A-CBAC-485A-80B0-7E37E6D97449}"/>
    <dgm:cxn modelId="{F990925F-3A63-445F-A17F-2D52750CE52F}" type="presOf" srcId="{164275C3-C8D2-4068-8B43-7DDA80E79A68}" destId="{73383291-02D7-4BC3-898C-4C6E4535571E}" srcOrd="0" destOrd="0" presId="urn:microsoft.com/office/officeart/2018/2/layout/IconLabelList"/>
    <dgm:cxn modelId="{6AEC666E-4ABF-4CEF-847A-C812F63D41B7}" srcId="{D6B929D8-0078-4ABF-B788-F3FF27C773B6}" destId="{4BA0D980-8E19-42A2-9A5A-9C25AA086105}" srcOrd="1" destOrd="0" parTransId="{DE8BD0DD-34EA-4B95-A44B-2BD23F00710C}" sibTransId="{D51D1443-79AF-44F9-B67E-F8177B7BBEEC}"/>
    <dgm:cxn modelId="{4E40783D-A847-4588-9374-A637FCAC61CF}" type="presParOf" srcId="{FF25F9D9-A2CD-4D31-8DB8-E44470ACEB15}" destId="{9B8BC0F8-8C87-49A8-840B-6297FE28B039}" srcOrd="0" destOrd="0" presId="urn:microsoft.com/office/officeart/2018/2/layout/IconLabelList"/>
    <dgm:cxn modelId="{CE0EE2DA-E52D-4696-A694-723DC4BC3529}" type="presParOf" srcId="{9B8BC0F8-8C87-49A8-840B-6297FE28B039}" destId="{CD7FD456-579E-402B-AE0A-75FC67CBC19E}" srcOrd="0" destOrd="0" presId="urn:microsoft.com/office/officeart/2018/2/layout/IconLabelList"/>
    <dgm:cxn modelId="{E32459CE-D505-45A4-811A-25A624ECF3F9}" type="presParOf" srcId="{9B8BC0F8-8C87-49A8-840B-6297FE28B039}" destId="{E0595D26-08C6-4D85-A271-4C51AD7CECB9}" srcOrd="1" destOrd="0" presId="urn:microsoft.com/office/officeart/2018/2/layout/IconLabelList"/>
    <dgm:cxn modelId="{528DD855-AE95-4310-AC56-49D5554FD51C}" type="presParOf" srcId="{9B8BC0F8-8C87-49A8-840B-6297FE28B039}" destId="{73383291-02D7-4BC3-898C-4C6E4535571E}" srcOrd="2" destOrd="0" presId="urn:microsoft.com/office/officeart/2018/2/layout/IconLabelList"/>
    <dgm:cxn modelId="{4213C896-AF53-4602-B803-A4CFDE83433D}" type="presParOf" srcId="{FF25F9D9-A2CD-4D31-8DB8-E44470ACEB15}" destId="{DD366F85-4BC7-4FEC-A4E6-EC4C18F9923F}" srcOrd="1" destOrd="0" presId="urn:microsoft.com/office/officeart/2018/2/layout/IconLabelList"/>
    <dgm:cxn modelId="{A876CDF6-27B6-4B22-9358-C2AB90F0F9EB}" type="presParOf" srcId="{FF25F9D9-A2CD-4D31-8DB8-E44470ACEB15}" destId="{246C4DBD-4CCE-4AC2-8D40-146923FE9751}" srcOrd="2" destOrd="0" presId="urn:microsoft.com/office/officeart/2018/2/layout/IconLabelList"/>
    <dgm:cxn modelId="{7FEED792-BE0D-43B7-A34E-D6495927786A}" type="presParOf" srcId="{246C4DBD-4CCE-4AC2-8D40-146923FE9751}" destId="{66468FB6-441E-4B57-91F1-036272A7E488}" srcOrd="0" destOrd="0" presId="urn:microsoft.com/office/officeart/2018/2/layout/IconLabelList"/>
    <dgm:cxn modelId="{0D02639E-9D59-47BA-AF29-14E8C7C726AE}" type="presParOf" srcId="{246C4DBD-4CCE-4AC2-8D40-146923FE9751}" destId="{1A72FE8D-1523-431C-BE12-43B3E5BB3725}" srcOrd="1" destOrd="0" presId="urn:microsoft.com/office/officeart/2018/2/layout/IconLabelList"/>
    <dgm:cxn modelId="{C4E6B780-4FF1-46A9-A049-AED82E7BB187}" type="presParOf" srcId="{246C4DBD-4CCE-4AC2-8D40-146923FE9751}" destId="{33C59A5A-C80C-4C20-B2C5-A0976CAC5C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9C2E3D-04BE-4BAE-AABF-2662CD6E85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1F85D-2706-4EF2-8FF5-868C57376E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mean absolute error, Cohen’s Kappa, and Spearman correlation metrics.</a:t>
          </a:r>
        </a:p>
      </dgm:t>
    </dgm:pt>
    <dgm:pt modelId="{86209360-0156-45AA-ACEB-9E214B878F64}" type="parTrans" cxnId="{35D7992C-1D70-41AE-95DF-64BAA5727165}">
      <dgm:prSet/>
      <dgm:spPr/>
      <dgm:t>
        <a:bodyPr/>
        <a:lstStyle/>
        <a:p>
          <a:endParaRPr lang="en-US"/>
        </a:p>
      </dgm:t>
    </dgm:pt>
    <dgm:pt modelId="{104763C2-EA4F-4DCC-A069-0C65CF6499C8}" type="sibTrans" cxnId="{35D7992C-1D70-41AE-95DF-64BAA57271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B134BA-0E39-4358-9039-6073386C0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Cohen’s Kappa was employed to eliminate random agreement</a:t>
          </a:r>
          <a:r>
            <a:rPr lang="en-US" dirty="0"/>
            <a:t>.</a:t>
          </a:r>
        </a:p>
      </dgm:t>
    </dgm:pt>
    <dgm:pt modelId="{4ECC7C1A-2FAB-4D36-BA97-D40C3415146A}" type="parTrans" cxnId="{EC77AC3D-F253-4681-B085-756B87D91767}">
      <dgm:prSet/>
      <dgm:spPr/>
      <dgm:t>
        <a:bodyPr/>
        <a:lstStyle/>
        <a:p>
          <a:endParaRPr lang="en-US"/>
        </a:p>
      </dgm:t>
    </dgm:pt>
    <dgm:pt modelId="{135F814C-7C5C-4A21-B48E-BD2B2E23DC36}" type="sibTrans" cxnId="{EC77AC3D-F253-4681-B085-756B87D91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91B7B0-A8A5-4CF2-A120-9A5251829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Spearman correlation measured the deviation from the expected response.</a:t>
          </a:r>
        </a:p>
      </dgm:t>
    </dgm:pt>
    <dgm:pt modelId="{C32F2E37-18C5-44A5-82EF-4115E866B568}" type="parTrans" cxnId="{488629D9-FAA7-4252-82D3-745F14B674B9}">
      <dgm:prSet/>
      <dgm:spPr/>
      <dgm:t>
        <a:bodyPr/>
        <a:lstStyle/>
        <a:p>
          <a:endParaRPr lang="en-US"/>
        </a:p>
      </dgm:t>
    </dgm:pt>
    <dgm:pt modelId="{96F58AD3-EFF6-4DA2-83DF-85CCDCCE1F27}" type="sibTrans" cxnId="{488629D9-FAA7-4252-82D3-745F14B674B9}">
      <dgm:prSet/>
      <dgm:spPr/>
      <dgm:t>
        <a:bodyPr/>
        <a:lstStyle/>
        <a:p>
          <a:endParaRPr lang="en-US"/>
        </a:p>
      </dgm:t>
    </dgm:pt>
    <dgm:pt modelId="{71779A8E-7C14-4C6E-ACF4-52F4DF6B5C08}" type="pres">
      <dgm:prSet presAssocID="{F89C2E3D-04BE-4BAE-AABF-2662CD6E851C}" presName="root" presStyleCnt="0">
        <dgm:presLayoutVars>
          <dgm:dir/>
          <dgm:resizeHandles val="exact"/>
        </dgm:presLayoutVars>
      </dgm:prSet>
      <dgm:spPr/>
    </dgm:pt>
    <dgm:pt modelId="{DC39D133-575E-436A-A560-D177E0CD8C51}" type="pres">
      <dgm:prSet presAssocID="{F89C2E3D-04BE-4BAE-AABF-2662CD6E851C}" presName="container" presStyleCnt="0">
        <dgm:presLayoutVars>
          <dgm:dir/>
          <dgm:resizeHandles val="exact"/>
        </dgm:presLayoutVars>
      </dgm:prSet>
      <dgm:spPr/>
    </dgm:pt>
    <dgm:pt modelId="{92A19083-B38E-4092-91CE-ECD6704553A8}" type="pres">
      <dgm:prSet presAssocID="{40B1F85D-2706-4EF2-8FF5-868C57376E7F}" presName="compNode" presStyleCnt="0"/>
      <dgm:spPr/>
    </dgm:pt>
    <dgm:pt modelId="{259B9A64-E845-4E5A-A85D-22E4907ADCCA}" type="pres">
      <dgm:prSet presAssocID="{40B1F85D-2706-4EF2-8FF5-868C57376E7F}" presName="iconBgRect" presStyleLbl="bgShp" presStyleIdx="0" presStyleCnt="3"/>
      <dgm:spPr/>
    </dgm:pt>
    <dgm:pt modelId="{FD5DD7C5-B9CE-44C2-A060-7145146722E0}" type="pres">
      <dgm:prSet presAssocID="{40B1F85D-2706-4EF2-8FF5-868C57376E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ntt Chart with solid fill"/>
        </a:ext>
      </dgm:extLst>
    </dgm:pt>
    <dgm:pt modelId="{6DFEA63C-39B3-4832-8EE8-6DCF6E1AEA2A}" type="pres">
      <dgm:prSet presAssocID="{40B1F85D-2706-4EF2-8FF5-868C57376E7F}" presName="spaceRect" presStyleCnt="0"/>
      <dgm:spPr/>
    </dgm:pt>
    <dgm:pt modelId="{61561C63-DD85-42D7-A78A-47111BDF09E4}" type="pres">
      <dgm:prSet presAssocID="{40B1F85D-2706-4EF2-8FF5-868C57376E7F}" presName="textRect" presStyleLbl="revTx" presStyleIdx="0" presStyleCnt="3">
        <dgm:presLayoutVars>
          <dgm:chMax val="1"/>
          <dgm:chPref val="1"/>
        </dgm:presLayoutVars>
      </dgm:prSet>
      <dgm:spPr/>
    </dgm:pt>
    <dgm:pt modelId="{B50A38E8-0AD4-4BC0-AD27-326EA0EB9DA4}" type="pres">
      <dgm:prSet presAssocID="{104763C2-EA4F-4DCC-A069-0C65CF6499C8}" presName="sibTrans" presStyleLbl="sibTrans2D1" presStyleIdx="0" presStyleCnt="0"/>
      <dgm:spPr/>
    </dgm:pt>
    <dgm:pt modelId="{3B2A58DB-9AD6-41B7-9F18-929A26190C98}" type="pres">
      <dgm:prSet presAssocID="{05B134BA-0E39-4358-9039-6073386C0E60}" presName="compNode" presStyleCnt="0"/>
      <dgm:spPr/>
    </dgm:pt>
    <dgm:pt modelId="{A4E145A7-E25B-4365-8F76-A54E403B57E9}" type="pres">
      <dgm:prSet presAssocID="{05B134BA-0E39-4358-9039-6073386C0E60}" presName="iconBgRect" presStyleLbl="bgShp" presStyleIdx="1" presStyleCnt="3"/>
      <dgm:spPr/>
    </dgm:pt>
    <dgm:pt modelId="{3ABED292-B4ED-4841-8C2E-42ED54699C58}" type="pres">
      <dgm:prSet presAssocID="{05B134BA-0E39-4358-9039-6073386C0E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outline"/>
        </a:ext>
      </dgm:extLst>
    </dgm:pt>
    <dgm:pt modelId="{3EDED0D3-B020-4E0E-97E2-A81F1F3388A2}" type="pres">
      <dgm:prSet presAssocID="{05B134BA-0E39-4358-9039-6073386C0E60}" presName="spaceRect" presStyleCnt="0"/>
      <dgm:spPr/>
    </dgm:pt>
    <dgm:pt modelId="{C424026A-39FD-410B-8EED-E7EAA522D7D6}" type="pres">
      <dgm:prSet presAssocID="{05B134BA-0E39-4358-9039-6073386C0E60}" presName="textRect" presStyleLbl="revTx" presStyleIdx="1" presStyleCnt="3">
        <dgm:presLayoutVars>
          <dgm:chMax val="1"/>
          <dgm:chPref val="1"/>
        </dgm:presLayoutVars>
      </dgm:prSet>
      <dgm:spPr/>
    </dgm:pt>
    <dgm:pt modelId="{13C9DF1D-43BB-4174-ADB3-5C28ACEF1526}" type="pres">
      <dgm:prSet presAssocID="{135F814C-7C5C-4A21-B48E-BD2B2E23DC36}" presName="sibTrans" presStyleLbl="sibTrans2D1" presStyleIdx="0" presStyleCnt="0"/>
      <dgm:spPr/>
    </dgm:pt>
    <dgm:pt modelId="{C1067C4F-3F16-4446-AE7E-B85B2B298F29}" type="pres">
      <dgm:prSet presAssocID="{0991B7B0-A8A5-4CF2-A120-9A5251829077}" presName="compNode" presStyleCnt="0"/>
      <dgm:spPr/>
    </dgm:pt>
    <dgm:pt modelId="{340F5E4E-8420-43DF-A39F-A50E170050AD}" type="pres">
      <dgm:prSet presAssocID="{0991B7B0-A8A5-4CF2-A120-9A5251829077}" presName="iconBgRect" presStyleLbl="bgShp" presStyleIdx="2" presStyleCnt="3"/>
      <dgm:spPr/>
    </dgm:pt>
    <dgm:pt modelId="{0812DDFA-0660-4E73-BFE3-DB914485AA32}" type="pres">
      <dgm:prSet presAssocID="{0991B7B0-A8A5-4CF2-A120-9A52518290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7D14CF14-EDE2-4EDB-B04D-3DF389AE54E3}" type="pres">
      <dgm:prSet presAssocID="{0991B7B0-A8A5-4CF2-A120-9A5251829077}" presName="spaceRect" presStyleCnt="0"/>
      <dgm:spPr/>
    </dgm:pt>
    <dgm:pt modelId="{1B5633FD-E021-448D-B0AF-00A53252F898}" type="pres">
      <dgm:prSet presAssocID="{0991B7B0-A8A5-4CF2-A120-9A52518290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006013-76DE-4B95-A6CA-927A8AE4AA41}" type="presOf" srcId="{0991B7B0-A8A5-4CF2-A120-9A5251829077}" destId="{1B5633FD-E021-448D-B0AF-00A53252F898}" srcOrd="0" destOrd="0" presId="urn:microsoft.com/office/officeart/2018/2/layout/IconCircleList"/>
    <dgm:cxn modelId="{6F7C3223-782A-4E51-99DD-807187B7F37C}" type="presOf" srcId="{40B1F85D-2706-4EF2-8FF5-868C57376E7F}" destId="{61561C63-DD85-42D7-A78A-47111BDF09E4}" srcOrd="0" destOrd="0" presId="urn:microsoft.com/office/officeart/2018/2/layout/IconCircleList"/>
    <dgm:cxn modelId="{EA3E4A2C-2636-457C-845D-26C67CBB1A33}" type="presOf" srcId="{05B134BA-0E39-4358-9039-6073386C0E60}" destId="{C424026A-39FD-410B-8EED-E7EAA522D7D6}" srcOrd="0" destOrd="0" presId="urn:microsoft.com/office/officeart/2018/2/layout/IconCircleList"/>
    <dgm:cxn modelId="{35D7992C-1D70-41AE-95DF-64BAA5727165}" srcId="{F89C2E3D-04BE-4BAE-AABF-2662CD6E851C}" destId="{40B1F85D-2706-4EF2-8FF5-868C57376E7F}" srcOrd="0" destOrd="0" parTransId="{86209360-0156-45AA-ACEB-9E214B878F64}" sibTransId="{104763C2-EA4F-4DCC-A069-0C65CF6499C8}"/>
    <dgm:cxn modelId="{EC77AC3D-F253-4681-B085-756B87D91767}" srcId="{F89C2E3D-04BE-4BAE-AABF-2662CD6E851C}" destId="{05B134BA-0E39-4358-9039-6073386C0E60}" srcOrd="1" destOrd="0" parTransId="{4ECC7C1A-2FAB-4D36-BA97-D40C3415146A}" sibTransId="{135F814C-7C5C-4A21-B48E-BD2B2E23DC36}"/>
    <dgm:cxn modelId="{877BB67D-7311-4219-89AD-518C75A47CA6}" type="presOf" srcId="{F89C2E3D-04BE-4BAE-AABF-2662CD6E851C}" destId="{71779A8E-7C14-4C6E-ACF4-52F4DF6B5C08}" srcOrd="0" destOrd="0" presId="urn:microsoft.com/office/officeart/2018/2/layout/IconCircleList"/>
    <dgm:cxn modelId="{9048447F-2D95-4B66-8E23-AE55914FAEF6}" type="presOf" srcId="{104763C2-EA4F-4DCC-A069-0C65CF6499C8}" destId="{B50A38E8-0AD4-4BC0-AD27-326EA0EB9DA4}" srcOrd="0" destOrd="0" presId="urn:microsoft.com/office/officeart/2018/2/layout/IconCircleList"/>
    <dgm:cxn modelId="{488629D9-FAA7-4252-82D3-745F14B674B9}" srcId="{F89C2E3D-04BE-4BAE-AABF-2662CD6E851C}" destId="{0991B7B0-A8A5-4CF2-A120-9A5251829077}" srcOrd="2" destOrd="0" parTransId="{C32F2E37-18C5-44A5-82EF-4115E866B568}" sibTransId="{96F58AD3-EFF6-4DA2-83DF-85CCDCCE1F27}"/>
    <dgm:cxn modelId="{F7E686DF-5AE3-4D75-9795-2B4143A01C98}" type="presOf" srcId="{135F814C-7C5C-4A21-B48E-BD2B2E23DC36}" destId="{13C9DF1D-43BB-4174-ADB3-5C28ACEF1526}" srcOrd="0" destOrd="0" presId="urn:microsoft.com/office/officeart/2018/2/layout/IconCircleList"/>
    <dgm:cxn modelId="{AD802EC2-57FC-4A27-9E6F-E18DF13855C5}" type="presParOf" srcId="{71779A8E-7C14-4C6E-ACF4-52F4DF6B5C08}" destId="{DC39D133-575E-436A-A560-D177E0CD8C51}" srcOrd="0" destOrd="0" presId="urn:microsoft.com/office/officeart/2018/2/layout/IconCircleList"/>
    <dgm:cxn modelId="{FD3E549E-34B8-4439-88E2-03778D33D495}" type="presParOf" srcId="{DC39D133-575E-436A-A560-D177E0CD8C51}" destId="{92A19083-B38E-4092-91CE-ECD6704553A8}" srcOrd="0" destOrd="0" presId="urn:microsoft.com/office/officeart/2018/2/layout/IconCircleList"/>
    <dgm:cxn modelId="{EAB6E62B-806C-490E-AF0F-58DF80B846F6}" type="presParOf" srcId="{92A19083-B38E-4092-91CE-ECD6704553A8}" destId="{259B9A64-E845-4E5A-A85D-22E4907ADCCA}" srcOrd="0" destOrd="0" presId="urn:microsoft.com/office/officeart/2018/2/layout/IconCircleList"/>
    <dgm:cxn modelId="{E9FC80FF-7878-405F-AA54-A8907843CD58}" type="presParOf" srcId="{92A19083-B38E-4092-91CE-ECD6704553A8}" destId="{FD5DD7C5-B9CE-44C2-A060-7145146722E0}" srcOrd="1" destOrd="0" presId="urn:microsoft.com/office/officeart/2018/2/layout/IconCircleList"/>
    <dgm:cxn modelId="{B3316F8D-B242-4D5B-8B9E-0E20889A43C6}" type="presParOf" srcId="{92A19083-B38E-4092-91CE-ECD6704553A8}" destId="{6DFEA63C-39B3-4832-8EE8-6DCF6E1AEA2A}" srcOrd="2" destOrd="0" presId="urn:microsoft.com/office/officeart/2018/2/layout/IconCircleList"/>
    <dgm:cxn modelId="{80B4E70C-8F94-44E0-A8E5-5D056343ECEE}" type="presParOf" srcId="{92A19083-B38E-4092-91CE-ECD6704553A8}" destId="{61561C63-DD85-42D7-A78A-47111BDF09E4}" srcOrd="3" destOrd="0" presId="urn:microsoft.com/office/officeart/2018/2/layout/IconCircleList"/>
    <dgm:cxn modelId="{E7C0CF4C-DE2C-4C24-91AD-CD375049A08F}" type="presParOf" srcId="{DC39D133-575E-436A-A560-D177E0CD8C51}" destId="{B50A38E8-0AD4-4BC0-AD27-326EA0EB9DA4}" srcOrd="1" destOrd="0" presId="urn:microsoft.com/office/officeart/2018/2/layout/IconCircleList"/>
    <dgm:cxn modelId="{DC0D881B-A635-43AD-967A-D3583CF5438C}" type="presParOf" srcId="{DC39D133-575E-436A-A560-D177E0CD8C51}" destId="{3B2A58DB-9AD6-41B7-9F18-929A26190C98}" srcOrd="2" destOrd="0" presId="urn:microsoft.com/office/officeart/2018/2/layout/IconCircleList"/>
    <dgm:cxn modelId="{CA14C9CC-6FED-450E-93E4-E0123EE75DF0}" type="presParOf" srcId="{3B2A58DB-9AD6-41B7-9F18-929A26190C98}" destId="{A4E145A7-E25B-4365-8F76-A54E403B57E9}" srcOrd="0" destOrd="0" presId="urn:microsoft.com/office/officeart/2018/2/layout/IconCircleList"/>
    <dgm:cxn modelId="{240FE3DD-1479-4C30-BC05-0E28BBB06B38}" type="presParOf" srcId="{3B2A58DB-9AD6-41B7-9F18-929A26190C98}" destId="{3ABED292-B4ED-4841-8C2E-42ED54699C58}" srcOrd="1" destOrd="0" presId="urn:microsoft.com/office/officeart/2018/2/layout/IconCircleList"/>
    <dgm:cxn modelId="{28D0CECB-CA3B-45C0-9143-683D24AC5EAF}" type="presParOf" srcId="{3B2A58DB-9AD6-41B7-9F18-929A26190C98}" destId="{3EDED0D3-B020-4E0E-97E2-A81F1F3388A2}" srcOrd="2" destOrd="0" presId="urn:microsoft.com/office/officeart/2018/2/layout/IconCircleList"/>
    <dgm:cxn modelId="{2C351CB7-AC33-4118-9738-D0BCCE73503D}" type="presParOf" srcId="{3B2A58DB-9AD6-41B7-9F18-929A26190C98}" destId="{C424026A-39FD-410B-8EED-E7EAA522D7D6}" srcOrd="3" destOrd="0" presId="urn:microsoft.com/office/officeart/2018/2/layout/IconCircleList"/>
    <dgm:cxn modelId="{6E18D064-5CE9-4EDF-895E-28A1FDA60775}" type="presParOf" srcId="{DC39D133-575E-436A-A560-D177E0CD8C51}" destId="{13C9DF1D-43BB-4174-ADB3-5C28ACEF1526}" srcOrd="3" destOrd="0" presId="urn:microsoft.com/office/officeart/2018/2/layout/IconCircleList"/>
    <dgm:cxn modelId="{0B746F64-D2A3-4599-AE6F-711DFDE59944}" type="presParOf" srcId="{DC39D133-575E-436A-A560-D177E0CD8C51}" destId="{C1067C4F-3F16-4446-AE7E-B85B2B298F29}" srcOrd="4" destOrd="0" presId="urn:microsoft.com/office/officeart/2018/2/layout/IconCircleList"/>
    <dgm:cxn modelId="{C2102FCF-658A-4227-95E4-06005F59CD02}" type="presParOf" srcId="{C1067C4F-3F16-4446-AE7E-B85B2B298F29}" destId="{340F5E4E-8420-43DF-A39F-A50E170050AD}" srcOrd="0" destOrd="0" presId="urn:microsoft.com/office/officeart/2018/2/layout/IconCircleList"/>
    <dgm:cxn modelId="{16309428-248E-4927-AB7A-887DD6DFFF66}" type="presParOf" srcId="{C1067C4F-3F16-4446-AE7E-B85B2B298F29}" destId="{0812DDFA-0660-4E73-BFE3-DB914485AA32}" srcOrd="1" destOrd="0" presId="urn:microsoft.com/office/officeart/2018/2/layout/IconCircleList"/>
    <dgm:cxn modelId="{5EB18D7E-AB84-492B-9106-59A9C6359BD9}" type="presParOf" srcId="{C1067C4F-3F16-4446-AE7E-B85B2B298F29}" destId="{7D14CF14-EDE2-4EDB-B04D-3DF389AE54E3}" srcOrd="2" destOrd="0" presId="urn:microsoft.com/office/officeart/2018/2/layout/IconCircleList"/>
    <dgm:cxn modelId="{8CF10F79-74C6-4531-A8C0-4F2C7F3F0DC3}" type="presParOf" srcId="{C1067C4F-3F16-4446-AE7E-B85B2B298F29}" destId="{1B5633FD-E021-448D-B0AF-00A53252F89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640C71-D8B1-4C11-A58C-97B9423563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CCC9F-8562-40E8-8172-62D168DF051A}">
      <dgm:prSet/>
      <dgm:spPr/>
      <dgm:t>
        <a:bodyPr/>
        <a:lstStyle/>
        <a:p>
          <a:r>
            <a:rPr lang="en-US" dirty="0"/>
            <a:t>Individual belief embeddings were created by leaving out each variable for predictions.</a:t>
          </a:r>
        </a:p>
      </dgm:t>
    </dgm:pt>
    <dgm:pt modelId="{552CC7AD-4689-4421-B0EC-F891DC44A9E1}" type="parTrans" cxnId="{3163E1AA-1ED2-4822-B10D-58C179395806}">
      <dgm:prSet/>
      <dgm:spPr/>
      <dgm:t>
        <a:bodyPr/>
        <a:lstStyle/>
        <a:p>
          <a:endParaRPr lang="en-US"/>
        </a:p>
      </dgm:t>
    </dgm:pt>
    <dgm:pt modelId="{FC7D7812-0692-4255-940F-556D37C98EE4}" type="sibTrans" cxnId="{3163E1AA-1ED2-4822-B10D-58C179395806}">
      <dgm:prSet/>
      <dgm:spPr/>
      <dgm:t>
        <a:bodyPr/>
        <a:lstStyle/>
        <a:p>
          <a:endParaRPr lang="en-US"/>
        </a:p>
      </dgm:t>
    </dgm:pt>
    <dgm:pt modelId="{8541E7AA-E10C-4640-90D6-49A3E48E4A8F}">
      <dgm:prSet/>
      <dgm:spPr/>
      <dgm:t>
        <a:bodyPr/>
        <a:lstStyle/>
        <a:p>
          <a:r>
            <a:rPr lang="en-US" dirty="0"/>
            <a:t>The mean of predictions across all variables was taken.</a:t>
          </a:r>
        </a:p>
      </dgm:t>
    </dgm:pt>
    <dgm:pt modelId="{BAEE84CF-8574-43AB-8713-22B3895B4FF2}" type="parTrans" cxnId="{891FEC6F-810C-45A3-82BD-4CF634621A10}">
      <dgm:prSet/>
      <dgm:spPr/>
      <dgm:t>
        <a:bodyPr/>
        <a:lstStyle/>
        <a:p>
          <a:endParaRPr lang="en-US"/>
        </a:p>
      </dgm:t>
    </dgm:pt>
    <dgm:pt modelId="{6B5BBF58-814F-4D05-A0C3-3DF9B301BDBC}" type="sibTrans" cxnId="{891FEC6F-810C-45A3-82BD-4CF634621A10}">
      <dgm:prSet/>
      <dgm:spPr/>
      <dgm:t>
        <a:bodyPr/>
        <a:lstStyle/>
        <a:p>
          <a:endParaRPr lang="en-US"/>
        </a:p>
      </dgm:t>
    </dgm:pt>
    <dgm:pt modelId="{BF3C80B2-59A6-5D44-864F-653D6F6AACE6}" type="pres">
      <dgm:prSet presAssocID="{02640C71-D8B1-4C11-A58C-97B94235630E}" presName="outerComposite" presStyleCnt="0">
        <dgm:presLayoutVars>
          <dgm:chMax val="5"/>
          <dgm:dir/>
          <dgm:resizeHandles val="exact"/>
        </dgm:presLayoutVars>
      </dgm:prSet>
      <dgm:spPr/>
    </dgm:pt>
    <dgm:pt modelId="{1601821D-79E7-7448-83DD-830A34190CCE}" type="pres">
      <dgm:prSet presAssocID="{02640C71-D8B1-4C11-A58C-97B94235630E}" presName="dummyMaxCanvas" presStyleCnt="0">
        <dgm:presLayoutVars/>
      </dgm:prSet>
      <dgm:spPr/>
    </dgm:pt>
    <dgm:pt modelId="{B8053F32-FE9B-0B46-ADF0-2ED374AD27F3}" type="pres">
      <dgm:prSet presAssocID="{02640C71-D8B1-4C11-A58C-97B94235630E}" presName="TwoNodes_1" presStyleLbl="node1" presStyleIdx="0" presStyleCnt="2">
        <dgm:presLayoutVars>
          <dgm:bulletEnabled val="1"/>
        </dgm:presLayoutVars>
      </dgm:prSet>
      <dgm:spPr/>
    </dgm:pt>
    <dgm:pt modelId="{C2E6C53B-9562-F844-975A-EEC51DB1C8DF}" type="pres">
      <dgm:prSet presAssocID="{02640C71-D8B1-4C11-A58C-97B94235630E}" presName="TwoNodes_2" presStyleLbl="node1" presStyleIdx="1" presStyleCnt="2">
        <dgm:presLayoutVars>
          <dgm:bulletEnabled val="1"/>
        </dgm:presLayoutVars>
      </dgm:prSet>
      <dgm:spPr/>
    </dgm:pt>
    <dgm:pt modelId="{BDCCFEB3-CFDA-AA43-A193-1F32D1108072}" type="pres">
      <dgm:prSet presAssocID="{02640C71-D8B1-4C11-A58C-97B94235630E}" presName="TwoConn_1-2" presStyleLbl="fgAccFollowNode1" presStyleIdx="0" presStyleCnt="1">
        <dgm:presLayoutVars>
          <dgm:bulletEnabled val="1"/>
        </dgm:presLayoutVars>
      </dgm:prSet>
      <dgm:spPr/>
    </dgm:pt>
    <dgm:pt modelId="{13883CE9-5C2B-8D44-B971-F2EBB181C3F3}" type="pres">
      <dgm:prSet presAssocID="{02640C71-D8B1-4C11-A58C-97B94235630E}" presName="TwoNodes_1_text" presStyleLbl="node1" presStyleIdx="1" presStyleCnt="2">
        <dgm:presLayoutVars>
          <dgm:bulletEnabled val="1"/>
        </dgm:presLayoutVars>
      </dgm:prSet>
      <dgm:spPr/>
    </dgm:pt>
    <dgm:pt modelId="{CD16AC82-8524-9D49-AA39-76D1719C05DA}" type="pres">
      <dgm:prSet presAssocID="{02640C71-D8B1-4C11-A58C-97B94235630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5611523-5040-B749-B667-883420CAA41C}" type="presOf" srcId="{8541E7AA-E10C-4640-90D6-49A3E48E4A8F}" destId="{CD16AC82-8524-9D49-AA39-76D1719C05DA}" srcOrd="1" destOrd="0" presId="urn:microsoft.com/office/officeart/2005/8/layout/vProcess5"/>
    <dgm:cxn modelId="{660F9C3F-1EB2-6E4B-8899-A484F0828637}" type="presOf" srcId="{02640C71-D8B1-4C11-A58C-97B94235630E}" destId="{BF3C80B2-59A6-5D44-864F-653D6F6AACE6}" srcOrd="0" destOrd="0" presId="urn:microsoft.com/office/officeart/2005/8/layout/vProcess5"/>
    <dgm:cxn modelId="{E549EB68-E177-2545-872B-6DAB7DB0C535}" type="presOf" srcId="{8541E7AA-E10C-4640-90D6-49A3E48E4A8F}" destId="{C2E6C53B-9562-F844-975A-EEC51DB1C8DF}" srcOrd="0" destOrd="0" presId="urn:microsoft.com/office/officeart/2005/8/layout/vProcess5"/>
    <dgm:cxn modelId="{891FEC6F-810C-45A3-82BD-4CF634621A10}" srcId="{02640C71-D8B1-4C11-A58C-97B94235630E}" destId="{8541E7AA-E10C-4640-90D6-49A3E48E4A8F}" srcOrd="1" destOrd="0" parTransId="{BAEE84CF-8574-43AB-8713-22B3895B4FF2}" sibTransId="{6B5BBF58-814F-4D05-A0C3-3DF9B301BDBC}"/>
    <dgm:cxn modelId="{8973D778-FB25-334F-89F5-CF56958BF827}" type="presOf" srcId="{32BCCC9F-8562-40E8-8172-62D168DF051A}" destId="{13883CE9-5C2B-8D44-B971-F2EBB181C3F3}" srcOrd="1" destOrd="0" presId="urn:microsoft.com/office/officeart/2005/8/layout/vProcess5"/>
    <dgm:cxn modelId="{3163E1AA-1ED2-4822-B10D-58C179395806}" srcId="{02640C71-D8B1-4C11-A58C-97B94235630E}" destId="{32BCCC9F-8562-40E8-8172-62D168DF051A}" srcOrd="0" destOrd="0" parTransId="{552CC7AD-4689-4421-B0EC-F891DC44A9E1}" sibTransId="{FC7D7812-0692-4255-940F-556D37C98EE4}"/>
    <dgm:cxn modelId="{7B4028DC-8384-474D-9512-CDD024A6D03C}" type="presOf" srcId="{FC7D7812-0692-4255-940F-556D37C98EE4}" destId="{BDCCFEB3-CFDA-AA43-A193-1F32D1108072}" srcOrd="0" destOrd="0" presId="urn:microsoft.com/office/officeart/2005/8/layout/vProcess5"/>
    <dgm:cxn modelId="{4BA0F2E7-2AEA-D543-A400-10C1BEF00678}" type="presOf" srcId="{32BCCC9F-8562-40E8-8172-62D168DF051A}" destId="{B8053F32-FE9B-0B46-ADF0-2ED374AD27F3}" srcOrd="0" destOrd="0" presId="urn:microsoft.com/office/officeart/2005/8/layout/vProcess5"/>
    <dgm:cxn modelId="{677F6C5F-020E-7F47-BB93-E89576F51950}" type="presParOf" srcId="{BF3C80B2-59A6-5D44-864F-653D6F6AACE6}" destId="{1601821D-79E7-7448-83DD-830A34190CCE}" srcOrd="0" destOrd="0" presId="urn:microsoft.com/office/officeart/2005/8/layout/vProcess5"/>
    <dgm:cxn modelId="{1926A3F6-02BD-F146-8E5F-25D136D237E3}" type="presParOf" srcId="{BF3C80B2-59A6-5D44-864F-653D6F6AACE6}" destId="{B8053F32-FE9B-0B46-ADF0-2ED374AD27F3}" srcOrd="1" destOrd="0" presId="urn:microsoft.com/office/officeart/2005/8/layout/vProcess5"/>
    <dgm:cxn modelId="{32AD8A2C-C2BD-8F4A-B044-16262F44D1C4}" type="presParOf" srcId="{BF3C80B2-59A6-5D44-864F-653D6F6AACE6}" destId="{C2E6C53B-9562-F844-975A-EEC51DB1C8DF}" srcOrd="2" destOrd="0" presId="urn:microsoft.com/office/officeart/2005/8/layout/vProcess5"/>
    <dgm:cxn modelId="{B3F2181D-F3F3-F041-AF38-B65B41914F78}" type="presParOf" srcId="{BF3C80B2-59A6-5D44-864F-653D6F6AACE6}" destId="{BDCCFEB3-CFDA-AA43-A193-1F32D1108072}" srcOrd="3" destOrd="0" presId="urn:microsoft.com/office/officeart/2005/8/layout/vProcess5"/>
    <dgm:cxn modelId="{ED15E068-BC94-3F4C-8E83-2A3427FBC7FA}" type="presParOf" srcId="{BF3C80B2-59A6-5D44-864F-653D6F6AACE6}" destId="{13883CE9-5C2B-8D44-B971-F2EBB181C3F3}" srcOrd="4" destOrd="0" presId="urn:microsoft.com/office/officeart/2005/8/layout/vProcess5"/>
    <dgm:cxn modelId="{7EFF11BE-CB21-B64E-B6D8-E6400451F0E6}" type="presParOf" srcId="{BF3C80B2-59A6-5D44-864F-653D6F6AACE6}" destId="{CD16AC82-8524-9D49-AA39-76D1719C05D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A4D90F-F7AD-4C53-B4FA-DED2FBFAEF4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418260-6F05-4CCF-B0EF-F30292CA1543}">
      <dgm:prSet/>
      <dgm:spPr/>
      <dgm:t>
        <a:bodyPr/>
        <a:lstStyle/>
        <a:p>
          <a:r>
            <a:rPr lang="en-US"/>
            <a:t>Mean absolute error showed a 1.5-point variance due to the number of response options.</a:t>
          </a:r>
        </a:p>
      </dgm:t>
    </dgm:pt>
    <dgm:pt modelId="{05067CF7-9D8B-4849-897D-D54454C047F6}" type="parTrans" cxnId="{02E6719F-6D55-44D4-A83B-C03827F596FD}">
      <dgm:prSet/>
      <dgm:spPr/>
      <dgm:t>
        <a:bodyPr/>
        <a:lstStyle/>
        <a:p>
          <a:endParaRPr lang="en-US"/>
        </a:p>
      </dgm:t>
    </dgm:pt>
    <dgm:pt modelId="{D4B03E84-11A8-4CBE-816D-ED5391A62422}" type="sibTrans" cxnId="{02E6719F-6D55-44D4-A83B-C03827F596FD}">
      <dgm:prSet/>
      <dgm:spPr/>
      <dgm:t>
        <a:bodyPr/>
        <a:lstStyle/>
        <a:p>
          <a:endParaRPr lang="en-US"/>
        </a:p>
      </dgm:t>
    </dgm:pt>
    <dgm:pt modelId="{B543A0A4-11EF-4FAD-845E-94B0C3F3123D}">
      <dgm:prSet/>
      <dgm:spPr/>
      <dgm:t>
        <a:bodyPr/>
        <a:lstStyle/>
        <a:p>
          <a:r>
            <a:rPr lang="en-US"/>
            <a:t>Cohen’s Kappa approached zero as it treated all errors equally.</a:t>
          </a:r>
        </a:p>
      </dgm:t>
    </dgm:pt>
    <dgm:pt modelId="{60A0FCDA-4E06-4384-897C-AB5E5D82108B}" type="parTrans" cxnId="{D1D07374-367A-4C9B-A549-BA12C5CD526F}">
      <dgm:prSet/>
      <dgm:spPr/>
      <dgm:t>
        <a:bodyPr/>
        <a:lstStyle/>
        <a:p>
          <a:endParaRPr lang="en-US"/>
        </a:p>
      </dgm:t>
    </dgm:pt>
    <dgm:pt modelId="{8C618C20-4C8D-44CC-B4B9-723C8822B14A}" type="sibTrans" cxnId="{D1D07374-367A-4C9B-A549-BA12C5CD526F}">
      <dgm:prSet/>
      <dgm:spPr/>
      <dgm:t>
        <a:bodyPr/>
        <a:lstStyle/>
        <a:p>
          <a:endParaRPr lang="en-US"/>
        </a:p>
      </dgm:t>
    </dgm:pt>
    <dgm:pt modelId="{6649358F-7EC4-774F-90D0-8BC937173091}" type="pres">
      <dgm:prSet presAssocID="{BBA4D90F-F7AD-4C53-B4FA-DED2FBFAEF48}" presName="vert0" presStyleCnt="0">
        <dgm:presLayoutVars>
          <dgm:dir/>
          <dgm:animOne val="branch"/>
          <dgm:animLvl val="lvl"/>
        </dgm:presLayoutVars>
      </dgm:prSet>
      <dgm:spPr/>
    </dgm:pt>
    <dgm:pt modelId="{B72B5776-3CF5-064B-BF26-38CEFBE1BA66}" type="pres">
      <dgm:prSet presAssocID="{71418260-6F05-4CCF-B0EF-F30292CA1543}" presName="thickLine" presStyleLbl="alignNode1" presStyleIdx="0" presStyleCnt="2"/>
      <dgm:spPr/>
    </dgm:pt>
    <dgm:pt modelId="{44BF8D94-0AE4-DD42-A23B-603E91156363}" type="pres">
      <dgm:prSet presAssocID="{71418260-6F05-4CCF-B0EF-F30292CA1543}" presName="horz1" presStyleCnt="0"/>
      <dgm:spPr/>
    </dgm:pt>
    <dgm:pt modelId="{21FA5C5B-C7D7-A14A-95CC-212EE8210277}" type="pres">
      <dgm:prSet presAssocID="{71418260-6F05-4CCF-B0EF-F30292CA1543}" presName="tx1" presStyleLbl="revTx" presStyleIdx="0" presStyleCnt="2"/>
      <dgm:spPr/>
    </dgm:pt>
    <dgm:pt modelId="{972EEC4D-7975-7548-B561-F096127517A4}" type="pres">
      <dgm:prSet presAssocID="{71418260-6F05-4CCF-B0EF-F30292CA1543}" presName="vert1" presStyleCnt="0"/>
      <dgm:spPr/>
    </dgm:pt>
    <dgm:pt modelId="{D50F95E5-007E-B14C-918C-CFF20801C991}" type="pres">
      <dgm:prSet presAssocID="{B543A0A4-11EF-4FAD-845E-94B0C3F3123D}" presName="thickLine" presStyleLbl="alignNode1" presStyleIdx="1" presStyleCnt="2"/>
      <dgm:spPr/>
    </dgm:pt>
    <dgm:pt modelId="{CEBF0F99-B2AF-564E-92F3-97292B45807C}" type="pres">
      <dgm:prSet presAssocID="{B543A0A4-11EF-4FAD-845E-94B0C3F3123D}" presName="horz1" presStyleCnt="0"/>
      <dgm:spPr/>
    </dgm:pt>
    <dgm:pt modelId="{EEAD91ED-597F-B54F-9AFC-5E72D568FDBD}" type="pres">
      <dgm:prSet presAssocID="{B543A0A4-11EF-4FAD-845E-94B0C3F3123D}" presName="tx1" presStyleLbl="revTx" presStyleIdx="1" presStyleCnt="2"/>
      <dgm:spPr/>
    </dgm:pt>
    <dgm:pt modelId="{9A45B0B6-61ED-2240-9AE2-6A1E9B500AA2}" type="pres">
      <dgm:prSet presAssocID="{B543A0A4-11EF-4FAD-845E-94B0C3F3123D}" presName="vert1" presStyleCnt="0"/>
      <dgm:spPr/>
    </dgm:pt>
  </dgm:ptLst>
  <dgm:cxnLst>
    <dgm:cxn modelId="{0A6C0B38-28AE-6F47-BC39-4C0F1B5F15A9}" type="presOf" srcId="{71418260-6F05-4CCF-B0EF-F30292CA1543}" destId="{21FA5C5B-C7D7-A14A-95CC-212EE8210277}" srcOrd="0" destOrd="0" presId="urn:microsoft.com/office/officeart/2008/layout/LinedList"/>
    <dgm:cxn modelId="{0DF26B70-8810-F740-ADFC-646DC1715057}" type="presOf" srcId="{BBA4D90F-F7AD-4C53-B4FA-DED2FBFAEF48}" destId="{6649358F-7EC4-774F-90D0-8BC937173091}" srcOrd="0" destOrd="0" presId="urn:microsoft.com/office/officeart/2008/layout/LinedList"/>
    <dgm:cxn modelId="{59DBCF71-3994-184F-895D-51CE7888BA9C}" type="presOf" srcId="{B543A0A4-11EF-4FAD-845E-94B0C3F3123D}" destId="{EEAD91ED-597F-B54F-9AFC-5E72D568FDBD}" srcOrd="0" destOrd="0" presId="urn:microsoft.com/office/officeart/2008/layout/LinedList"/>
    <dgm:cxn modelId="{D1D07374-367A-4C9B-A549-BA12C5CD526F}" srcId="{BBA4D90F-F7AD-4C53-B4FA-DED2FBFAEF48}" destId="{B543A0A4-11EF-4FAD-845E-94B0C3F3123D}" srcOrd="1" destOrd="0" parTransId="{60A0FCDA-4E06-4384-897C-AB5E5D82108B}" sibTransId="{8C618C20-4C8D-44CC-B4B9-723C8822B14A}"/>
    <dgm:cxn modelId="{02E6719F-6D55-44D4-A83B-C03827F596FD}" srcId="{BBA4D90F-F7AD-4C53-B4FA-DED2FBFAEF48}" destId="{71418260-6F05-4CCF-B0EF-F30292CA1543}" srcOrd="0" destOrd="0" parTransId="{05067CF7-9D8B-4849-897D-D54454C047F6}" sibTransId="{D4B03E84-11A8-4CBE-816D-ED5391A62422}"/>
    <dgm:cxn modelId="{32450221-4AD0-E34F-B1CD-258D643ABC76}" type="presParOf" srcId="{6649358F-7EC4-774F-90D0-8BC937173091}" destId="{B72B5776-3CF5-064B-BF26-38CEFBE1BA66}" srcOrd="0" destOrd="0" presId="urn:microsoft.com/office/officeart/2008/layout/LinedList"/>
    <dgm:cxn modelId="{5DA4A60C-7E44-344E-BE70-A2148EE8626E}" type="presParOf" srcId="{6649358F-7EC4-774F-90D0-8BC937173091}" destId="{44BF8D94-0AE4-DD42-A23B-603E91156363}" srcOrd="1" destOrd="0" presId="urn:microsoft.com/office/officeart/2008/layout/LinedList"/>
    <dgm:cxn modelId="{B9B7687D-169F-674F-8B55-41F9E546627F}" type="presParOf" srcId="{44BF8D94-0AE4-DD42-A23B-603E91156363}" destId="{21FA5C5B-C7D7-A14A-95CC-212EE8210277}" srcOrd="0" destOrd="0" presId="urn:microsoft.com/office/officeart/2008/layout/LinedList"/>
    <dgm:cxn modelId="{0D957127-F7AF-7847-971E-6C015341DF12}" type="presParOf" srcId="{44BF8D94-0AE4-DD42-A23B-603E91156363}" destId="{972EEC4D-7975-7548-B561-F096127517A4}" srcOrd="1" destOrd="0" presId="urn:microsoft.com/office/officeart/2008/layout/LinedList"/>
    <dgm:cxn modelId="{7D6008A0-A993-4549-AE81-4ED51FEE3B74}" type="presParOf" srcId="{6649358F-7EC4-774F-90D0-8BC937173091}" destId="{D50F95E5-007E-B14C-918C-CFF20801C991}" srcOrd="2" destOrd="0" presId="urn:microsoft.com/office/officeart/2008/layout/LinedList"/>
    <dgm:cxn modelId="{BA35756D-E7B4-B14E-92FC-3E70918A2CDA}" type="presParOf" srcId="{6649358F-7EC4-774F-90D0-8BC937173091}" destId="{CEBF0F99-B2AF-564E-92F3-97292B45807C}" srcOrd="3" destOrd="0" presId="urn:microsoft.com/office/officeart/2008/layout/LinedList"/>
    <dgm:cxn modelId="{ABE2233F-4450-9540-9FA4-37674BC22541}" type="presParOf" srcId="{CEBF0F99-B2AF-564E-92F3-97292B45807C}" destId="{EEAD91ED-597F-B54F-9AFC-5E72D568FDBD}" srcOrd="0" destOrd="0" presId="urn:microsoft.com/office/officeart/2008/layout/LinedList"/>
    <dgm:cxn modelId="{0BB157B2-C6AA-A74A-86C2-7DA22540470F}" type="presParOf" srcId="{CEBF0F99-B2AF-564E-92F3-97292B45807C}" destId="{9A45B0B6-61ED-2240-9AE2-6A1E9B500A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A4D90F-F7AD-4C53-B4FA-DED2FBFAEF4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418260-6F05-4CCF-B0EF-F30292CA1543}">
      <dgm:prSet/>
      <dgm:spPr/>
      <dgm:t>
        <a:bodyPr/>
        <a:lstStyle/>
        <a:p>
          <a:r>
            <a:rPr lang="en-US" dirty="0"/>
            <a:t>Spearman performed better for unipolar vs. bipolar due to the assumed opposing directions in semantic space.</a:t>
          </a:r>
        </a:p>
      </dgm:t>
    </dgm:pt>
    <dgm:pt modelId="{05067CF7-9D8B-4849-897D-D54454C047F6}" type="parTrans" cxnId="{02E6719F-6D55-44D4-A83B-C03827F596FD}">
      <dgm:prSet/>
      <dgm:spPr/>
      <dgm:t>
        <a:bodyPr/>
        <a:lstStyle/>
        <a:p>
          <a:endParaRPr lang="en-US"/>
        </a:p>
      </dgm:t>
    </dgm:pt>
    <dgm:pt modelId="{D4B03E84-11A8-4CBE-816D-ED5391A62422}" type="sibTrans" cxnId="{02E6719F-6D55-44D4-A83B-C03827F596FD}">
      <dgm:prSet/>
      <dgm:spPr/>
      <dgm:t>
        <a:bodyPr/>
        <a:lstStyle/>
        <a:p>
          <a:endParaRPr lang="en-US"/>
        </a:p>
      </dgm:t>
    </dgm:pt>
    <dgm:pt modelId="{B543A0A4-11EF-4FAD-845E-94B0C3F3123D}">
      <dgm:prSet/>
      <dgm:spPr/>
      <dgm:t>
        <a:bodyPr/>
        <a:lstStyle/>
        <a:p>
          <a:r>
            <a:rPr lang="en-US" dirty="0"/>
            <a:t>Spearman’s higher result was due to its ability to predict popular responses, aligning most predictions accordingly.</a:t>
          </a:r>
        </a:p>
      </dgm:t>
    </dgm:pt>
    <dgm:pt modelId="{60A0FCDA-4E06-4384-897C-AB5E5D82108B}" type="parTrans" cxnId="{D1D07374-367A-4C9B-A549-BA12C5CD526F}">
      <dgm:prSet/>
      <dgm:spPr/>
      <dgm:t>
        <a:bodyPr/>
        <a:lstStyle/>
        <a:p>
          <a:endParaRPr lang="en-US"/>
        </a:p>
      </dgm:t>
    </dgm:pt>
    <dgm:pt modelId="{8C618C20-4C8D-44CC-B4B9-723C8822B14A}" type="sibTrans" cxnId="{D1D07374-367A-4C9B-A549-BA12C5CD526F}">
      <dgm:prSet/>
      <dgm:spPr/>
      <dgm:t>
        <a:bodyPr/>
        <a:lstStyle/>
        <a:p>
          <a:endParaRPr lang="en-US"/>
        </a:p>
      </dgm:t>
    </dgm:pt>
    <dgm:pt modelId="{4D8832EA-FCC2-474E-BFD6-095008B1D2E3}" type="pres">
      <dgm:prSet presAssocID="{BBA4D90F-F7AD-4C53-B4FA-DED2FBFAEF48}" presName="vert0" presStyleCnt="0">
        <dgm:presLayoutVars>
          <dgm:dir/>
          <dgm:animOne val="branch"/>
          <dgm:animLvl val="lvl"/>
        </dgm:presLayoutVars>
      </dgm:prSet>
      <dgm:spPr/>
    </dgm:pt>
    <dgm:pt modelId="{1DF50B62-D534-F045-AEC2-002BAC7E2618}" type="pres">
      <dgm:prSet presAssocID="{71418260-6F05-4CCF-B0EF-F30292CA1543}" presName="thickLine" presStyleLbl="alignNode1" presStyleIdx="0" presStyleCnt="2"/>
      <dgm:spPr/>
    </dgm:pt>
    <dgm:pt modelId="{7CA441E2-7724-3644-A275-50A15F95BA2A}" type="pres">
      <dgm:prSet presAssocID="{71418260-6F05-4CCF-B0EF-F30292CA1543}" presName="horz1" presStyleCnt="0"/>
      <dgm:spPr/>
    </dgm:pt>
    <dgm:pt modelId="{D3CBFE06-9508-E049-803E-D4BFC73D1A5C}" type="pres">
      <dgm:prSet presAssocID="{71418260-6F05-4CCF-B0EF-F30292CA1543}" presName="tx1" presStyleLbl="revTx" presStyleIdx="0" presStyleCnt="2"/>
      <dgm:spPr/>
    </dgm:pt>
    <dgm:pt modelId="{DC7AFA9A-97F0-F84D-B310-07D264A9AA6F}" type="pres">
      <dgm:prSet presAssocID="{71418260-6F05-4CCF-B0EF-F30292CA1543}" presName="vert1" presStyleCnt="0"/>
      <dgm:spPr/>
    </dgm:pt>
    <dgm:pt modelId="{67B58502-70D3-CB4F-A878-048E2471CD41}" type="pres">
      <dgm:prSet presAssocID="{B543A0A4-11EF-4FAD-845E-94B0C3F3123D}" presName="thickLine" presStyleLbl="alignNode1" presStyleIdx="1" presStyleCnt="2"/>
      <dgm:spPr/>
    </dgm:pt>
    <dgm:pt modelId="{7BF48EBC-0848-4D47-9ECF-F0A75753FD32}" type="pres">
      <dgm:prSet presAssocID="{B543A0A4-11EF-4FAD-845E-94B0C3F3123D}" presName="horz1" presStyleCnt="0"/>
      <dgm:spPr/>
    </dgm:pt>
    <dgm:pt modelId="{2E9E8FB4-C097-E94B-8E0D-8BAB81EC9C19}" type="pres">
      <dgm:prSet presAssocID="{B543A0A4-11EF-4FAD-845E-94B0C3F3123D}" presName="tx1" presStyleLbl="revTx" presStyleIdx="1" presStyleCnt="2"/>
      <dgm:spPr/>
    </dgm:pt>
    <dgm:pt modelId="{964CF09C-26BF-1C43-A8E1-93BB343126A5}" type="pres">
      <dgm:prSet presAssocID="{B543A0A4-11EF-4FAD-845E-94B0C3F3123D}" presName="vert1" presStyleCnt="0"/>
      <dgm:spPr/>
    </dgm:pt>
  </dgm:ptLst>
  <dgm:cxnLst>
    <dgm:cxn modelId="{970BF05E-67D6-2148-A6D9-D33DCFD9D84F}" type="presOf" srcId="{B543A0A4-11EF-4FAD-845E-94B0C3F3123D}" destId="{2E9E8FB4-C097-E94B-8E0D-8BAB81EC9C19}" srcOrd="0" destOrd="0" presId="urn:microsoft.com/office/officeart/2008/layout/LinedList"/>
    <dgm:cxn modelId="{D1D07374-367A-4C9B-A549-BA12C5CD526F}" srcId="{BBA4D90F-F7AD-4C53-B4FA-DED2FBFAEF48}" destId="{B543A0A4-11EF-4FAD-845E-94B0C3F3123D}" srcOrd="1" destOrd="0" parTransId="{60A0FCDA-4E06-4384-897C-AB5E5D82108B}" sibTransId="{8C618C20-4C8D-44CC-B4B9-723C8822B14A}"/>
    <dgm:cxn modelId="{31950885-6F38-9046-AD47-04D6D74041F7}" type="presOf" srcId="{BBA4D90F-F7AD-4C53-B4FA-DED2FBFAEF48}" destId="{4D8832EA-FCC2-474E-BFD6-095008B1D2E3}" srcOrd="0" destOrd="0" presId="urn:microsoft.com/office/officeart/2008/layout/LinedList"/>
    <dgm:cxn modelId="{02E6719F-6D55-44D4-A83B-C03827F596FD}" srcId="{BBA4D90F-F7AD-4C53-B4FA-DED2FBFAEF48}" destId="{71418260-6F05-4CCF-B0EF-F30292CA1543}" srcOrd="0" destOrd="0" parTransId="{05067CF7-9D8B-4849-897D-D54454C047F6}" sibTransId="{D4B03E84-11A8-4CBE-816D-ED5391A62422}"/>
    <dgm:cxn modelId="{97E328D9-4DDE-634A-95FB-C468FFCDADED}" type="presOf" srcId="{71418260-6F05-4CCF-B0EF-F30292CA1543}" destId="{D3CBFE06-9508-E049-803E-D4BFC73D1A5C}" srcOrd="0" destOrd="0" presId="urn:microsoft.com/office/officeart/2008/layout/LinedList"/>
    <dgm:cxn modelId="{23A66971-255A-9E4F-838E-886BA192A5D2}" type="presParOf" srcId="{4D8832EA-FCC2-474E-BFD6-095008B1D2E3}" destId="{1DF50B62-D534-F045-AEC2-002BAC7E2618}" srcOrd="0" destOrd="0" presId="urn:microsoft.com/office/officeart/2008/layout/LinedList"/>
    <dgm:cxn modelId="{0951F638-9F55-3446-AA70-D1C9B6754C81}" type="presParOf" srcId="{4D8832EA-FCC2-474E-BFD6-095008B1D2E3}" destId="{7CA441E2-7724-3644-A275-50A15F95BA2A}" srcOrd="1" destOrd="0" presId="urn:microsoft.com/office/officeart/2008/layout/LinedList"/>
    <dgm:cxn modelId="{537ACB83-7712-3A4F-83FF-41CE3D3213BA}" type="presParOf" srcId="{7CA441E2-7724-3644-A275-50A15F95BA2A}" destId="{D3CBFE06-9508-E049-803E-D4BFC73D1A5C}" srcOrd="0" destOrd="0" presId="urn:microsoft.com/office/officeart/2008/layout/LinedList"/>
    <dgm:cxn modelId="{43B38A5C-249D-8F4D-9DC1-B086B6C60BE5}" type="presParOf" srcId="{7CA441E2-7724-3644-A275-50A15F95BA2A}" destId="{DC7AFA9A-97F0-F84D-B310-07D264A9AA6F}" srcOrd="1" destOrd="0" presId="urn:microsoft.com/office/officeart/2008/layout/LinedList"/>
    <dgm:cxn modelId="{97339DDB-24E0-F446-81B3-1BAC71C46B31}" type="presParOf" srcId="{4D8832EA-FCC2-474E-BFD6-095008B1D2E3}" destId="{67B58502-70D3-CB4F-A878-048E2471CD41}" srcOrd="2" destOrd="0" presId="urn:microsoft.com/office/officeart/2008/layout/LinedList"/>
    <dgm:cxn modelId="{465CD3A0-028B-5F4F-94DD-A9608FB490E5}" type="presParOf" srcId="{4D8832EA-FCC2-474E-BFD6-095008B1D2E3}" destId="{7BF48EBC-0848-4D47-9ECF-F0A75753FD32}" srcOrd="3" destOrd="0" presId="urn:microsoft.com/office/officeart/2008/layout/LinedList"/>
    <dgm:cxn modelId="{D87B0523-BDE8-074F-9E1A-460EAD5F8CFF}" type="presParOf" srcId="{7BF48EBC-0848-4D47-9ECF-F0A75753FD32}" destId="{2E9E8FB4-C097-E94B-8E0D-8BAB81EC9C19}" srcOrd="0" destOrd="0" presId="urn:microsoft.com/office/officeart/2008/layout/LinedList"/>
    <dgm:cxn modelId="{D974158C-9981-EE45-9ABD-F32D50D6D8C6}" type="presParOf" srcId="{7BF48EBC-0848-4D47-9ECF-F0A75753FD32}" destId="{964CF09C-26BF-1C43-A8E1-93BB343126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56074-5182-C342-AC3E-B5C1CC5AA1D1}">
      <dsp:nvSpPr>
        <dsp:cNvPr id="0" name=""/>
        <dsp:cNvSpPr/>
      </dsp:nvSpPr>
      <dsp:spPr>
        <a:xfrm>
          <a:off x="968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3A2E6C-D49C-6E4B-8206-FBC0266585C2}">
      <dsp:nvSpPr>
        <dsp:cNvPr id="0" name=""/>
        <dsp:cNvSpPr/>
      </dsp:nvSpPr>
      <dsp:spPr>
        <a:xfrm>
          <a:off x="378610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LLMs' rapid adoption sparked discussions on replacing survey participants</a:t>
          </a:r>
        </a:p>
      </dsp:txBody>
      <dsp:txXfrm>
        <a:off x="441822" y="729280"/>
        <a:ext cx="3272354" cy="2031800"/>
      </dsp:txXfrm>
    </dsp:sp>
    <dsp:sp modelId="{9C9E809A-ADF8-4444-BE53-FEFF1C2DF175}">
      <dsp:nvSpPr>
        <dsp:cNvPr id="0" name=""/>
        <dsp:cNvSpPr/>
      </dsp:nvSpPr>
      <dsp:spPr>
        <a:xfrm>
          <a:off x="4155030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04B533-C01F-8D46-ACDA-6A501A6AB04A}">
      <dsp:nvSpPr>
        <dsp:cNvPr id="0" name=""/>
        <dsp:cNvSpPr/>
      </dsp:nvSpPr>
      <dsp:spPr>
        <a:xfrm>
          <a:off x="4532672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examined leveraging LLMs to enhance survey scope and infer responses to unasked questions</a:t>
          </a:r>
        </a:p>
      </dsp:txBody>
      <dsp:txXfrm>
        <a:off x="4595884" y="729280"/>
        <a:ext cx="3272354" cy="203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77E04-8910-594B-AE3A-1E6A2859EFF1}">
      <dsp:nvSpPr>
        <dsp:cNvPr id="0" name=""/>
        <dsp:cNvSpPr/>
      </dsp:nvSpPr>
      <dsp:spPr>
        <a:xfrm>
          <a:off x="0" y="1529"/>
          <a:ext cx="79324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3C5CD4-BFB3-C445-8D00-F728CFDDB3C9}">
      <dsp:nvSpPr>
        <dsp:cNvPr id="0" name=""/>
        <dsp:cNvSpPr/>
      </dsp:nvSpPr>
      <dsp:spPr>
        <a:xfrm>
          <a:off x="0" y="1529"/>
          <a:ext cx="7932419" cy="10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collaborated with the European Social Survey, focusing on a politics-related variable with 22,190 participants.</a:t>
          </a:r>
        </a:p>
      </dsp:txBody>
      <dsp:txXfrm>
        <a:off x="0" y="1529"/>
        <a:ext cx="7932419" cy="1042847"/>
      </dsp:txXfrm>
    </dsp:sp>
    <dsp:sp modelId="{4183BDCA-00E7-1D41-8A29-B4D1D09F3756}">
      <dsp:nvSpPr>
        <dsp:cNvPr id="0" name=""/>
        <dsp:cNvSpPr/>
      </dsp:nvSpPr>
      <dsp:spPr>
        <a:xfrm>
          <a:off x="0" y="1044376"/>
          <a:ext cx="79324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60C21C-A977-9A48-9AC4-933D815059B0}">
      <dsp:nvSpPr>
        <dsp:cNvPr id="0" name=""/>
        <dsp:cNvSpPr/>
      </dsp:nvSpPr>
      <dsp:spPr>
        <a:xfrm>
          <a:off x="0" y="1044376"/>
          <a:ext cx="7932419" cy="10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Nominal questions were excluded, and a bipolar/unipolar classification was conducted on 41 variables.</a:t>
          </a:r>
        </a:p>
      </dsp:txBody>
      <dsp:txXfrm>
        <a:off x="0" y="1044376"/>
        <a:ext cx="7932419" cy="1042847"/>
      </dsp:txXfrm>
    </dsp:sp>
    <dsp:sp modelId="{1CDA424B-28DE-624F-B6F0-6E4D7DA5901F}">
      <dsp:nvSpPr>
        <dsp:cNvPr id="0" name=""/>
        <dsp:cNvSpPr/>
      </dsp:nvSpPr>
      <dsp:spPr>
        <a:xfrm>
          <a:off x="0" y="2087224"/>
          <a:ext cx="793241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D72244-852F-E847-A526-0802EC7954A8}">
      <dsp:nvSpPr>
        <dsp:cNvPr id="0" name=""/>
        <dsp:cNvSpPr/>
      </dsp:nvSpPr>
      <dsp:spPr>
        <a:xfrm>
          <a:off x="0" y="2087224"/>
          <a:ext cx="7932419" cy="104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Responses were normalized based on their bipolar or unipolar nature.</a:t>
          </a:r>
        </a:p>
      </dsp:txBody>
      <dsp:txXfrm>
        <a:off x="0" y="2087224"/>
        <a:ext cx="7932419" cy="1042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53F32-FE9B-0B46-ADF0-2ED374AD27F3}">
      <dsp:nvSpPr>
        <dsp:cNvPr id="0" name=""/>
        <dsp:cNvSpPr/>
      </dsp:nvSpPr>
      <dsp:spPr>
        <a:xfrm>
          <a:off x="0" y="0"/>
          <a:ext cx="7242510" cy="153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Extreme responses were identified as pivot points.</a:t>
          </a:r>
        </a:p>
      </dsp:txBody>
      <dsp:txXfrm>
        <a:off x="45028" y="45028"/>
        <a:ext cx="5653508" cy="1447324"/>
      </dsp:txXfrm>
    </dsp:sp>
    <dsp:sp modelId="{C2E6C53B-9562-F844-975A-EEC51DB1C8DF}">
      <dsp:nvSpPr>
        <dsp:cNvPr id="0" name=""/>
        <dsp:cNvSpPr/>
      </dsp:nvSpPr>
      <dsp:spPr>
        <a:xfrm>
          <a:off x="1278090" y="1879020"/>
          <a:ext cx="7242510" cy="153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Statements were generated from question-response pairs.</a:t>
          </a:r>
        </a:p>
      </dsp:txBody>
      <dsp:txXfrm>
        <a:off x="1323118" y="1924048"/>
        <a:ext cx="4875067" cy="1447324"/>
      </dsp:txXfrm>
    </dsp:sp>
    <dsp:sp modelId="{BDCCFEB3-CFDA-AA43-A193-1F32D1108072}">
      <dsp:nvSpPr>
        <dsp:cNvPr id="0" name=""/>
        <dsp:cNvSpPr/>
      </dsp:nvSpPr>
      <dsp:spPr>
        <a:xfrm>
          <a:off x="6243213" y="1208551"/>
          <a:ext cx="999297" cy="999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68055" y="1208551"/>
        <a:ext cx="549613" cy="751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FD456-579E-402B-AE0A-75FC67CBC19E}">
      <dsp:nvSpPr>
        <dsp:cNvPr id="0" name=""/>
        <dsp:cNvSpPr/>
      </dsp:nvSpPr>
      <dsp:spPr>
        <a:xfrm>
          <a:off x="1032068" y="186289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83291-02D7-4BC3-898C-4C6E4535571E}">
      <dsp:nvSpPr>
        <dsp:cNvPr id="0" name=""/>
        <dsp:cNvSpPr/>
      </dsp:nvSpPr>
      <dsp:spPr>
        <a:xfrm>
          <a:off x="38975" y="222531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Pivot vectors were created, ensuring one vector per variable.</a:t>
          </a:r>
        </a:p>
      </dsp:txBody>
      <dsp:txXfrm>
        <a:off x="38975" y="2225311"/>
        <a:ext cx="3611250" cy="720000"/>
      </dsp:txXfrm>
    </dsp:sp>
    <dsp:sp modelId="{66468FB6-441E-4B57-91F1-036272A7E488}">
      <dsp:nvSpPr>
        <dsp:cNvPr id="0" name=""/>
        <dsp:cNvSpPr/>
      </dsp:nvSpPr>
      <dsp:spPr>
        <a:xfrm>
          <a:off x="5275287" y="186289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59A5A-C80C-4C20-B2C5-A0976CAC5C1F}">
      <dsp:nvSpPr>
        <dsp:cNvPr id="0" name=""/>
        <dsp:cNvSpPr/>
      </dsp:nvSpPr>
      <dsp:spPr>
        <a:xfrm>
          <a:off x="4282193" y="222531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Calculations were performed using participant responses and question vectors.</a:t>
          </a:r>
        </a:p>
      </dsp:txBody>
      <dsp:txXfrm>
        <a:off x="4282193" y="2225311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B9A64-E845-4E5A-A85D-22E4907ADCCA}">
      <dsp:nvSpPr>
        <dsp:cNvPr id="0" name=""/>
        <dsp:cNvSpPr/>
      </dsp:nvSpPr>
      <dsp:spPr>
        <a:xfrm>
          <a:off x="129876" y="1350144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DD7C5-B9CE-44C2-A060-7145146722E0}">
      <dsp:nvSpPr>
        <dsp:cNvPr id="0" name=""/>
        <dsp:cNvSpPr/>
      </dsp:nvSpPr>
      <dsp:spPr>
        <a:xfrm>
          <a:off x="280260" y="1500527"/>
          <a:ext cx="415344" cy="415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61C63-DD85-42D7-A78A-47111BDF09E4}">
      <dsp:nvSpPr>
        <dsp:cNvPr id="0" name=""/>
        <dsp:cNvSpPr/>
      </dsp:nvSpPr>
      <dsp:spPr>
        <a:xfrm>
          <a:off x="999439" y="1350144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used mean absolute error, Cohen’s Kappa, and Spearman correlation metrics.</a:t>
          </a:r>
        </a:p>
      </dsp:txBody>
      <dsp:txXfrm>
        <a:off x="999439" y="1350144"/>
        <a:ext cx="1687974" cy="716110"/>
      </dsp:txXfrm>
    </dsp:sp>
    <dsp:sp modelId="{A4E145A7-E25B-4365-8F76-A54E403B57E9}">
      <dsp:nvSpPr>
        <dsp:cNvPr id="0" name=""/>
        <dsp:cNvSpPr/>
      </dsp:nvSpPr>
      <dsp:spPr>
        <a:xfrm>
          <a:off x="2981531" y="1350144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ED292-B4ED-4841-8C2E-42ED54699C58}">
      <dsp:nvSpPr>
        <dsp:cNvPr id="0" name=""/>
        <dsp:cNvSpPr/>
      </dsp:nvSpPr>
      <dsp:spPr>
        <a:xfrm>
          <a:off x="3131914" y="1500527"/>
          <a:ext cx="415344" cy="415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4026A-39FD-410B-8EED-E7EAA522D7D6}">
      <dsp:nvSpPr>
        <dsp:cNvPr id="0" name=""/>
        <dsp:cNvSpPr/>
      </dsp:nvSpPr>
      <dsp:spPr>
        <a:xfrm>
          <a:off x="3851094" y="1350144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Cohen’s Kappa was employed to eliminate random agreement</a:t>
          </a:r>
          <a:r>
            <a:rPr lang="en-US" sz="1200" kern="1200" dirty="0"/>
            <a:t>.</a:t>
          </a:r>
        </a:p>
      </dsp:txBody>
      <dsp:txXfrm>
        <a:off x="3851094" y="1350144"/>
        <a:ext cx="1687974" cy="716110"/>
      </dsp:txXfrm>
    </dsp:sp>
    <dsp:sp modelId="{340F5E4E-8420-43DF-A39F-A50E170050AD}">
      <dsp:nvSpPr>
        <dsp:cNvPr id="0" name=""/>
        <dsp:cNvSpPr/>
      </dsp:nvSpPr>
      <dsp:spPr>
        <a:xfrm>
          <a:off x="5833185" y="1350144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2DDFA-0660-4E73-BFE3-DB914485AA32}">
      <dsp:nvSpPr>
        <dsp:cNvPr id="0" name=""/>
        <dsp:cNvSpPr/>
      </dsp:nvSpPr>
      <dsp:spPr>
        <a:xfrm>
          <a:off x="5983568" y="1500527"/>
          <a:ext cx="415344" cy="415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633FD-E021-448D-B0AF-00A53252F898}">
      <dsp:nvSpPr>
        <dsp:cNvPr id="0" name=""/>
        <dsp:cNvSpPr/>
      </dsp:nvSpPr>
      <dsp:spPr>
        <a:xfrm>
          <a:off x="6702748" y="1350144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Spearman correlation measured the deviation from the expected response.</a:t>
          </a:r>
        </a:p>
      </dsp:txBody>
      <dsp:txXfrm>
        <a:off x="6702748" y="1350144"/>
        <a:ext cx="1687974" cy="716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53F32-FE9B-0B46-ADF0-2ED374AD27F3}">
      <dsp:nvSpPr>
        <dsp:cNvPr id="0" name=""/>
        <dsp:cNvSpPr/>
      </dsp:nvSpPr>
      <dsp:spPr>
        <a:xfrm>
          <a:off x="0" y="0"/>
          <a:ext cx="7242510" cy="153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Individual belief embeddings were created by leaving out each variable for predictions.</a:t>
          </a:r>
        </a:p>
      </dsp:txBody>
      <dsp:txXfrm>
        <a:off x="45028" y="45028"/>
        <a:ext cx="5653508" cy="1447324"/>
      </dsp:txXfrm>
    </dsp:sp>
    <dsp:sp modelId="{C2E6C53B-9562-F844-975A-EEC51DB1C8DF}">
      <dsp:nvSpPr>
        <dsp:cNvPr id="0" name=""/>
        <dsp:cNvSpPr/>
      </dsp:nvSpPr>
      <dsp:spPr>
        <a:xfrm>
          <a:off x="1278090" y="1879020"/>
          <a:ext cx="7242510" cy="153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mean of predictions across all variables was taken.</a:t>
          </a:r>
        </a:p>
      </dsp:txBody>
      <dsp:txXfrm>
        <a:off x="1323118" y="1924048"/>
        <a:ext cx="4875067" cy="1447324"/>
      </dsp:txXfrm>
    </dsp:sp>
    <dsp:sp modelId="{BDCCFEB3-CFDA-AA43-A193-1F32D1108072}">
      <dsp:nvSpPr>
        <dsp:cNvPr id="0" name=""/>
        <dsp:cNvSpPr/>
      </dsp:nvSpPr>
      <dsp:spPr>
        <a:xfrm>
          <a:off x="6243213" y="1208551"/>
          <a:ext cx="999297" cy="999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68055" y="1208551"/>
        <a:ext cx="549613" cy="7519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B5776-3CF5-064B-BF26-38CEFBE1BA66}">
      <dsp:nvSpPr>
        <dsp:cNvPr id="0" name=""/>
        <dsp:cNvSpPr/>
      </dsp:nvSpPr>
      <dsp:spPr>
        <a:xfrm>
          <a:off x="0" y="0"/>
          <a:ext cx="471140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FA5C5B-C7D7-A14A-95CC-212EE8210277}">
      <dsp:nvSpPr>
        <dsp:cNvPr id="0" name=""/>
        <dsp:cNvSpPr/>
      </dsp:nvSpPr>
      <dsp:spPr>
        <a:xfrm>
          <a:off x="0" y="0"/>
          <a:ext cx="4711405" cy="66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Mean absolute error showed a 1.5-point variance due to the number of response options.</a:t>
          </a:r>
        </a:p>
      </dsp:txBody>
      <dsp:txXfrm>
        <a:off x="0" y="0"/>
        <a:ext cx="4711405" cy="663862"/>
      </dsp:txXfrm>
    </dsp:sp>
    <dsp:sp modelId="{D50F95E5-007E-B14C-918C-CFF20801C991}">
      <dsp:nvSpPr>
        <dsp:cNvPr id="0" name=""/>
        <dsp:cNvSpPr/>
      </dsp:nvSpPr>
      <dsp:spPr>
        <a:xfrm>
          <a:off x="0" y="663862"/>
          <a:ext cx="471140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AD91ED-597F-B54F-9AFC-5E72D568FDBD}">
      <dsp:nvSpPr>
        <dsp:cNvPr id="0" name=""/>
        <dsp:cNvSpPr/>
      </dsp:nvSpPr>
      <dsp:spPr>
        <a:xfrm>
          <a:off x="0" y="663862"/>
          <a:ext cx="4711405" cy="66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Cohen’s Kappa approached zero as it treated all errors equally.</a:t>
          </a:r>
        </a:p>
      </dsp:txBody>
      <dsp:txXfrm>
        <a:off x="0" y="663862"/>
        <a:ext cx="4711405" cy="663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50B62-D534-F045-AEC2-002BAC7E2618}">
      <dsp:nvSpPr>
        <dsp:cNvPr id="0" name=""/>
        <dsp:cNvSpPr/>
      </dsp:nvSpPr>
      <dsp:spPr>
        <a:xfrm>
          <a:off x="0" y="0"/>
          <a:ext cx="4711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BFE06-9508-E049-803E-D4BFC73D1A5C}">
      <dsp:nvSpPr>
        <dsp:cNvPr id="0" name=""/>
        <dsp:cNvSpPr/>
      </dsp:nvSpPr>
      <dsp:spPr>
        <a:xfrm>
          <a:off x="0" y="0"/>
          <a:ext cx="4711405" cy="66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Spearman performed better for unipolar vs. bipolar due to the assumed opposing directions in semantic space.</a:t>
          </a:r>
        </a:p>
      </dsp:txBody>
      <dsp:txXfrm>
        <a:off x="0" y="0"/>
        <a:ext cx="4711405" cy="663862"/>
      </dsp:txXfrm>
    </dsp:sp>
    <dsp:sp modelId="{67B58502-70D3-CB4F-A878-048E2471CD41}">
      <dsp:nvSpPr>
        <dsp:cNvPr id="0" name=""/>
        <dsp:cNvSpPr/>
      </dsp:nvSpPr>
      <dsp:spPr>
        <a:xfrm>
          <a:off x="0" y="663862"/>
          <a:ext cx="47114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8FB4-C097-E94B-8E0D-8BAB81EC9C19}">
      <dsp:nvSpPr>
        <dsp:cNvPr id="0" name=""/>
        <dsp:cNvSpPr/>
      </dsp:nvSpPr>
      <dsp:spPr>
        <a:xfrm>
          <a:off x="0" y="663862"/>
          <a:ext cx="4711405" cy="66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Spearman’s higher result was due to its ability to predict popular responses, aligning most predictions accordingly.</a:t>
          </a:r>
        </a:p>
      </dsp:txBody>
      <dsp:txXfrm>
        <a:off x="0" y="663862"/>
        <a:ext cx="4711405" cy="66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712b7863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3712b7863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97A19AF-E568-994C-E276-530D4A61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712b7863_0_781:notes">
            <a:extLst>
              <a:ext uri="{FF2B5EF4-FFF2-40B4-BE49-F238E27FC236}">
                <a16:creationId xmlns:a16="http://schemas.microsoft.com/office/drawing/2014/main" id="{8DF80F05-7ACD-CB92-F24F-7753F9D17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712b7863_0_781:notes">
            <a:extLst>
              <a:ext uri="{FF2B5EF4-FFF2-40B4-BE49-F238E27FC236}">
                <a16:creationId xmlns:a16="http://schemas.microsoft.com/office/drawing/2014/main" id="{EDE0369C-7210-C686-A1A0-CB731CB13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8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712b7863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712b7863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E5DAD61-ABD6-C05C-F633-57884CCD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712b7863_0_816:notes">
            <a:extLst>
              <a:ext uri="{FF2B5EF4-FFF2-40B4-BE49-F238E27FC236}">
                <a16:creationId xmlns:a16="http://schemas.microsoft.com/office/drawing/2014/main" id="{C812F409-A888-5F30-9E27-729757E80B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712b7863_0_816:notes">
            <a:extLst>
              <a:ext uri="{FF2B5EF4-FFF2-40B4-BE49-F238E27FC236}">
                <a16:creationId xmlns:a16="http://schemas.microsoft.com/office/drawing/2014/main" id="{83450B3E-C02A-1A79-1666-27767C3A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38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712b7863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712b7863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712b78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712b78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712b7863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712b7863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712b7863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712b7863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3712b7863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3712b7863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712b7863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712b7863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3712b786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3712b786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55211452-02F8-0D61-132F-A6ED2E463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3712b7863_0_848:notes">
            <a:extLst>
              <a:ext uri="{FF2B5EF4-FFF2-40B4-BE49-F238E27FC236}">
                <a16:creationId xmlns:a16="http://schemas.microsoft.com/office/drawing/2014/main" id="{A7F58B31-05D5-4C8B-112F-1AC2B03B3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3712b7863_0_848:notes">
            <a:extLst>
              <a:ext uri="{FF2B5EF4-FFF2-40B4-BE49-F238E27FC236}">
                <a16:creationId xmlns:a16="http://schemas.microsoft.com/office/drawing/2014/main" id="{2A6EEE2C-A1B1-AC8B-10D7-65D06C982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9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3712b7863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3712b7863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334D819-9F07-4261-B09B-9E467E5D9002}" type="datetimeFigureOut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11071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1644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0834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52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0062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5520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630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5112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14608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225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9131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31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28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5790" y="570622"/>
            <a:ext cx="5163183" cy="400225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tx1"/>
                </a:solidFill>
              </a:rPr>
              <a:t>Beyond the Ballot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239016" y="570622"/>
            <a:ext cx="2299193" cy="400225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>
                <a:solidFill>
                  <a:schemeClr val="tx1"/>
                </a:solidFill>
              </a:rPr>
              <a:t>Furkan Kadıoğlu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>
                <a:solidFill>
                  <a:schemeClr val="tx1"/>
                </a:solidFill>
              </a:rPr>
              <a:t>11.11.2024</a:t>
            </a: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8987" y="2507082"/>
            <a:ext cx="150030" cy="129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</a:t>
            </a:r>
          </a:p>
        </p:txBody>
      </p:sp>
      <p:graphicFrame>
        <p:nvGraphicFramePr>
          <p:cNvPr id="168" name="Google Shape;109;p22">
            <a:extLst>
              <a:ext uri="{FF2B5EF4-FFF2-40B4-BE49-F238E27FC236}">
                <a16:creationId xmlns:a16="http://schemas.microsoft.com/office/drawing/2014/main" id="{EA1A9EA7-3AA7-5F61-66BA-7EF51E49A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92609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80A43F7-2505-C199-213F-E93E74F9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>
            <a:extLst>
              <a:ext uri="{FF2B5EF4-FFF2-40B4-BE49-F238E27FC236}">
                <a16:creationId xmlns:a16="http://schemas.microsoft.com/office/drawing/2014/main" id="{CA4A9179-CCE5-A78A-7AEA-7A3A065F9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07E51BFF-A626-AEE1-EF6F-D9CA91EA1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95399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291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494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96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497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498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499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0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1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2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3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4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5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6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7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8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09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10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11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1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518" name="Rectangle 51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52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2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53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66473" y="3570099"/>
            <a:ext cx="2960565" cy="1333371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150">
                <a:solidFill>
                  <a:srgbClr val="FFFEFF"/>
                </a:solidFill>
              </a:rPr>
              <a:t>Results</a:t>
            </a:r>
          </a:p>
        </p:txBody>
      </p:sp>
      <p:sp>
        <p:nvSpPr>
          <p:cNvPr id="541" name="Freeform: Shape 54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03368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2CE296C1-5AD8-EA7B-DBA4-BE7659C32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"/>
          <a:stretch/>
        </p:blipFill>
        <p:spPr>
          <a:xfrm>
            <a:off x="607919" y="503963"/>
            <a:ext cx="7934906" cy="2519331"/>
          </a:xfrm>
          <a:prstGeom prst="rect">
            <a:avLst/>
          </a:prstGeom>
        </p:spPr>
      </p:pic>
      <p:graphicFrame>
        <p:nvGraphicFramePr>
          <p:cNvPr id="123" name="Google Shape;121;p24">
            <a:extLst>
              <a:ext uri="{FF2B5EF4-FFF2-40B4-BE49-F238E27FC236}">
                <a16:creationId xmlns:a16="http://schemas.microsoft.com/office/drawing/2014/main" id="{3D272EAD-A276-3393-A5DE-FB913A95D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17070"/>
              </p:ext>
            </p:extLst>
          </p:nvPr>
        </p:nvGraphicFramePr>
        <p:xfrm>
          <a:off x="3838835" y="3575745"/>
          <a:ext cx="4711405" cy="1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2EC093E0-1D31-2D9B-467B-B3EB452E8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5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6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120" name="Google Shape;120;p24">
            <a:extLst>
              <a:ext uri="{FF2B5EF4-FFF2-40B4-BE49-F238E27FC236}">
                <a16:creationId xmlns:a16="http://schemas.microsoft.com/office/drawing/2014/main" id="{6655C628-B23A-9F34-8269-F4050B181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473" y="3570099"/>
            <a:ext cx="2960565" cy="1333371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150">
                <a:solidFill>
                  <a:srgbClr val="FFFEFF"/>
                </a:solidFill>
              </a:rPr>
              <a:t>Results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03368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DD95A93D-2E24-827B-CB05-E6C08A499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82600" y="546029"/>
            <a:ext cx="8185545" cy="2435199"/>
          </a:xfrm>
          <a:prstGeom prst="rect">
            <a:avLst/>
          </a:prstGeom>
        </p:spPr>
      </p:pic>
      <p:graphicFrame>
        <p:nvGraphicFramePr>
          <p:cNvPr id="123" name="Google Shape;121;p24">
            <a:extLst>
              <a:ext uri="{FF2B5EF4-FFF2-40B4-BE49-F238E27FC236}">
                <a16:creationId xmlns:a16="http://schemas.microsoft.com/office/drawing/2014/main" id="{848BF903-CBA4-7491-115A-3BCC75110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586040"/>
              </p:ext>
            </p:extLst>
          </p:nvPr>
        </p:nvGraphicFramePr>
        <p:xfrm>
          <a:off x="3838835" y="3575745"/>
          <a:ext cx="4711405" cy="1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309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16" name="Isosceles Triangle 15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528030" y="947553"/>
            <a:ext cx="6185392" cy="2336306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400" spc="-150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2457446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92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effectLst/>
                <a:latin typeface="+mj-lt"/>
                <a:ea typeface="+mj-ea"/>
                <a:cs typeface="+mj-cs"/>
              </a:rPr>
              <a:t>Motivation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F41D3C18-817B-3CDD-4DA9-33B983B6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873210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effectLst/>
                <a:latin typeface="+mj-lt"/>
                <a:ea typeface="+mj-ea"/>
                <a:cs typeface="+mj-cs"/>
              </a:rPr>
              <a:t>Data preprocessing</a:t>
            </a:r>
          </a:p>
        </p:txBody>
      </p:sp>
      <p:graphicFrame>
        <p:nvGraphicFramePr>
          <p:cNvPr id="71" name="Google Shape;67;p15">
            <a:extLst>
              <a:ext uri="{FF2B5EF4-FFF2-40B4-BE49-F238E27FC236}">
                <a16:creationId xmlns:a16="http://schemas.microsoft.com/office/drawing/2014/main" id="{7C54DCDD-824B-FFE8-22FF-16B827316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437190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Generations</a:t>
            </a:r>
            <a:endParaRPr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244FC38B-7B0D-32AE-1DD0-4475D6961579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70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effectLst/>
                <a:latin typeface="+mj-lt"/>
                <a:ea typeface="+mj-ea"/>
                <a:cs typeface="+mj-cs"/>
              </a:rPr>
              <a:t>Individual Belief Embeddings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DB93239C-8115-9D14-3339-2FAED38C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557144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66472" y="1108238"/>
            <a:ext cx="3253499" cy="3429234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150" dirty="0">
                <a:solidFill>
                  <a:schemeClr val="accent1"/>
                </a:solidFill>
              </a:rPr>
              <a:t>Example: Question and Pivot Response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031430"/>
            <a:ext cx="131761" cy="1249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929823" y="1108238"/>
            <a:ext cx="4620416" cy="34317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  <a:sym typeface="Courier New"/>
              </a:rPr>
              <a:t>Using this card, please tell me on a score of 0-10 how much you personally trust each of the institutions I read out. 0 means you do not trust an institution at all, and 10 means you have complete trust. Firstly... ...[country]'s parliament?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66473" y="1108238"/>
            <a:ext cx="2817580" cy="3431744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150">
                <a:solidFill>
                  <a:schemeClr val="accent1"/>
                </a:solidFill>
              </a:rPr>
              <a:t>Example: Prompt</a:t>
            </a:r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031430"/>
            <a:ext cx="131761" cy="1249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929823" y="1108238"/>
            <a:ext cx="4620416" cy="34317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800" dirty="0">
                <a:highlight>
                  <a:srgbClr val="FFFFFF"/>
                </a:highlight>
                <a:sym typeface="Courier New"/>
              </a:rPr>
              <a:t>Create statements using the given question &lt;Question&gt; and its answers &lt;Pivot Response&gt;, &lt;Refusal&gt;, &lt;Don't know&gt;, and &lt;No answer&gt;. Ensure that the response is purely statements without bias and remains at the syntactic level. The statements should sound like it is coming directly from the respondent. Separate statements with |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36620058-2613-6984-CE9F-DCB2DFD6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90" name="Google Shape;90;p19">
            <a:extLst>
              <a:ext uri="{FF2B5EF4-FFF2-40B4-BE49-F238E27FC236}">
                <a16:creationId xmlns:a16="http://schemas.microsoft.com/office/drawing/2014/main" id="{777040A3-2039-F5BA-DFBB-F1BEF0DFC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473" y="1108238"/>
            <a:ext cx="2817580" cy="3431744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150" dirty="0">
                <a:solidFill>
                  <a:schemeClr val="accent1"/>
                </a:solidFill>
              </a:rPr>
              <a:t>Example: Statement</a:t>
            </a:r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031430"/>
            <a:ext cx="131761" cy="1249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819A2A2E-4477-1ED1-1D65-56E8E8A36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29823" y="1108238"/>
            <a:ext cx="4620416" cy="343174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  <a:sym typeface="Courier New"/>
              </a:rPr>
              <a:t>I have complete trust in politicians. | I refuse to answer the question about my trust in politicians. | I don't know how much I trust politicians. | I choose not to provide an answer regarding my trust in politicians.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645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3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</p:grp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100" spc="-150">
                <a:solidFill>
                  <a:schemeClr val="tx2"/>
                </a:solidFill>
              </a:rPr>
              <a:t>Predictions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áfico 131" descr="Target">
            <a:extLst>
              <a:ext uri="{FF2B5EF4-FFF2-40B4-BE49-F238E27FC236}">
                <a16:creationId xmlns:a16="http://schemas.microsoft.com/office/drawing/2014/main" id="{11E9325E-C733-CC51-26FE-C61E6B11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502" y="1812035"/>
            <a:ext cx="2510028" cy="2510028"/>
          </a:xfrm>
          <a:prstGeom prst="rect">
            <a:avLst/>
          </a:prstGeom>
          <a:ln w="12700"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785527" y="1671637"/>
            <a:ext cx="3771696" cy="27747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Projections were taken for target questions.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Margins at the distribution tails were trimmed to create intervals matching the number of response options for predictions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Words>438</Words>
  <Application>Microsoft Macintosh PowerPoint</Application>
  <PresentationFormat>On-screen Show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Courier New</vt:lpstr>
      <vt:lpstr>Rockwell</vt:lpstr>
      <vt:lpstr>Wingdings</vt:lpstr>
      <vt:lpstr>Atlas</vt:lpstr>
      <vt:lpstr>Beyond the Ballot</vt:lpstr>
      <vt:lpstr>Motivation</vt:lpstr>
      <vt:lpstr>Data preprocessing</vt:lpstr>
      <vt:lpstr>Statement Generations</vt:lpstr>
      <vt:lpstr>Individual Belief Embeddings</vt:lpstr>
      <vt:lpstr>Example: Question and Pivot Response</vt:lpstr>
      <vt:lpstr>Example: Prompt</vt:lpstr>
      <vt:lpstr>Example: Statement</vt:lpstr>
      <vt:lpstr>Predictions</vt:lpstr>
      <vt:lpstr>Evaluation Metrics</vt:lpstr>
      <vt:lpstr>Experiments</vt:lpstr>
      <vt:lpstr>Results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Furkan Kadıoğlu</cp:lastModifiedBy>
  <cp:revision>2</cp:revision>
  <dcterms:modified xsi:type="dcterms:W3CDTF">2024-11-10T12:38:41Z</dcterms:modified>
</cp:coreProperties>
</file>