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7" r:id="rId4"/>
    <p:sldId id="279" r:id="rId5"/>
    <p:sldId id="275" r:id="rId6"/>
    <p:sldId id="280" r:id="rId7"/>
    <p:sldId id="281" r:id="rId8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3"/>
  </p:normalViewPr>
  <p:slideViewPr>
    <p:cSldViewPr snapToGrid="0">
      <p:cViewPr varScale="1">
        <p:scale>
          <a:sx n="90" d="100"/>
          <a:sy n="90" d="100"/>
        </p:scale>
        <p:origin x="53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</a:t>
            </a:r>
            <a:r>
              <a:rPr lang="en-US"/>
              <a:t>I</a:t>
            </a:r>
            <a:r>
              <a:rPr lang="tr-TR"/>
              <a:t>l başl</a:t>
            </a:r>
            <a:r>
              <a:rPr lang="en-US"/>
              <a:t>I</a:t>
            </a:r>
            <a:r>
              <a:rPr lang="tr-TR"/>
              <a:t>k st</a:t>
            </a:r>
            <a:r>
              <a:rPr lang="en-US"/>
              <a:t>İ</a:t>
            </a:r>
            <a:r>
              <a:rPr lang="tr-TR"/>
              <a:t>l</a:t>
            </a:r>
            <a:r>
              <a:rPr lang="en-US"/>
              <a:t>İ</a:t>
            </a:r>
            <a:r>
              <a:rPr lang="tr-TR"/>
              <a:t> </a:t>
            </a:r>
            <a:r>
              <a:rPr lang="en-US"/>
              <a:t>İ</a:t>
            </a:r>
            <a:r>
              <a:rPr lang="tr-TR"/>
              <a:t>ç</a:t>
            </a:r>
            <a:r>
              <a:rPr lang="en-US"/>
              <a:t>İ</a:t>
            </a:r>
            <a:r>
              <a:rPr lang="tr-TR"/>
              <a:t>n t</a:t>
            </a:r>
            <a:r>
              <a:rPr lang="en-US"/>
              <a:t>I</a:t>
            </a:r>
            <a:r>
              <a:rPr lang="tr-TR"/>
              <a:t>klat</a:t>
            </a:r>
            <a:r>
              <a:rPr lang="en-US"/>
              <a:t>I</a:t>
            </a:r>
            <a:r>
              <a:rPr lang="tr-TR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Click to edit Master text styles</a:t>
            </a:r>
          </a:p>
          <a:p>
            <a:pPr lvl="1"/>
            <a:r>
              <a:rPr lang="tr-TR" altLang="en-US"/>
              <a:t>Second level</a:t>
            </a:r>
          </a:p>
          <a:p>
            <a:pPr lvl="2"/>
            <a:r>
              <a:rPr lang="tr-TR" altLang="en-US"/>
              <a:t>Third level</a:t>
            </a:r>
          </a:p>
          <a:p>
            <a:pPr lvl="3"/>
            <a:r>
              <a:rPr lang="tr-TR" altLang="en-US"/>
              <a:t>Fourth level</a:t>
            </a:r>
          </a:p>
          <a:p>
            <a:pPr lvl="4"/>
            <a:r>
              <a:rPr lang="tr-TR" altLang="en-US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 err="1"/>
              <a:t>WiFi</a:t>
            </a:r>
            <a:r>
              <a:rPr lang="tr-TR" altLang="en-US" sz="3600" dirty="0"/>
              <a:t>-GPS Modül ve GSM Modül </a:t>
            </a:r>
            <a:br>
              <a:rPr lang="tr-TR" altLang="en-US" sz="3600" dirty="0"/>
            </a:br>
            <a:r>
              <a:rPr lang="tr-TR" altLang="en-US" sz="3600" dirty="0"/>
              <a:t>ile Sürü Takip Sistemi</a:t>
            </a:r>
            <a:endParaRPr lang="tr-TR" altLang="en-US" sz="3600" dirty="0">
              <a:cs typeface="Arial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495</a:t>
            </a:r>
            <a:endParaRPr lang="tr-TR" altLang="en-US" sz="2000" b="1" dirty="0">
              <a:cs typeface="Arial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İlk Sunum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b="1" dirty="0"/>
              <a:t>FURKAN KALABALIK</a:t>
            </a:r>
            <a:endParaRPr lang="tr-TR" dirty="0"/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Danışman: Dr. Alp Arslan BAYRAKÇ</a:t>
            </a:r>
            <a:r>
              <a:rPr lang="en-US" altLang="en-US" sz="2000" b="1" dirty="0"/>
              <a:t>İ</a:t>
            </a: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Mart 2021</a:t>
            </a:r>
            <a:endParaRPr lang="tr-TR" altLang="en-US" sz="1800" b="1" dirty="0"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Projenin amacı ve tanıtımı</a:t>
            </a:r>
            <a:endParaRPr lang="tr-TR" altLang="en-US" sz="2400" dirty="0">
              <a:cs typeface="Arial"/>
            </a:endParaRPr>
          </a:p>
          <a:p>
            <a:pPr eaLnBrk="1" hangingPunct="1">
              <a:lnSpc>
                <a:spcPct val="90000"/>
              </a:lnSpc>
            </a:pPr>
            <a:endParaRPr lang="tr-TR" altLang="en-US" sz="2400" dirty="0">
              <a:cs typeface="Arial"/>
            </a:endParaRPr>
          </a:p>
          <a:p>
            <a:pPr>
              <a:lnSpc>
                <a:spcPct val="90000"/>
              </a:lnSpc>
            </a:pPr>
            <a:r>
              <a:rPr lang="tr-TR" altLang="en-US" sz="2400" dirty="0">
                <a:ea typeface="+mn-lt"/>
                <a:cs typeface="+mn-lt"/>
              </a:rPr>
              <a:t>Projede kullanılması planlanan parça ve araçlar</a:t>
            </a:r>
          </a:p>
          <a:p>
            <a:pPr>
              <a:lnSpc>
                <a:spcPct val="90000"/>
              </a:lnSpc>
            </a:pPr>
            <a:endParaRPr lang="tr-TR" alt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tr-TR" sz="2400" dirty="0">
                <a:ea typeface="+mn-lt"/>
                <a:cs typeface="+mn-lt"/>
              </a:rPr>
              <a:t>Yol haritası</a:t>
            </a:r>
            <a:endParaRPr lang="tr-TR" dirty="0"/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sz="2400" dirty="0">
                <a:ea typeface="+mn-lt"/>
                <a:cs typeface="+mn-lt"/>
              </a:rPr>
              <a:t>Başarı kriterleri</a:t>
            </a:r>
            <a:endParaRPr lang="tr-TR" altLang="en-US" sz="2400" dirty="0">
              <a:cs typeface="Arial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sz="4000">
                <a:ea typeface="+mj-lt"/>
                <a:cs typeface="+mj-lt"/>
              </a:rPr>
              <a:t>Presentation Content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>
                <a:ea typeface="+mj-lt"/>
                <a:cs typeface="+mj-lt"/>
              </a:rPr>
              <a:t>Sürü takip sistemi nedir?</a:t>
            </a:r>
            <a:endParaRPr lang="en-US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00112"/>
            <a:ext cx="8915400" cy="3429000"/>
          </a:xfrm>
          <a:noFill/>
        </p:spPr>
        <p:txBody>
          <a:bodyPr/>
          <a:lstStyle/>
          <a:p>
            <a:pPr marL="447675" indent="-447675" eaLnBrk="1" hangingPunct="1">
              <a:lnSpc>
                <a:spcPct val="80000"/>
              </a:lnSpc>
            </a:pPr>
            <a:r>
              <a:rPr lang="tr-TR" sz="2400" dirty="0">
                <a:ea typeface="+mj-lt"/>
                <a:cs typeface="+mj-lt"/>
              </a:rPr>
              <a:t>Sürü takip sistemi nedir?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tr-TR" sz="2400" dirty="0">
                <a:ea typeface="+mj-lt"/>
                <a:cs typeface="+mj-lt"/>
              </a:rPr>
              <a:t>Bu sistem, dağınık bir arazide bulunan sürünün üyelerini uzaktan, cihazdan bağımsız bir şekilde istenilen herhangi bir zamanda takip etmeyi ve anlık konumlarını göstermeyi sağlayacak bir sistemdir.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152400" y="2614612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" sz="2400" dirty="0">
                <a:latin typeface="Arial"/>
                <a:cs typeface="Arial"/>
              </a:rPr>
              <a:t>Bu </a:t>
            </a:r>
            <a:r>
              <a:rPr lang="en" sz="2400" dirty="0" err="1">
                <a:latin typeface="Arial"/>
                <a:cs typeface="Arial"/>
              </a:rPr>
              <a:t>proje</a:t>
            </a:r>
            <a:r>
              <a:rPr lang="en" sz="2400" dirty="0">
                <a:latin typeface="Arial"/>
                <a:cs typeface="Arial"/>
              </a:rPr>
              <a:t> </a:t>
            </a:r>
            <a:r>
              <a:rPr lang="en" sz="2400" dirty="0" err="1">
                <a:latin typeface="Arial"/>
                <a:cs typeface="Arial"/>
              </a:rPr>
              <a:t>ile</a:t>
            </a:r>
            <a:r>
              <a:rPr lang="en" sz="2400" dirty="0">
                <a:latin typeface="Arial"/>
                <a:cs typeface="Arial"/>
              </a:rPr>
              <a:t> </a:t>
            </a:r>
            <a:r>
              <a:rPr lang="en" sz="2400" dirty="0" err="1">
                <a:latin typeface="Arial"/>
                <a:cs typeface="Arial"/>
              </a:rPr>
              <a:t>sürüde</a:t>
            </a:r>
            <a:r>
              <a:rPr lang="en" sz="2400" dirty="0">
                <a:latin typeface="Arial"/>
                <a:cs typeface="Arial"/>
              </a:rPr>
              <a:t> </a:t>
            </a:r>
            <a:r>
              <a:rPr lang="en" sz="2400" dirty="0" err="1">
                <a:latin typeface="Arial"/>
                <a:cs typeface="Arial"/>
              </a:rPr>
              <a:t>kayıp</a:t>
            </a:r>
            <a:r>
              <a:rPr lang="en" sz="2400" dirty="0">
                <a:latin typeface="Arial"/>
                <a:cs typeface="Arial"/>
              </a:rPr>
              <a:t> </a:t>
            </a:r>
            <a:r>
              <a:rPr lang="en" sz="2400" dirty="0" err="1">
                <a:latin typeface="Arial"/>
                <a:cs typeface="Arial"/>
              </a:rPr>
              <a:t>koyunların</a:t>
            </a:r>
            <a:r>
              <a:rPr lang="en" sz="2400" dirty="0">
                <a:latin typeface="Arial"/>
                <a:cs typeface="Arial"/>
              </a:rPr>
              <a:t> </a:t>
            </a:r>
            <a:r>
              <a:rPr lang="en" sz="2400" dirty="0" err="1">
                <a:latin typeface="Arial"/>
                <a:cs typeface="Arial"/>
              </a:rPr>
              <a:t>önüne</a:t>
            </a:r>
            <a:r>
              <a:rPr lang="en" sz="2400" dirty="0">
                <a:latin typeface="Arial"/>
                <a:cs typeface="Arial"/>
              </a:rPr>
              <a:t> </a:t>
            </a:r>
            <a:r>
              <a:rPr lang="en" sz="2400" dirty="0" err="1">
                <a:latin typeface="Arial"/>
                <a:cs typeface="Arial"/>
              </a:rPr>
              <a:t>geçilebilecek</a:t>
            </a:r>
            <a:r>
              <a:rPr lang="en" sz="2400" dirty="0">
                <a:latin typeface="Arial"/>
                <a:cs typeface="Arial"/>
              </a:rPr>
              <a:t>, </a:t>
            </a:r>
            <a:r>
              <a:rPr lang="en" sz="2400" dirty="0" err="1">
                <a:latin typeface="Arial"/>
                <a:cs typeface="Arial"/>
              </a:rPr>
              <a:t>sürü</a:t>
            </a:r>
            <a:r>
              <a:rPr lang="en" sz="2400" dirty="0">
                <a:latin typeface="Arial"/>
                <a:cs typeface="Arial"/>
              </a:rPr>
              <a:t> </a:t>
            </a:r>
            <a:r>
              <a:rPr lang="en" sz="2400" dirty="0" err="1">
                <a:latin typeface="Arial"/>
                <a:cs typeface="Arial"/>
              </a:rPr>
              <a:t>sahiplerinin</a:t>
            </a:r>
            <a:r>
              <a:rPr lang="en" sz="2400" dirty="0">
                <a:latin typeface="Arial"/>
                <a:cs typeface="Arial"/>
              </a:rPr>
              <a:t> </a:t>
            </a:r>
            <a:r>
              <a:rPr lang="en" sz="2400" dirty="0" err="1">
                <a:latin typeface="Arial"/>
                <a:cs typeface="Arial"/>
              </a:rPr>
              <a:t>sürüsünü</a:t>
            </a:r>
            <a:r>
              <a:rPr lang="en" sz="2400" dirty="0">
                <a:latin typeface="Arial"/>
                <a:cs typeface="Arial"/>
              </a:rPr>
              <a:t> </a:t>
            </a:r>
            <a:r>
              <a:rPr lang="en" sz="2400" dirty="0" err="1">
                <a:latin typeface="Arial"/>
                <a:cs typeface="Arial"/>
              </a:rPr>
              <a:t>takip</a:t>
            </a:r>
            <a:r>
              <a:rPr lang="en" sz="2400" dirty="0">
                <a:latin typeface="Arial"/>
                <a:cs typeface="Arial"/>
              </a:rPr>
              <a:t> </a:t>
            </a:r>
            <a:r>
              <a:rPr lang="en" sz="2400" dirty="0" err="1">
                <a:latin typeface="Arial"/>
                <a:cs typeface="Arial"/>
              </a:rPr>
              <a:t>etme</a:t>
            </a:r>
            <a:r>
              <a:rPr lang="en" sz="2400" dirty="0">
                <a:latin typeface="Arial"/>
                <a:cs typeface="Arial"/>
              </a:rPr>
              <a:t> </a:t>
            </a:r>
            <a:r>
              <a:rPr lang="en" sz="2400" dirty="0" err="1">
                <a:latin typeface="Arial"/>
                <a:cs typeface="Arial"/>
              </a:rPr>
              <a:t>imkanı</a:t>
            </a:r>
            <a:r>
              <a:rPr lang="en" sz="2400" dirty="0">
                <a:latin typeface="Arial"/>
                <a:cs typeface="Arial"/>
              </a:rPr>
              <a:t> </a:t>
            </a:r>
            <a:r>
              <a:rPr lang="en" sz="2400" dirty="0" err="1">
                <a:latin typeface="Arial"/>
                <a:cs typeface="Arial"/>
              </a:rPr>
              <a:t>olacaktır</a:t>
            </a:r>
            <a:r>
              <a:rPr lang="en" sz="2400" dirty="0">
                <a:latin typeface="Arial"/>
                <a:cs typeface="Arial"/>
              </a:rPr>
              <a:t>.</a:t>
            </a:r>
            <a:endParaRPr lang="en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ABADE7-B8C6-4EB9-9564-7737B45A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Arial"/>
              </a:rPr>
              <a:t>PLAN A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3D02E89-1640-4A33-A2A7-479F28CC1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/>
              <a:pPr/>
              <a:t>4</a:t>
            </a:fld>
            <a:endParaRPr lang="tr-T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FDBA1-3F2D-3541-8A88-59D7F5B22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73" y="998537"/>
            <a:ext cx="7817254" cy="48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8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PLAN A</a:t>
            </a:r>
            <a:endParaRPr lang="tr-TR" dirty="0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322" y="9906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sz="2000" dirty="0">
                <a:latin typeface="Arial"/>
                <a:cs typeface="Arial"/>
              </a:rPr>
              <a:t>A planı olarak öncelikle basit ve çalışan bir sistem oluşturmaktır.</a:t>
            </a:r>
          </a:p>
          <a:p>
            <a:pPr eaLnBrk="1" hangingPunct="1"/>
            <a:r>
              <a:rPr lang="tr-TR" sz="2000" dirty="0">
                <a:latin typeface="Arial"/>
                <a:cs typeface="Arial"/>
              </a:rPr>
              <a:t>Bu sistemde belirli bir koyun diğerlerinden farklı olarak üstünde GSM modül taşıyarak toplanan konum bilgilerini GPRS ağı ile internete aktaracaktır.</a:t>
            </a:r>
          </a:p>
          <a:p>
            <a:pPr eaLnBrk="1" hangingPunct="1"/>
            <a:r>
              <a:rPr lang="tr-TR" sz="2000" dirty="0">
                <a:latin typeface="Arial"/>
                <a:cs typeface="Arial"/>
              </a:rPr>
              <a:t>Ana koyun </a:t>
            </a:r>
            <a:r>
              <a:rPr lang="tr-TR" sz="2000" dirty="0" err="1">
                <a:latin typeface="Arial"/>
                <a:cs typeface="Arial"/>
              </a:rPr>
              <a:t>master-slave</a:t>
            </a:r>
            <a:r>
              <a:rPr lang="tr-TR" sz="2000" dirty="0">
                <a:latin typeface="Arial"/>
                <a:cs typeface="Arial"/>
              </a:rPr>
              <a:t> ilişkisindeki </a:t>
            </a:r>
            <a:r>
              <a:rPr lang="tr-TR" sz="2000" dirty="0" err="1">
                <a:latin typeface="Arial"/>
                <a:cs typeface="Arial"/>
              </a:rPr>
              <a:t>master</a:t>
            </a:r>
            <a:r>
              <a:rPr lang="tr-TR" sz="2000" dirty="0">
                <a:latin typeface="Arial"/>
                <a:cs typeface="Arial"/>
              </a:rPr>
              <a:t> rolünde davranacaktır. </a:t>
            </a:r>
            <a:r>
              <a:rPr lang="tr-TR" sz="2000" b="1" dirty="0">
                <a:latin typeface="Arial"/>
                <a:cs typeface="Arial"/>
              </a:rPr>
              <a:t>Access Point </a:t>
            </a:r>
            <a:r>
              <a:rPr lang="tr-TR" sz="2000" dirty="0" err="1">
                <a:latin typeface="Arial"/>
                <a:cs typeface="Arial"/>
              </a:rPr>
              <a:t>modunda</a:t>
            </a:r>
            <a:r>
              <a:rPr lang="tr-TR" sz="2000" dirty="0">
                <a:latin typeface="Arial"/>
                <a:cs typeface="Arial"/>
              </a:rPr>
              <a:t> çalışacak bu koyun, kendisine bağlanan koyunlardan gelen bilgileri alacak, kendisi herhangi bir bilgi göndermeyecektir.</a:t>
            </a:r>
          </a:p>
          <a:p>
            <a:pPr eaLnBrk="1" hangingPunct="1"/>
            <a:r>
              <a:rPr lang="tr-TR" sz="2000" dirty="0">
                <a:latin typeface="Arial"/>
                <a:cs typeface="Arial"/>
              </a:rPr>
              <a:t>Diğer koyunlar </a:t>
            </a:r>
            <a:r>
              <a:rPr lang="tr-TR" sz="2000" dirty="0" err="1">
                <a:latin typeface="Arial"/>
                <a:cs typeface="Arial"/>
              </a:rPr>
              <a:t>slave</a:t>
            </a:r>
            <a:r>
              <a:rPr lang="tr-TR" sz="2000" dirty="0">
                <a:latin typeface="Arial"/>
                <a:cs typeface="Arial"/>
              </a:rPr>
              <a:t> rolünde davranacaktır. Hedefleri olan </a:t>
            </a:r>
            <a:r>
              <a:rPr lang="tr-TR" sz="2000" dirty="0" err="1">
                <a:latin typeface="Arial"/>
                <a:cs typeface="Arial"/>
              </a:rPr>
              <a:t>master’a</a:t>
            </a:r>
            <a:r>
              <a:rPr lang="tr-TR" sz="2000" dirty="0">
                <a:latin typeface="Arial"/>
                <a:cs typeface="Arial"/>
              </a:rPr>
              <a:t> bağlanıp, GPS modül ile topladıkları konum bilgilerini ana koyuna aktaracaktır. </a:t>
            </a:r>
            <a:r>
              <a:rPr lang="tr-TR" sz="2000" dirty="0" err="1">
                <a:latin typeface="Arial"/>
                <a:cs typeface="Arial"/>
              </a:rPr>
              <a:t>Slave</a:t>
            </a:r>
            <a:r>
              <a:rPr lang="tr-TR" sz="2000" dirty="0">
                <a:latin typeface="Arial"/>
                <a:cs typeface="Arial"/>
              </a:rPr>
              <a:t> rolündeki koyunlar </a:t>
            </a:r>
            <a:r>
              <a:rPr lang="tr-TR" sz="2000" b="1" dirty="0">
                <a:latin typeface="Arial"/>
                <a:cs typeface="Arial"/>
              </a:rPr>
              <a:t>Station</a:t>
            </a:r>
            <a:r>
              <a:rPr lang="tr-TR" sz="2000" dirty="0">
                <a:latin typeface="Arial"/>
                <a:cs typeface="Arial"/>
              </a:rPr>
              <a:t> </a:t>
            </a:r>
            <a:r>
              <a:rPr lang="tr-TR" sz="2000" dirty="0" err="1">
                <a:latin typeface="Arial"/>
                <a:cs typeface="Arial"/>
              </a:rPr>
              <a:t>modunda</a:t>
            </a:r>
            <a:r>
              <a:rPr lang="tr-TR" sz="2000" dirty="0">
                <a:latin typeface="Arial"/>
                <a:cs typeface="Arial"/>
              </a:rPr>
              <a:t> çalışacaktırlar.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PLAN B</a:t>
            </a:r>
            <a:endParaRPr lang="tr-TR" dirty="0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25E98C-BD9B-EF4D-9B3D-9AF599BDD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56" y="978760"/>
            <a:ext cx="8091488" cy="490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PLAN B</a:t>
            </a:r>
            <a:endParaRPr lang="tr-TR" dirty="0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322" y="9906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sz="2000" dirty="0">
                <a:latin typeface="Arial"/>
                <a:cs typeface="Arial"/>
              </a:rPr>
              <a:t>B planı olarak projedeki eksik kısımlar giderilecektir. Plan A’da eğer koyunlardan birisi </a:t>
            </a:r>
            <a:r>
              <a:rPr lang="tr-TR" sz="2000" dirty="0" err="1">
                <a:latin typeface="Arial"/>
                <a:cs typeface="Arial"/>
              </a:rPr>
              <a:t>master’ın</a:t>
            </a:r>
            <a:r>
              <a:rPr lang="tr-TR" sz="2000" dirty="0">
                <a:latin typeface="Arial"/>
                <a:cs typeface="Arial"/>
              </a:rPr>
              <a:t> kapsama alanı dışına çıkarsa, bağlantısı kopacağından konum bilgisi alınamayacaktır. Bu durumda koyunun üzerindeki cihaz işlevini yitirecektir. </a:t>
            </a:r>
          </a:p>
          <a:p>
            <a:pPr eaLnBrk="1" hangingPunct="1"/>
            <a:r>
              <a:rPr lang="tr-TR" sz="2000" dirty="0">
                <a:latin typeface="Arial"/>
                <a:cs typeface="Arial"/>
              </a:rPr>
              <a:t>Elbette koyun sürüden tamamen uzaklaşabilir. Bu durumda, alarm sistemi oluşturulacaktır. Bu alarm sistemi ile hem sürü sahibine haber verilmiş olacak, </a:t>
            </a:r>
            <a:r>
              <a:rPr lang="tr-TR" sz="2000" dirty="0" err="1">
                <a:latin typeface="Arial"/>
                <a:cs typeface="Arial"/>
              </a:rPr>
              <a:t>hemde</a:t>
            </a:r>
            <a:r>
              <a:rPr lang="tr-TR" sz="2000" dirty="0">
                <a:latin typeface="Arial"/>
                <a:cs typeface="Arial"/>
              </a:rPr>
              <a:t> koyunun son görüldüğü yer kayıt altına alınmış olacak.</a:t>
            </a:r>
          </a:p>
          <a:p>
            <a:pPr eaLnBrk="1" hangingPunct="1"/>
            <a:r>
              <a:rPr lang="tr-TR" sz="2000" dirty="0">
                <a:latin typeface="Arial"/>
                <a:cs typeface="Arial"/>
              </a:rPr>
              <a:t>Bu planda ise diğer plandan farklı olarak veri aktarımı tüm koyunlar arasında eş zamanlı olarak gerçekleşecektir. Her bir koyun </a:t>
            </a:r>
            <a:r>
              <a:rPr lang="tr-TR" sz="2000" dirty="0" err="1">
                <a:latin typeface="Arial"/>
                <a:cs typeface="Arial"/>
              </a:rPr>
              <a:t>slave</a:t>
            </a:r>
            <a:r>
              <a:rPr lang="tr-TR" sz="2000" dirty="0">
                <a:latin typeface="Arial"/>
                <a:cs typeface="Arial"/>
              </a:rPr>
              <a:t> ve </a:t>
            </a:r>
            <a:r>
              <a:rPr lang="tr-TR" sz="2000" dirty="0" err="1">
                <a:latin typeface="Arial"/>
                <a:cs typeface="Arial"/>
              </a:rPr>
              <a:t>master</a:t>
            </a:r>
            <a:r>
              <a:rPr lang="tr-TR" sz="2000" dirty="0">
                <a:latin typeface="Arial"/>
                <a:cs typeface="Arial"/>
              </a:rPr>
              <a:t> olarak davranacaktır. Kendi üstündeki bilgileri yakındaki her hangi bir koyunla paylaşacaktır. Bu şekilde </a:t>
            </a:r>
            <a:r>
              <a:rPr lang="tr-TR" sz="2000" dirty="0" err="1">
                <a:latin typeface="Arial"/>
                <a:cs typeface="Arial"/>
              </a:rPr>
              <a:t>master’dan</a:t>
            </a:r>
            <a:r>
              <a:rPr lang="tr-TR" sz="2000" dirty="0">
                <a:latin typeface="Arial"/>
                <a:cs typeface="Arial"/>
              </a:rPr>
              <a:t> uzak ama daha farklı bir sürü elemanına yakın koyununun bilgisini </a:t>
            </a:r>
            <a:r>
              <a:rPr lang="tr-TR" sz="2000" dirty="0" err="1">
                <a:latin typeface="Arial"/>
                <a:cs typeface="Arial"/>
              </a:rPr>
              <a:t>master’a</a:t>
            </a:r>
            <a:r>
              <a:rPr lang="tr-TR" sz="2000" dirty="0">
                <a:latin typeface="Arial"/>
                <a:cs typeface="Arial"/>
              </a:rPr>
              <a:t> iletme imkanı olacaktır.</a:t>
            </a:r>
          </a:p>
        </p:txBody>
      </p:sp>
    </p:spTree>
    <p:extLst>
      <p:ext uri="{BB962C8B-B14F-4D97-AF65-F5344CB8AC3E}">
        <p14:creationId xmlns:p14="http://schemas.microsoft.com/office/powerpoint/2010/main" val="42373977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323</Words>
  <Application>Microsoft Macintosh PowerPoint</Application>
  <PresentationFormat>On-screen Show (4:3)</PresentationFormat>
  <Paragraphs>41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Tahoma</vt:lpstr>
      <vt:lpstr>Default Design</vt:lpstr>
      <vt:lpstr>WiFi-GPS Modül ve GSM Modül  ile Sürü Takip Sistemi</vt:lpstr>
      <vt:lpstr>Presentation Content</vt:lpstr>
      <vt:lpstr>Sürü takip sistemi nedir?</vt:lpstr>
      <vt:lpstr>PLAN A</vt:lpstr>
      <vt:lpstr>PLAN A</vt:lpstr>
      <vt:lpstr>PLAN B</vt:lpstr>
      <vt:lpstr>PLAN B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FURKAN KALABALIK</cp:lastModifiedBy>
  <cp:revision>209</cp:revision>
  <dcterms:created xsi:type="dcterms:W3CDTF">2007-08-26T20:02:13Z</dcterms:created>
  <dcterms:modified xsi:type="dcterms:W3CDTF">2021-03-21T21:14:47Z</dcterms:modified>
</cp:coreProperties>
</file>