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4B07-7DDB-4B85-C74A-3F968E09B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08EF6-B88A-6180-2D6F-E666D1405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AFA9-C517-2339-12DD-10214117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8B83-93B4-17C9-F1EB-0297546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772C-FD53-DD85-5C1D-E7F64F3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2235-8FFE-502A-AF87-E608F196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9A18-3C12-9E79-8285-9A4F12E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62E4-EEBC-1975-FBAB-A9B5C35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5FF4-4555-1D2C-2D29-F05845EF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C209-14E0-C696-C5C8-C6436A1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F5E7B-37A7-7D28-10F1-79B6F4A6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D6841-0633-A038-CD96-FCD62F2D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05FB-8E67-5C62-48E8-8FFBBD9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DDAF-A440-7442-8E98-55998692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73C6-7329-2039-72E3-B5BECEF5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D235-FCDD-C553-7AD6-656A7251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5E7D-0937-6C06-EBEA-549B1EC5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029F-5CE3-4D40-4CD3-6ABCE880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2E09-6E46-CE92-ABD0-362D6ED6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35E9-AC2E-7A52-0D11-CE901D39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10A-FCEB-0A9B-666A-5DB0B7A1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825B-B2F4-676F-95A5-797C9E6B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5257-7745-727E-2C83-D2CDA119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B6C-D2B0-3605-6672-E8F37514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4700-DAA1-7E4C-3C20-F2D3DDB5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FBF7-DC9D-32D6-DDDD-D0D0C350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D6B7-073F-EFB2-FE74-B94E3162D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FE601-3F52-1F37-D4EA-ECE5E479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5B2B-FBB1-FB29-C217-AED062C7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0783E-F8B1-24C6-4562-D6882ADE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184FD-00AF-9814-EDCC-0F572B4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5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7FF1-2799-815B-B451-74426059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674F-4EAD-A8DD-990B-4CA9882C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92D29-CD82-43B7-125E-1589AF42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E161-51A5-EB23-91AF-DE4F724BB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291F-BA13-04E5-16A2-83EEE9353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3C01C-2488-BC0D-F61E-506E4BA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36ACF-C68D-D0BE-BB1A-DB1B0523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7D3C3-11F4-5A8F-CC6D-EACAA281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33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629D-0AB4-61C8-6EBB-4F114F4E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D290B-B338-FEC4-8737-C5489909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9576B-B29F-D972-473F-A9CAE326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7530-F3B8-A2E8-C871-5583D27B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49F2E-AB23-7B00-7D15-05CC7D11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4EFD3-0B8B-7372-4B93-2ECC421C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D3CA-5042-8E8F-6682-69C2092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B765-C54E-3030-2770-54371D76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8A47-A273-E6C0-E44B-95203BE0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88DC-A69B-1D45-9EDF-9BEE94A3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4937-5AE6-D18F-1C59-821EA7A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83AC-1761-F4F7-C09A-63105786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0A211-F916-3A3C-9E20-C0509DA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91A-AA96-65BD-6949-E869A037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BAAC4-68D2-DA6C-F5B0-922C0F9F8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C26F6-2EDB-48EB-ED96-DA69BE7A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D036-AB13-B5BD-C172-E176FF02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5D0D8-BCE5-9042-BD08-E30D548F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C7321-231E-3EEF-B900-865DEB3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55DBA-07D7-03D3-3355-2B5F5A7F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4840-537D-4376-7F3E-6D27925B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3D2B-1135-25A1-E077-6124AC60E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35AD5-D400-457B-B6ED-E86ED8CB5FDA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AD84-5CA3-5D4B-BFA2-91650851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434C-4D30-4444-EB40-EEB91A116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902AD-9E87-442A-9453-486BCBA58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54D7-0D10-8367-EEF2-A27DD995C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DSA 210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42670-5F51-2CA8-6BE9-C5A592FD3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Furkan Emre Öztürk </a:t>
            </a:r>
          </a:p>
          <a:p>
            <a:r>
              <a:rPr lang="tr-TR" dirty="0"/>
              <a:t>00032084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2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637-240F-EBC8-8478-5F0AA895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6A5E-6C74-AEDD-9B45-638F1EAB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dates</a:t>
            </a:r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weekdays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8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CF69-D721-6EE8-DEAE-75D02A2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Midterm</a:t>
            </a:r>
            <a:r>
              <a:rPr lang="tr-TR" dirty="0"/>
              <a:t> </a:t>
            </a:r>
            <a:r>
              <a:rPr lang="tr-TR" dirty="0" err="1"/>
              <a:t>Dates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Normal </a:t>
            </a:r>
            <a:r>
              <a:rPr lang="tr-TR" dirty="0" err="1"/>
              <a:t>Days</a:t>
            </a:r>
            <a:endParaRPr lang="en-GB" dirty="0"/>
          </a:p>
        </p:txBody>
      </p:sp>
      <p:pic>
        <p:nvPicPr>
          <p:cNvPr id="9" name="Content Placeholder 8" descr="A purple and green squares&#10;&#10;Description automatically generated">
            <a:extLst>
              <a:ext uri="{FF2B5EF4-FFF2-40B4-BE49-F238E27FC236}">
                <a16:creationId xmlns:a16="http://schemas.microsoft.com/office/drawing/2014/main" id="{BB81D284-66E7-B9C8-21C2-0FCD1C15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22" y="1825625"/>
            <a:ext cx="6321755" cy="4351338"/>
          </a:xfrm>
        </p:spPr>
      </p:pic>
    </p:spTree>
    <p:extLst>
      <p:ext uri="{BB962C8B-B14F-4D97-AF65-F5344CB8AC3E}">
        <p14:creationId xmlns:p14="http://schemas.microsoft.com/office/powerpoint/2010/main" val="2130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E739-FC44-6BEB-1461-65A9F439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tr-TR" sz="3600"/>
              <a:t>Comments on the graph</a:t>
            </a:r>
            <a:endParaRPr lang="en-GB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urple and green squares&#10;&#10;Description automatically generated">
            <a:extLst>
              <a:ext uri="{FF2B5EF4-FFF2-40B4-BE49-F238E27FC236}">
                <a16:creationId xmlns:a16="http://schemas.microsoft.com/office/drawing/2014/main" id="{22D011D8-2ED0-D850-E412-FB5B8475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" r="-1" b="635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6E05A9-3558-2BF7-8C42-578B80B1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tr-TR" sz="1800" dirty="0" err="1"/>
              <a:t>We</a:t>
            </a:r>
            <a:r>
              <a:rPr lang="tr-TR" sz="1800" dirty="0"/>
              <a:t> can </a:t>
            </a:r>
            <a:r>
              <a:rPr lang="tr-TR" sz="1800" dirty="0" err="1"/>
              <a:t>see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my</a:t>
            </a:r>
            <a:r>
              <a:rPr lang="tr-TR" sz="1800" dirty="0"/>
              <a:t> </a:t>
            </a:r>
            <a:r>
              <a:rPr lang="tr-TR" sz="1800" dirty="0" err="1"/>
              <a:t>average</a:t>
            </a:r>
            <a:r>
              <a:rPr lang="tr-TR" sz="1800" dirty="0"/>
              <a:t> step </a:t>
            </a:r>
            <a:r>
              <a:rPr lang="tr-TR" sz="1800" dirty="0" err="1"/>
              <a:t>counts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too</a:t>
            </a:r>
            <a:r>
              <a:rPr lang="tr-TR" sz="1800" dirty="0"/>
              <a:t> </a:t>
            </a:r>
            <a:r>
              <a:rPr lang="tr-TR" sz="1800" dirty="0" err="1"/>
              <a:t>close</a:t>
            </a:r>
            <a:r>
              <a:rPr lang="tr-TR" sz="1800" dirty="0"/>
              <a:t> </a:t>
            </a:r>
            <a:r>
              <a:rPr lang="tr-TR" sz="1800" dirty="0" err="1"/>
              <a:t>too</a:t>
            </a:r>
            <a:r>
              <a:rPr lang="tr-TR" sz="1800" dirty="0"/>
              <a:t> </a:t>
            </a:r>
            <a:r>
              <a:rPr lang="tr-TR" sz="1800" dirty="0" err="1"/>
              <a:t>each</a:t>
            </a:r>
            <a:r>
              <a:rPr lang="tr-TR" sz="1800" dirty="0"/>
              <a:t> </a:t>
            </a:r>
            <a:r>
              <a:rPr lang="tr-TR" sz="1800" dirty="0" err="1"/>
              <a:t>other</a:t>
            </a:r>
            <a:r>
              <a:rPr lang="tr-TR" sz="1800" dirty="0"/>
              <a:t>.</a:t>
            </a:r>
          </a:p>
          <a:p>
            <a:r>
              <a:rPr lang="tr-TR" sz="1800" dirty="0"/>
              <a:t> My </a:t>
            </a:r>
            <a:r>
              <a:rPr lang="tr-TR" sz="1800" dirty="0" err="1"/>
              <a:t>average</a:t>
            </a:r>
            <a:r>
              <a:rPr lang="tr-TR" sz="1800" dirty="0"/>
              <a:t> step </a:t>
            </a:r>
            <a:r>
              <a:rPr lang="tr-TR" sz="1800" dirty="0" err="1"/>
              <a:t>count</a:t>
            </a:r>
            <a:r>
              <a:rPr lang="tr-TR" sz="1800" dirty="0"/>
              <a:t> on </a:t>
            </a:r>
            <a:r>
              <a:rPr lang="tr-TR" sz="1800" dirty="0" err="1"/>
              <a:t>exam</a:t>
            </a:r>
            <a:r>
              <a:rPr lang="tr-TR" sz="1800" dirty="0"/>
              <a:t> </a:t>
            </a:r>
            <a:r>
              <a:rPr lang="tr-TR" sz="1800" dirty="0" err="1"/>
              <a:t>days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a </a:t>
            </a:r>
            <a:r>
              <a:rPr lang="tr-TR" sz="1800" dirty="0" err="1"/>
              <a:t>little</a:t>
            </a:r>
            <a:r>
              <a:rPr lang="tr-TR" sz="1800" dirty="0"/>
              <a:t> bit </a:t>
            </a:r>
            <a:r>
              <a:rPr lang="tr-TR" sz="1800" dirty="0" err="1"/>
              <a:t>more</a:t>
            </a:r>
            <a:r>
              <a:rPr lang="tr-TR" sz="1800" dirty="0"/>
              <a:t> </a:t>
            </a:r>
            <a:r>
              <a:rPr lang="tr-TR" sz="1800" dirty="0" err="1"/>
              <a:t>because</a:t>
            </a:r>
            <a:r>
              <a:rPr lang="tr-TR" sz="1800" dirty="0"/>
              <a:t> </a:t>
            </a:r>
            <a:r>
              <a:rPr lang="tr-TR" sz="1800" dirty="0" err="1"/>
              <a:t>after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exams</a:t>
            </a:r>
            <a:r>
              <a:rPr lang="tr-TR" sz="1800" dirty="0"/>
              <a:t> I </a:t>
            </a:r>
            <a:r>
              <a:rPr lang="tr-TR" sz="1800" dirty="0" err="1"/>
              <a:t>prefer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go</a:t>
            </a:r>
            <a:r>
              <a:rPr lang="tr-TR" sz="1800" dirty="0"/>
              <a:t> </a:t>
            </a:r>
            <a:r>
              <a:rPr lang="tr-TR" sz="1800" dirty="0" err="1"/>
              <a:t>outside</a:t>
            </a:r>
            <a:r>
              <a:rPr lang="tr-T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02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4B09-C8DF-D2A7-8D70-690CF050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Average</a:t>
            </a:r>
            <a:r>
              <a:rPr lang="tr-TR" dirty="0"/>
              <a:t> Step </a:t>
            </a:r>
            <a:r>
              <a:rPr lang="tr-TR" dirty="0" err="1"/>
              <a:t>Cunts</a:t>
            </a:r>
            <a:r>
              <a:rPr lang="tr-TR" dirty="0"/>
              <a:t> of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Weekdays</a:t>
            </a:r>
            <a:endParaRPr lang="en-GB" dirty="0"/>
          </a:p>
        </p:txBody>
      </p:sp>
      <p:pic>
        <p:nvPicPr>
          <p:cNvPr id="9" name="Content Placeholder 8" descr="A blue and pink squares with white text&#10;&#10;Description automatically generated">
            <a:extLst>
              <a:ext uri="{FF2B5EF4-FFF2-40B4-BE49-F238E27FC236}">
                <a16:creationId xmlns:a16="http://schemas.microsoft.com/office/drawing/2014/main" id="{0D9CD01D-11A3-6FA8-53E8-A80A8C33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38" y="1825625"/>
            <a:ext cx="7070923" cy="4351338"/>
          </a:xfrm>
        </p:spPr>
      </p:pic>
    </p:spTree>
    <p:extLst>
      <p:ext uri="{BB962C8B-B14F-4D97-AF65-F5344CB8AC3E}">
        <p14:creationId xmlns:p14="http://schemas.microsoft.com/office/powerpoint/2010/main" val="242124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C174-A95C-BE86-132C-FD6E9DA4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tr-TR" sz="3600"/>
              <a:t>Comments on graph</a:t>
            </a:r>
            <a:endParaRPr lang="en-GB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blue and pink squares with white text&#10;&#10;Description automatically generated">
            <a:extLst>
              <a:ext uri="{FF2B5EF4-FFF2-40B4-BE49-F238E27FC236}">
                <a16:creationId xmlns:a16="http://schemas.microsoft.com/office/drawing/2014/main" id="{03E7B5C9-CF42-63AC-D0E5-3E0B662AE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916605"/>
            <a:ext cx="6702552" cy="412206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D5A998-7E51-7897-A51C-94798EA0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Again</a:t>
            </a:r>
            <a:r>
              <a:rPr lang="tr-TR" sz="1800" dirty="0"/>
              <a:t>, </a:t>
            </a:r>
            <a:r>
              <a:rPr lang="tr-TR" sz="1800" dirty="0" err="1"/>
              <a:t>we</a:t>
            </a:r>
            <a:r>
              <a:rPr lang="tr-TR" sz="1800" dirty="0"/>
              <a:t> can </a:t>
            </a:r>
            <a:r>
              <a:rPr lang="tr-TR" sz="1800" dirty="0" err="1"/>
              <a:t>see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my</a:t>
            </a:r>
            <a:r>
              <a:rPr lang="tr-TR" sz="1800" dirty="0"/>
              <a:t> </a:t>
            </a:r>
            <a:r>
              <a:rPr lang="tr-TR" sz="1800" dirty="0" err="1"/>
              <a:t>average</a:t>
            </a:r>
            <a:r>
              <a:rPr lang="tr-TR" sz="1800" dirty="0"/>
              <a:t> step </a:t>
            </a:r>
            <a:r>
              <a:rPr lang="tr-TR" sz="1800" dirty="0" err="1"/>
              <a:t>counts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close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each</a:t>
            </a:r>
            <a:r>
              <a:rPr lang="tr-TR" sz="1800" dirty="0"/>
              <a:t> </a:t>
            </a:r>
            <a:r>
              <a:rPr lang="tr-TR" sz="1800" dirty="0" err="1"/>
              <a:t>other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sz="1800" dirty="0"/>
              <a:t>I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expecting</a:t>
            </a:r>
            <a:r>
              <a:rPr lang="tr-TR" sz="1800" dirty="0"/>
              <a:t> a </a:t>
            </a:r>
            <a:r>
              <a:rPr lang="tr-TR" sz="1800" dirty="0" err="1"/>
              <a:t>bigger</a:t>
            </a:r>
            <a:r>
              <a:rPr lang="tr-TR" sz="1800" dirty="0"/>
              <a:t> </a:t>
            </a:r>
            <a:r>
              <a:rPr lang="tr-TR" sz="1800" dirty="0" err="1"/>
              <a:t>difference</a:t>
            </a:r>
            <a:r>
              <a:rPr lang="tr-TR" sz="1800" dirty="0"/>
              <a:t> </a:t>
            </a:r>
          </a:p>
          <a:p>
            <a:pPr marL="0" indent="0">
              <a:buNone/>
            </a:pPr>
            <a:r>
              <a:rPr lang="tr-TR" sz="1800" dirty="0" err="1"/>
              <a:t>Maybe</a:t>
            </a:r>
            <a:r>
              <a:rPr lang="tr-TR" sz="1800" dirty="0"/>
              <a:t> </a:t>
            </a:r>
            <a:r>
              <a:rPr lang="tr-TR" sz="1800" dirty="0" err="1"/>
              <a:t>there</a:t>
            </a:r>
            <a:r>
              <a:rPr lang="tr-TR" sz="1800" dirty="0"/>
              <a:t> is not a </a:t>
            </a:r>
            <a:r>
              <a:rPr lang="tr-TR" sz="1800" dirty="0" err="1"/>
              <a:t>big</a:t>
            </a:r>
            <a:r>
              <a:rPr lang="tr-TR" sz="1800" dirty="0"/>
              <a:t> </a:t>
            </a:r>
            <a:r>
              <a:rPr lang="tr-TR" sz="1800" dirty="0" err="1"/>
              <a:t>difference</a:t>
            </a:r>
            <a:r>
              <a:rPr lang="tr-TR" sz="1800" dirty="0"/>
              <a:t> </a:t>
            </a:r>
            <a:r>
              <a:rPr lang="tr-TR" sz="1800" dirty="0" err="1"/>
              <a:t>because</a:t>
            </a:r>
            <a:r>
              <a:rPr lang="tr-TR" sz="1800" dirty="0"/>
              <a:t> on </a:t>
            </a:r>
            <a:r>
              <a:rPr lang="tr-TR" sz="1800" dirty="0" err="1"/>
              <a:t>weekdays</a:t>
            </a:r>
            <a:r>
              <a:rPr lang="tr-TR" sz="1800" dirty="0"/>
              <a:t> I </a:t>
            </a:r>
            <a:r>
              <a:rPr lang="tr-TR" sz="1800" dirty="0" err="1"/>
              <a:t>go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classes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sport</a:t>
            </a:r>
            <a:r>
              <a:rPr lang="tr-TR" sz="1800" dirty="0"/>
              <a:t> </a:t>
            </a:r>
            <a:r>
              <a:rPr lang="tr-TR" sz="1800" dirty="0" err="1"/>
              <a:t>center</a:t>
            </a:r>
            <a:r>
              <a:rPr lang="tr-TR" sz="1800" dirty="0"/>
              <a:t> </a:t>
            </a:r>
            <a:r>
              <a:rPr lang="tr-TR" sz="1800" dirty="0" err="1"/>
              <a:t>everyday</a:t>
            </a:r>
            <a:r>
              <a:rPr lang="tr-TR" sz="1800" dirty="0"/>
              <a:t>. On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other</a:t>
            </a:r>
            <a:r>
              <a:rPr lang="tr-TR" sz="1800" dirty="0"/>
              <a:t> </a:t>
            </a:r>
            <a:r>
              <a:rPr lang="tr-TR" sz="1800" dirty="0" err="1"/>
              <a:t>hand</a:t>
            </a:r>
            <a:r>
              <a:rPr lang="tr-TR" sz="1800" dirty="0"/>
              <a:t>, on </a:t>
            </a:r>
            <a:r>
              <a:rPr lang="tr-TR" sz="1800" dirty="0" err="1"/>
              <a:t>weekends</a:t>
            </a:r>
            <a:r>
              <a:rPr lang="tr-TR" sz="1800" dirty="0"/>
              <a:t> I </a:t>
            </a:r>
            <a:r>
              <a:rPr lang="tr-TR" sz="1800" dirty="0" err="1"/>
              <a:t>don’t</a:t>
            </a:r>
            <a:r>
              <a:rPr lang="tr-TR" sz="1800" dirty="0"/>
              <a:t> do </a:t>
            </a:r>
            <a:r>
              <a:rPr lang="tr-TR" sz="1800" dirty="0" err="1"/>
              <a:t>that</a:t>
            </a:r>
            <a:r>
              <a:rPr lang="tr-TR" sz="1800" dirty="0"/>
              <a:t> but I </a:t>
            </a:r>
            <a:r>
              <a:rPr lang="tr-TR" sz="1800" dirty="0" err="1"/>
              <a:t>go</a:t>
            </a:r>
            <a:r>
              <a:rPr lang="tr-TR" sz="1800" dirty="0"/>
              <a:t> </a:t>
            </a:r>
            <a:r>
              <a:rPr lang="tr-TR" sz="1800" dirty="0" err="1"/>
              <a:t>outside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hang</a:t>
            </a:r>
            <a:r>
              <a:rPr lang="tr-TR" sz="1800" dirty="0"/>
              <a:t> </a:t>
            </a:r>
            <a:r>
              <a:rPr lang="tr-TR" sz="1800" dirty="0" err="1"/>
              <a:t>out</a:t>
            </a:r>
            <a:r>
              <a:rPr lang="tr-TR" sz="1800" dirty="0"/>
              <a:t>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my</a:t>
            </a:r>
            <a:r>
              <a:rPr lang="tr-TR" sz="1800" dirty="0"/>
              <a:t> </a:t>
            </a:r>
            <a:r>
              <a:rPr lang="tr-TR" sz="1800" dirty="0" err="1"/>
              <a:t>friends</a:t>
            </a:r>
            <a:r>
              <a:rPr lang="tr-TR" sz="1800" dirty="0"/>
              <a:t> </a:t>
            </a:r>
            <a:r>
              <a:rPr lang="tr-TR" sz="1800" dirty="0" err="1"/>
              <a:t>etc</a:t>
            </a:r>
            <a:r>
              <a:rPr lang="tr-TR" sz="1800" dirty="0"/>
              <a:t>.</a:t>
            </a: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63005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A3FF-FC13-B548-E228-2191FE76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22ED-39DA-E270-4A18-E97B2CD7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step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dates</a:t>
            </a:r>
            <a:r>
              <a:rPr lang="tr-TR" dirty="0"/>
              <a:t>. 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weekdays</a:t>
            </a:r>
            <a:r>
              <a:rPr lang="tr-TR" dirty="0"/>
              <a:t> in </a:t>
            </a:r>
            <a:r>
              <a:rPr lang="tr-TR" dirty="0" err="1"/>
              <a:t>case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step </a:t>
            </a:r>
            <a:r>
              <a:rPr lang="tr-TR" dirty="0" err="1"/>
              <a:t>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9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18628</TotalTime>
  <Words>191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DSA 210 Project</vt:lpstr>
      <vt:lpstr>Purpose</vt:lpstr>
      <vt:lpstr> Average Step Count Graph Between Midterm Dates and Normal Days</vt:lpstr>
      <vt:lpstr>Comments on the graph</vt:lpstr>
      <vt:lpstr>Average Step Cunts of Weekends and Weekdays</vt:lpstr>
      <vt:lpstr>Comments on graph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Emre  Öztürk</dc:creator>
  <cp:lastModifiedBy>Furkan Emre  Öztürk</cp:lastModifiedBy>
  <cp:revision>3</cp:revision>
  <dcterms:created xsi:type="dcterms:W3CDTF">2024-12-26T16:12:04Z</dcterms:created>
  <dcterms:modified xsi:type="dcterms:W3CDTF">2025-01-09T11:26:00Z</dcterms:modified>
</cp:coreProperties>
</file>