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A025F-31E3-4A8F-85E0-51F85AB7E936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E1B846-9998-4338-AAA7-78D4BB5B12C5}">
      <dgm:prSet/>
      <dgm:spPr/>
      <dgm:t>
        <a:bodyPr/>
        <a:lstStyle/>
        <a:p>
          <a:r>
            <a:rPr lang="en-US"/>
            <a:t>Tap once you are ready to go</a:t>
          </a:r>
        </a:p>
      </dgm:t>
    </dgm:pt>
    <dgm:pt modelId="{99923A53-8F61-4E65-B703-9DA407E02785}" type="parTrans" cxnId="{98303AE7-F1D9-4C02-B622-08BDB278F99E}">
      <dgm:prSet/>
      <dgm:spPr/>
      <dgm:t>
        <a:bodyPr/>
        <a:lstStyle/>
        <a:p>
          <a:endParaRPr lang="en-US"/>
        </a:p>
      </dgm:t>
    </dgm:pt>
    <dgm:pt modelId="{FFE1DBF7-0F6D-45E8-9361-CEEBA7BC2EBD}" type="sibTrans" cxnId="{98303AE7-F1D9-4C02-B622-08BDB278F99E}">
      <dgm:prSet/>
      <dgm:spPr/>
      <dgm:t>
        <a:bodyPr/>
        <a:lstStyle/>
        <a:p>
          <a:endParaRPr lang="en-US"/>
        </a:p>
      </dgm:t>
    </dgm:pt>
    <dgm:pt modelId="{8BA12045-D65C-47BC-8089-9A093BB1CADD}">
      <dgm:prSet/>
      <dgm:spPr/>
      <dgm:t>
        <a:bodyPr/>
        <a:lstStyle/>
        <a:p>
          <a:r>
            <a:rPr lang="en-US"/>
            <a:t>More Secure</a:t>
          </a:r>
        </a:p>
      </dgm:t>
    </dgm:pt>
    <dgm:pt modelId="{36D6BF78-2095-4915-A0E2-083831E14B4D}" type="parTrans" cxnId="{B28AFE82-E37D-4103-A71B-9D10BF244D87}">
      <dgm:prSet/>
      <dgm:spPr/>
      <dgm:t>
        <a:bodyPr/>
        <a:lstStyle/>
        <a:p>
          <a:endParaRPr lang="en-US"/>
        </a:p>
      </dgm:t>
    </dgm:pt>
    <dgm:pt modelId="{7091F8BF-B3F2-48EA-AE43-41C11FB82731}" type="sibTrans" cxnId="{B28AFE82-E37D-4103-A71B-9D10BF244D87}">
      <dgm:prSet/>
      <dgm:spPr/>
      <dgm:t>
        <a:bodyPr/>
        <a:lstStyle/>
        <a:p>
          <a:endParaRPr lang="en-US"/>
        </a:p>
      </dgm:t>
    </dgm:pt>
    <dgm:pt modelId="{F98A9AED-E3B1-4E0D-97D8-D5C0D8EF9E13}">
      <dgm:prSet/>
      <dgm:spPr/>
      <dgm:t>
        <a:bodyPr/>
        <a:lstStyle/>
        <a:p>
          <a:r>
            <a:rPr lang="en-US"/>
            <a:t>Access  to class ,library, Lab equipment, Register office</a:t>
          </a:r>
        </a:p>
      </dgm:t>
    </dgm:pt>
    <dgm:pt modelId="{0525C89F-2E7E-4E02-B6D9-B62E08281002}" type="parTrans" cxnId="{3C9298EA-137D-4C0D-A992-DB82C286E0BC}">
      <dgm:prSet/>
      <dgm:spPr/>
      <dgm:t>
        <a:bodyPr/>
        <a:lstStyle/>
        <a:p>
          <a:endParaRPr lang="en-US"/>
        </a:p>
      </dgm:t>
    </dgm:pt>
    <dgm:pt modelId="{40740239-5AE0-496D-98AE-63B1B1AA5F89}" type="sibTrans" cxnId="{3C9298EA-137D-4C0D-A992-DB82C286E0BC}">
      <dgm:prSet/>
      <dgm:spPr/>
      <dgm:t>
        <a:bodyPr/>
        <a:lstStyle/>
        <a:p>
          <a:endParaRPr lang="en-US"/>
        </a:p>
      </dgm:t>
    </dgm:pt>
    <dgm:pt modelId="{240C5DF2-AEA6-47FB-B9CF-54DCE07008B0}">
      <dgm:prSet/>
      <dgm:spPr/>
      <dgm:t>
        <a:bodyPr/>
        <a:lstStyle/>
        <a:p>
          <a:r>
            <a:rPr lang="en-US"/>
            <a:t>Easy access to all student Activities history</a:t>
          </a:r>
        </a:p>
      </dgm:t>
    </dgm:pt>
    <dgm:pt modelId="{0CC4934B-5457-4CE8-8C40-F3C46772C52E}" type="parTrans" cxnId="{707083C7-DAE1-496E-8094-1975D86CDC2B}">
      <dgm:prSet/>
      <dgm:spPr/>
      <dgm:t>
        <a:bodyPr/>
        <a:lstStyle/>
        <a:p>
          <a:endParaRPr lang="en-US"/>
        </a:p>
      </dgm:t>
    </dgm:pt>
    <dgm:pt modelId="{E18AC0AA-10B8-44D2-A747-6AD30D69A400}" type="sibTrans" cxnId="{707083C7-DAE1-496E-8094-1975D86CDC2B}">
      <dgm:prSet/>
      <dgm:spPr/>
      <dgm:t>
        <a:bodyPr/>
        <a:lstStyle/>
        <a:p>
          <a:endParaRPr lang="en-US"/>
        </a:p>
      </dgm:t>
    </dgm:pt>
    <dgm:pt modelId="{CA8F1DA5-1965-42C8-A70A-983BAA2FE1D0}" type="pres">
      <dgm:prSet presAssocID="{309A025F-31E3-4A8F-85E0-51F85AB7E936}" presName="root" presStyleCnt="0">
        <dgm:presLayoutVars>
          <dgm:dir/>
          <dgm:resizeHandles val="exact"/>
        </dgm:presLayoutVars>
      </dgm:prSet>
      <dgm:spPr/>
    </dgm:pt>
    <dgm:pt modelId="{90DC6ACF-F526-4A83-B25C-08DBD6CAFC96}" type="pres">
      <dgm:prSet presAssocID="{B4E1B846-9998-4338-AAA7-78D4BB5B12C5}" presName="compNode" presStyleCnt="0"/>
      <dgm:spPr/>
    </dgm:pt>
    <dgm:pt modelId="{C6405A6E-1FD1-4180-BEAF-41A622AC6A8B}" type="pres">
      <dgm:prSet presAssocID="{B4E1B846-9998-4338-AAA7-78D4BB5B12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7F4C1FA1-9604-4D81-8627-0FBFEA9EC053}" type="pres">
      <dgm:prSet presAssocID="{B4E1B846-9998-4338-AAA7-78D4BB5B12C5}" presName="spaceRect" presStyleCnt="0"/>
      <dgm:spPr/>
    </dgm:pt>
    <dgm:pt modelId="{083D92BE-FC5F-47F0-9022-80C0E5FFA7DB}" type="pres">
      <dgm:prSet presAssocID="{B4E1B846-9998-4338-AAA7-78D4BB5B12C5}" presName="textRect" presStyleLbl="revTx" presStyleIdx="0" presStyleCnt="4">
        <dgm:presLayoutVars>
          <dgm:chMax val="1"/>
          <dgm:chPref val="1"/>
        </dgm:presLayoutVars>
      </dgm:prSet>
      <dgm:spPr/>
    </dgm:pt>
    <dgm:pt modelId="{E3E2E144-442F-4C9E-B8D6-5242CB05B531}" type="pres">
      <dgm:prSet presAssocID="{FFE1DBF7-0F6D-45E8-9361-CEEBA7BC2EBD}" presName="sibTrans" presStyleCnt="0"/>
      <dgm:spPr/>
    </dgm:pt>
    <dgm:pt modelId="{92E5A542-D5F7-4BD2-9942-06A5DCA9E6F0}" type="pres">
      <dgm:prSet presAssocID="{8BA12045-D65C-47BC-8089-9A093BB1CADD}" presName="compNode" presStyleCnt="0"/>
      <dgm:spPr/>
    </dgm:pt>
    <dgm:pt modelId="{5C0A46E9-6CBD-4DE8-A0DA-DB7BE470958D}" type="pres">
      <dgm:prSet presAssocID="{8BA12045-D65C-47BC-8089-9A093BB1CA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57A371F-7729-414F-ACB3-DDCB5EBB4653}" type="pres">
      <dgm:prSet presAssocID="{8BA12045-D65C-47BC-8089-9A093BB1CADD}" presName="spaceRect" presStyleCnt="0"/>
      <dgm:spPr/>
    </dgm:pt>
    <dgm:pt modelId="{54CA07EC-8E31-41F9-B09A-E685B2665572}" type="pres">
      <dgm:prSet presAssocID="{8BA12045-D65C-47BC-8089-9A093BB1CADD}" presName="textRect" presStyleLbl="revTx" presStyleIdx="1" presStyleCnt="4">
        <dgm:presLayoutVars>
          <dgm:chMax val="1"/>
          <dgm:chPref val="1"/>
        </dgm:presLayoutVars>
      </dgm:prSet>
      <dgm:spPr/>
    </dgm:pt>
    <dgm:pt modelId="{E49984EF-AB22-45D4-BFBF-1B52D72E7F67}" type="pres">
      <dgm:prSet presAssocID="{7091F8BF-B3F2-48EA-AE43-41C11FB82731}" presName="sibTrans" presStyleCnt="0"/>
      <dgm:spPr/>
    </dgm:pt>
    <dgm:pt modelId="{A7C5C0FE-C229-4C27-AA02-F604E5B71105}" type="pres">
      <dgm:prSet presAssocID="{F98A9AED-E3B1-4E0D-97D8-D5C0D8EF9E13}" presName="compNode" presStyleCnt="0"/>
      <dgm:spPr/>
    </dgm:pt>
    <dgm:pt modelId="{7E7FBD9C-39A3-4D80-86FC-7095DF9C8959}" type="pres">
      <dgm:prSet presAssocID="{F98A9AED-E3B1-4E0D-97D8-D5C0D8EF9E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4117EFB0-4522-4D30-B303-3468C064622E}" type="pres">
      <dgm:prSet presAssocID="{F98A9AED-E3B1-4E0D-97D8-D5C0D8EF9E13}" presName="spaceRect" presStyleCnt="0"/>
      <dgm:spPr/>
    </dgm:pt>
    <dgm:pt modelId="{4D44358A-E3C0-4B04-8F12-480A00F088A6}" type="pres">
      <dgm:prSet presAssocID="{F98A9AED-E3B1-4E0D-97D8-D5C0D8EF9E13}" presName="textRect" presStyleLbl="revTx" presStyleIdx="2" presStyleCnt="4">
        <dgm:presLayoutVars>
          <dgm:chMax val="1"/>
          <dgm:chPref val="1"/>
        </dgm:presLayoutVars>
      </dgm:prSet>
      <dgm:spPr/>
    </dgm:pt>
    <dgm:pt modelId="{CC2F22F8-4878-4847-9298-FC2B2D078CB7}" type="pres">
      <dgm:prSet presAssocID="{40740239-5AE0-496D-98AE-63B1B1AA5F89}" presName="sibTrans" presStyleCnt="0"/>
      <dgm:spPr/>
    </dgm:pt>
    <dgm:pt modelId="{D7AD0882-EE0F-4E9C-86BC-E32962B636E6}" type="pres">
      <dgm:prSet presAssocID="{240C5DF2-AEA6-47FB-B9CF-54DCE07008B0}" presName="compNode" presStyleCnt="0"/>
      <dgm:spPr/>
    </dgm:pt>
    <dgm:pt modelId="{F649D100-FA27-4E56-90EC-887BAFDAD6BD}" type="pres">
      <dgm:prSet presAssocID="{240C5DF2-AEA6-47FB-B9CF-54DCE07008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762611F0-76A5-4460-9270-0FBB08C5B42C}" type="pres">
      <dgm:prSet presAssocID="{240C5DF2-AEA6-47FB-B9CF-54DCE07008B0}" presName="spaceRect" presStyleCnt="0"/>
      <dgm:spPr/>
    </dgm:pt>
    <dgm:pt modelId="{C8068DF7-05D8-4A2F-B346-047CCE19E3B5}" type="pres">
      <dgm:prSet presAssocID="{240C5DF2-AEA6-47FB-B9CF-54DCE07008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0CE349-BAE1-4097-9D8E-4CA80EF3DF1B}" type="presOf" srcId="{B4E1B846-9998-4338-AAA7-78D4BB5B12C5}" destId="{083D92BE-FC5F-47F0-9022-80C0E5FFA7DB}" srcOrd="0" destOrd="0" presId="urn:microsoft.com/office/officeart/2018/2/layout/IconLabelList"/>
    <dgm:cxn modelId="{F2226B51-0220-4234-8AD4-6C4FB70478EC}" type="presOf" srcId="{F98A9AED-E3B1-4E0D-97D8-D5C0D8EF9E13}" destId="{4D44358A-E3C0-4B04-8F12-480A00F088A6}" srcOrd="0" destOrd="0" presId="urn:microsoft.com/office/officeart/2018/2/layout/IconLabelList"/>
    <dgm:cxn modelId="{DBD45B7E-260A-46EE-BD7C-95C4E17C5FAF}" type="presOf" srcId="{309A025F-31E3-4A8F-85E0-51F85AB7E936}" destId="{CA8F1DA5-1965-42C8-A70A-983BAA2FE1D0}" srcOrd="0" destOrd="0" presId="urn:microsoft.com/office/officeart/2018/2/layout/IconLabelList"/>
    <dgm:cxn modelId="{B28AFE82-E37D-4103-A71B-9D10BF244D87}" srcId="{309A025F-31E3-4A8F-85E0-51F85AB7E936}" destId="{8BA12045-D65C-47BC-8089-9A093BB1CADD}" srcOrd="1" destOrd="0" parTransId="{36D6BF78-2095-4915-A0E2-083831E14B4D}" sibTransId="{7091F8BF-B3F2-48EA-AE43-41C11FB82731}"/>
    <dgm:cxn modelId="{707083C7-DAE1-496E-8094-1975D86CDC2B}" srcId="{309A025F-31E3-4A8F-85E0-51F85AB7E936}" destId="{240C5DF2-AEA6-47FB-B9CF-54DCE07008B0}" srcOrd="3" destOrd="0" parTransId="{0CC4934B-5457-4CE8-8C40-F3C46772C52E}" sibTransId="{E18AC0AA-10B8-44D2-A747-6AD30D69A400}"/>
    <dgm:cxn modelId="{FBA304CA-DC21-41C1-92A1-579C25A4F96C}" type="presOf" srcId="{240C5DF2-AEA6-47FB-B9CF-54DCE07008B0}" destId="{C8068DF7-05D8-4A2F-B346-047CCE19E3B5}" srcOrd="0" destOrd="0" presId="urn:microsoft.com/office/officeart/2018/2/layout/IconLabelList"/>
    <dgm:cxn modelId="{98303AE7-F1D9-4C02-B622-08BDB278F99E}" srcId="{309A025F-31E3-4A8F-85E0-51F85AB7E936}" destId="{B4E1B846-9998-4338-AAA7-78D4BB5B12C5}" srcOrd="0" destOrd="0" parTransId="{99923A53-8F61-4E65-B703-9DA407E02785}" sibTransId="{FFE1DBF7-0F6D-45E8-9361-CEEBA7BC2EBD}"/>
    <dgm:cxn modelId="{3C9298EA-137D-4C0D-A992-DB82C286E0BC}" srcId="{309A025F-31E3-4A8F-85E0-51F85AB7E936}" destId="{F98A9AED-E3B1-4E0D-97D8-D5C0D8EF9E13}" srcOrd="2" destOrd="0" parTransId="{0525C89F-2E7E-4E02-B6D9-B62E08281002}" sibTransId="{40740239-5AE0-496D-98AE-63B1B1AA5F89}"/>
    <dgm:cxn modelId="{AD0E73F6-1D30-467B-A00A-5D32D68AC2E1}" type="presOf" srcId="{8BA12045-D65C-47BC-8089-9A093BB1CADD}" destId="{54CA07EC-8E31-41F9-B09A-E685B2665572}" srcOrd="0" destOrd="0" presId="urn:microsoft.com/office/officeart/2018/2/layout/IconLabelList"/>
    <dgm:cxn modelId="{080903A7-701C-4C4B-A755-24E51FCBC98E}" type="presParOf" srcId="{CA8F1DA5-1965-42C8-A70A-983BAA2FE1D0}" destId="{90DC6ACF-F526-4A83-B25C-08DBD6CAFC96}" srcOrd="0" destOrd="0" presId="urn:microsoft.com/office/officeart/2018/2/layout/IconLabelList"/>
    <dgm:cxn modelId="{E74B6BAA-FBE7-405E-B30B-9E6E631EAD4F}" type="presParOf" srcId="{90DC6ACF-F526-4A83-B25C-08DBD6CAFC96}" destId="{C6405A6E-1FD1-4180-BEAF-41A622AC6A8B}" srcOrd="0" destOrd="0" presId="urn:microsoft.com/office/officeart/2018/2/layout/IconLabelList"/>
    <dgm:cxn modelId="{C6CCE234-3F55-4B15-A218-3F72721B5A2D}" type="presParOf" srcId="{90DC6ACF-F526-4A83-B25C-08DBD6CAFC96}" destId="{7F4C1FA1-9604-4D81-8627-0FBFEA9EC053}" srcOrd="1" destOrd="0" presId="urn:microsoft.com/office/officeart/2018/2/layout/IconLabelList"/>
    <dgm:cxn modelId="{1C8B1784-B420-49CE-846B-C9601946589E}" type="presParOf" srcId="{90DC6ACF-F526-4A83-B25C-08DBD6CAFC96}" destId="{083D92BE-FC5F-47F0-9022-80C0E5FFA7DB}" srcOrd="2" destOrd="0" presId="urn:microsoft.com/office/officeart/2018/2/layout/IconLabelList"/>
    <dgm:cxn modelId="{420E1EDB-52C0-41E1-8E3F-BDE76D55C510}" type="presParOf" srcId="{CA8F1DA5-1965-42C8-A70A-983BAA2FE1D0}" destId="{E3E2E144-442F-4C9E-B8D6-5242CB05B531}" srcOrd="1" destOrd="0" presId="urn:microsoft.com/office/officeart/2018/2/layout/IconLabelList"/>
    <dgm:cxn modelId="{931A7DCC-62CF-4C11-8328-B612FEFE2DC0}" type="presParOf" srcId="{CA8F1DA5-1965-42C8-A70A-983BAA2FE1D0}" destId="{92E5A542-D5F7-4BD2-9942-06A5DCA9E6F0}" srcOrd="2" destOrd="0" presId="urn:microsoft.com/office/officeart/2018/2/layout/IconLabelList"/>
    <dgm:cxn modelId="{83BF9AD7-0F01-4EB8-A80C-9B24E059CA41}" type="presParOf" srcId="{92E5A542-D5F7-4BD2-9942-06A5DCA9E6F0}" destId="{5C0A46E9-6CBD-4DE8-A0DA-DB7BE470958D}" srcOrd="0" destOrd="0" presId="urn:microsoft.com/office/officeart/2018/2/layout/IconLabelList"/>
    <dgm:cxn modelId="{F268E176-75B1-4CF5-8153-F772105EB579}" type="presParOf" srcId="{92E5A542-D5F7-4BD2-9942-06A5DCA9E6F0}" destId="{D57A371F-7729-414F-ACB3-DDCB5EBB4653}" srcOrd="1" destOrd="0" presId="urn:microsoft.com/office/officeart/2018/2/layout/IconLabelList"/>
    <dgm:cxn modelId="{306F3C9C-7C80-44FE-B40B-18405038121E}" type="presParOf" srcId="{92E5A542-D5F7-4BD2-9942-06A5DCA9E6F0}" destId="{54CA07EC-8E31-41F9-B09A-E685B2665572}" srcOrd="2" destOrd="0" presId="urn:microsoft.com/office/officeart/2018/2/layout/IconLabelList"/>
    <dgm:cxn modelId="{35A53986-E21B-4197-86C1-DE96F8F3BB8C}" type="presParOf" srcId="{CA8F1DA5-1965-42C8-A70A-983BAA2FE1D0}" destId="{E49984EF-AB22-45D4-BFBF-1B52D72E7F67}" srcOrd="3" destOrd="0" presId="urn:microsoft.com/office/officeart/2018/2/layout/IconLabelList"/>
    <dgm:cxn modelId="{BB4F2B9A-52F8-4283-92FC-AC482FA2E4BC}" type="presParOf" srcId="{CA8F1DA5-1965-42C8-A70A-983BAA2FE1D0}" destId="{A7C5C0FE-C229-4C27-AA02-F604E5B71105}" srcOrd="4" destOrd="0" presId="urn:microsoft.com/office/officeart/2018/2/layout/IconLabelList"/>
    <dgm:cxn modelId="{B547A385-E7AF-41E1-A9CF-8DD05150197D}" type="presParOf" srcId="{A7C5C0FE-C229-4C27-AA02-F604E5B71105}" destId="{7E7FBD9C-39A3-4D80-86FC-7095DF9C8959}" srcOrd="0" destOrd="0" presId="urn:microsoft.com/office/officeart/2018/2/layout/IconLabelList"/>
    <dgm:cxn modelId="{6DD7A1CB-F99B-4230-A11A-E84AE954EEDA}" type="presParOf" srcId="{A7C5C0FE-C229-4C27-AA02-F604E5B71105}" destId="{4117EFB0-4522-4D30-B303-3468C064622E}" srcOrd="1" destOrd="0" presId="urn:microsoft.com/office/officeart/2018/2/layout/IconLabelList"/>
    <dgm:cxn modelId="{BA50E7CF-FCE6-46AF-9610-165A87FB45F9}" type="presParOf" srcId="{A7C5C0FE-C229-4C27-AA02-F604E5B71105}" destId="{4D44358A-E3C0-4B04-8F12-480A00F088A6}" srcOrd="2" destOrd="0" presId="urn:microsoft.com/office/officeart/2018/2/layout/IconLabelList"/>
    <dgm:cxn modelId="{7F63D972-0381-4EBD-98E2-9A8B60A507C9}" type="presParOf" srcId="{CA8F1DA5-1965-42C8-A70A-983BAA2FE1D0}" destId="{CC2F22F8-4878-4847-9298-FC2B2D078CB7}" srcOrd="5" destOrd="0" presId="urn:microsoft.com/office/officeart/2018/2/layout/IconLabelList"/>
    <dgm:cxn modelId="{298273DB-6BEC-4A03-94B7-A0DFCABF9FC5}" type="presParOf" srcId="{CA8F1DA5-1965-42C8-A70A-983BAA2FE1D0}" destId="{D7AD0882-EE0F-4E9C-86BC-E32962B636E6}" srcOrd="6" destOrd="0" presId="urn:microsoft.com/office/officeart/2018/2/layout/IconLabelList"/>
    <dgm:cxn modelId="{6686A38B-A8E3-420E-B7E8-C06E7AA595E0}" type="presParOf" srcId="{D7AD0882-EE0F-4E9C-86BC-E32962B636E6}" destId="{F649D100-FA27-4E56-90EC-887BAFDAD6BD}" srcOrd="0" destOrd="0" presId="urn:microsoft.com/office/officeart/2018/2/layout/IconLabelList"/>
    <dgm:cxn modelId="{00C8DD4A-8DE6-4331-90F4-330137E6D002}" type="presParOf" srcId="{D7AD0882-EE0F-4E9C-86BC-E32962B636E6}" destId="{762611F0-76A5-4460-9270-0FBB08C5B42C}" srcOrd="1" destOrd="0" presId="urn:microsoft.com/office/officeart/2018/2/layout/IconLabelList"/>
    <dgm:cxn modelId="{0714C30D-2A7C-42E3-8BDD-1802FB0DF04A}" type="presParOf" srcId="{D7AD0882-EE0F-4E9C-86BC-E32962B636E6}" destId="{C8068DF7-05D8-4A2F-B346-047CCE19E3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05A6E-1FD1-4180-BEAF-41A622AC6A8B}">
      <dsp:nvSpPr>
        <dsp:cNvPr id="0" name=""/>
        <dsp:cNvSpPr/>
      </dsp:nvSpPr>
      <dsp:spPr>
        <a:xfrm>
          <a:off x="1108032" y="307759"/>
          <a:ext cx="976283" cy="976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D92BE-FC5F-47F0-9022-80C0E5FFA7DB}">
      <dsp:nvSpPr>
        <dsp:cNvPr id="0" name=""/>
        <dsp:cNvSpPr/>
      </dsp:nvSpPr>
      <dsp:spPr>
        <a:xfrm>
          <a:off x="511415" y="1594301"/>
          <a:ext cx="21695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Tap once you are ready to go</a:t>
          </a:r>
        </a:p>
      </dsp:txBody>
      <dsp:txXfrm>
        <a:off x="511415" y="1594301"/>
        <a:ext cx="2169518" cy="720000"/>
      </dsp:txXfrm>
    </dsp:sp>
    <dsp:sp modelId="{5C0A46E9-6CBD-4DE8-A0DA-DB7BE470958D}">
      <dsp:nvSpPr>
        <dsp:cNvPr id="0" name=""/>
        <dsp:cNvSpPr/>
      </dsp:nvSpPr>
      <dsp:spPr>
        <a:xfrm>
          <a:off x="3657217" y="307759"/>
          <a:ext cx="976283" cy="976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A07EC-8E31-41F9-B09A-E685B2665572}">
      <dsp:nvSpPr>
        <dsp:cNvPr id="0" name=""/>
        <dsp:cNvSpPr/>
      </dsp:nvSpPr>
      <dsp:spPr>
        <a:xfrm>
          <a:off x="3060599" y="1594301"/>
          <a:ext cx="21695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Secure</a:t>
          </a:r>
        </a:p>
      </dsp:txBody>
      <dsp:txXfrm>
        <a:off x="3060599" y="1594301"/>
        <a:ext cx="2169518" cy="720000"/>
      </dsp:txXfrm>
    </dsp:sp>
    <dsp:sp modelId="{7E7FBD9C-39A3-4D80-86FC-7095DF9C8959}">
      <dsp:nvSpPr>
        <dsp:cNvPr id="0" name=""/>
        <dsp:cNvSpPr/>
      </dsp:nvSpPr>
      <dsp:spPr>
        <a:xfrm>
          <a:off x="1108032" y="2856681"/>
          <a:ext cx="976283" cy="9762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44358A-E3C0-4B04-8F12-480A00F088A6}">
      <dsp:nvSpPr>
        <dsp:cNvPr id="0" name=""/>
        <dsp:cNvSpPr/>
      </dsp:nvSpPr>
      <dsp:spPr>
        <a:xfrm>
          <a:off x="511415" y="4143223"/>
          <a:ext cx="21695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  to class ,library, Lab equipment, Register office</a:t>
          </a:r>
        </a:p>
      </dsp:txBody>
      <dsp:txXfrm>
        <a:off x="511415" y="4143223"/>
        <a:ext cx="2169518" cy="720000"/>
      </dsp:txXfrm>
    </dsp:sp>
    <dsp:sp modelId="{F649D100-FA27-4E56-90EC-887BAFDAD6BD}">
      <dsp:nvSpPr>
        <dsp:cNvPr id="0" name=""/>
        <dsp:cNvSpPr/>
      </dsp:nvSpPr>
      <dsp:spPr>
        <a:xfrm>
          <a:off x="3657217" y="2856681"/>
          <a:ext cx="976283" cy="9762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068DF7-05D8-4A2F-B346-047CCE19E3B5}">
      <dsp:nvSpPr>
        <dsp:cNvPr id="0" name=""/>
        <dsp:cNvSpPr/>
      </dsp:nvSpPr>
      <dsp:spPr>
        <a:xfrm>
          <a:off x="3060599" y="4143223"/>
          <a:ext cx="21695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Easy access to all student Activities history</a:t>
          </a:r>
        </a:p>
      </dsp:txBody>
      <dsp:txXfrm>
        <a:off x="3060599" y="4143223"/>
        <a:ext cx="21695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5FA2-ED58-49B1-B747-23D88FC2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US" dirty="0"/>
              <a:t>Smart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581C7-9E53-4C5B-AB56-DEC36AF16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cap="none"/>
              <a:t>Prepared by</a:t>
            </a:r>
          </a:p>
          <a:p>
            <a:pPr>
              <a:lnSpc>
                <a:spcPct val="90000"/>
              </a:lnSpc>
            </a:pPr>
            <a:r>
              <a:rPr lang="en-US" sz="1100" cap="none"/>
              <a:t>                    Furkan Alahi</a:t>
            </a:r>
          </a:p>
          <a:p>
            <a:pPr>
              <a:lnSpc>
                <a:spcPct val="90000"/>
              </a:lnSpc>
            </a:pPr>
            <a:r>
              <a:rPr lang="en-US" sz="1100" cap="none"/>
              <a:t>                    011161212</a:t>
            </a:r>
          </a:p>
          <a:p>
            <a:pPr>
              <a:lnSpc>
                <a:spcPct val="90000"/>
              </a:lnSpc>
            </a:pPr>
            <a:r>
              <a:rPr lang="en-US" sz="1100" cap="none"/>
              <a:t>                   Maisha Farzana</a:t>
            </a:r>
          </a:p>
          <a:p>
            <a:pPr>
              <a:lnSpc>
                <a:spcPct val="90000"/>
              </a:lnSpc>
            </a:pPr>
            <a:r>
              <a:rPr lang="en-US" sz="1100" cap="none"/>
              <a:t>                    011121237   </a:t>
            </a:r>
          </a:p>
          <a:p>
            <a:pPr>
              <a:lnSpc>
                <a:spcPct val="90000"/>
              </a:lnSpc>
            </a:pPr>
            <a:r>
              <a:rPr lang="en-US" sz="1100" cap="none"/>
              <a:t> </a:t>
            </a:r>
          </a:p>
          <a:p>
            <a:pPr>
              <a:lnSpc>
                <a:spcPct val="90000"/>
              </a:lnSpc>
            </a:pPr>
            <a:endParaRPr lang="en-US" sz="1100" cap="none"/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70622EF5-850C-4386-82B9-6A0095F49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80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16C45A-0274-4DA9-B3A0-39DE61A7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885037-1520-4F6A-A5A6-6B63049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rgbClr val="FFFFFF"/>
                </a:solidFill>
              </a:rPr>
              <a:t>Features 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702CA5-9162-4C7C-B9AC-8DC264FAB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13535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0059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F0FE-F3F7-4E68-B1FD-B72213F5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D0BDEA6F-0027-465E-9E9C-9B488AAB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RFID tag</a:t>
            </a:r>
          </a:p>
          <a:p>
            <a:r>
              <a:rPr lang="en-US" dirty="0"/>
              <a:t>Scanner</a:t>
            </a:r>
          </a:p>
          <a:p>
            <a:r>
              <a:rPr lang="en-US" dirty="0" err="1"/>
              <a:t>NODEmCU</a:t>
            </a:r>
            <a:endParaRPr lang="en-US" dirty="0"/>
          </a:p>
          <a:p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791E8C21-BCD3-4B27-A9E9-C0EABFDF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51701" y="300088"/>
            <a:ext cx="4571694" cy="60955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78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E8EF-55D7-481B-91F3-BAF801F7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459" y="-88669"/>
            <a:ext cx="10131425" cy="145626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929DB7D-830E-4591-89D3-08FF7694103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04013"/>
              </p:ext>
            </p:extLst>
          </p:nvPr>
        </p:nvGraphicFramePr>
        <p:xfrm>
          <a:off x="1687484" y="1521229"/>
          <a:ext cx="9493134" cy="5403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17693713" imgH="14927671" progId="Visio.Drawing.15">
                  <p:embed/>
                </p:oleObj>
              </mc:Choice>
              <mc:Fallback>
                <p:oleObj name="Visio" r:id="rId3" imgW="17693713" imgH="1492767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7484" y="1521229"/>
                        <a:ext cx="9493134" cy="5403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57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8F86-6006-452F-B2C1-5D2132A8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2" y="584662"/>
            <a:ext cx="10131425" cy="1456267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83C2A8-D8A5-4F8F-BDE5-6A8F8D8F76A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13656"/>
              </p:ext>
            </p:extLst>
          </p:nvPr>
        </p:nvGraphicFramePr>
        <p:xfrm>
          <a:off x="1604356" y="1679171"/>
          <a:ext cx="9185563" cy="504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17571696" imgH="14927671" progId="Visio.Drawing.15">
                  <p:embed/>
                </p:oleObj>
              </mc:Choice>
              <mc:Fallback>
                <p:oleObj name="Visio" r:id="rId3" imgW="17571696" imgH="1492767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4356" y="1679171"/>
                        <a:ext cx="9185563" cy="504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8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AC93-D947-4D0E-8991-0E40268A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8509-AFE9-48CF-B4CC-1431B613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for Android</a:t>
            </a:r>
          </a:p>
          <a:p>
            <a:r>
              <a:rPr lang="en-US" dirty="0"/>
              <a:t>More security measurement </a:t>
            </a:r>
          </a:p>
          <a:p>
            <a:r>
              <a:rPr lang="en-US" dirty="0"/>
              <a:t>Mobility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7FF-686B-4170-953B-FDE5995C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1" y="1066801"/>
            <a:ext cx="7409413" cy="27653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80E4-238A-4A8D-9000-C4DA16FE6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341" y="628380"/>
            <a:ext cx="7197726" cy="14054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Microsoft Visio Drawing</vt:lpstr>
      <vt:lpstr>Smart ID</vt:lpstr>
      <vt:lpstr>Features </vt:lpstr>
      <vt:lpstr>Components </vt:lpstr>
      <vt:lpstr>ERD</vt:lpstr>
      <vt:lpstr>Schema</vt:lpstr>
      <vt:lpstr>Future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ID</dc:title>
  <dc:creator>Showmita Saha</dc:creator>
  <cp:lastModifiedBy>furkan alahi</cp:lastModifiedBy>
  <cp:revision>3</cp:revision>
  <dcterms:created xsi:type="dcterms:W3CDTF">2018-08-28T22:43:12Z</dcterms:created>
  <dcterms:modified xsi:type="dcterms:W3CDTF">2018-08-28T23:06:32Z</dcterms:modified>
</cp:coreProperties>
</file>