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4045" autoAdjust="0"/>
  </p:normalViewPr>
  <p:slideViewPr>
    <p:cSldViewPr snapToGrid="0">
      <p:cViewPr varScale="1">
        <p:scale>
          <a:sx n="72" d="100"/>
          <a:sy n="72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A45B7-46C1-4CA4-ADAB-D5EE7755B68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B7DDF-C611-41E0-9FD8-1611E76C3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B7DDF-C611-41E0-9FD8-1611E76C3A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F6B2-E929-4B38-819E-C28EC4854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4BB3E-8BA3-46CA-9CDE-7B8BDB4E0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A95-A813-4C3A-B8D3-BE9B737B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409C-F55A-44F0-838B-79E37DF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8E1D-8EDE-4B45-9E41-928EC4BD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2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E528-86B6-49B7-8306-C04A08FE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2042-2B1B-44BF-BA06-CFEE97B17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59D6-E8C3-495A-8FB2-C7CAE614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F0BA-0B25-4A54-A798-1D5EF0BB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0EC3-2275-4B19-8A89-8BB02198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D809B-FAC9-4C21-9990-5CD574A2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9AEE3-0C6B-43D7-97A2-D8F80255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4E48-F1DE-4E08-AC35-EC3977B3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21B4-5935-4420-A85F-C609B184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AD79-1F8F-4B69-B3FA-6F8836E7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0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D661-A202-47C4-ABC6-F0E02F66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74C5-C56B-4746-A38F-11EE4C55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CC54-5307-4634-95D6-109E77F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FC8-0379-4A6A-A6DF-B7E7259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7C77-C59F-4897-817A-6A4E59DA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28E-6FF6-425E-B4CB-FF65961C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3251-EB76-4843-9D27-240C64DB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7522-F646-4B2E-95C1-4205763C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51CE-32BA-4FB0-B3FD-C986BB27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2F36-563C-4BB8-A36B-F828EA3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0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F116-BF6B-449F-B5E4-FB6069D5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41F9-D81B-4E64-96DD-C253C3063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DA1E2-C6C4-4C2A-9007-B711B3DBB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3CA0-4789-4ABE-BB1B-E586D2BB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D1482-0F91-4336-A0B7-5B212D47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2FD66-5560-49A0-ACE2-57A8595D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5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F6E9-3FCC-427E-AA04-B244C72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670E-BCC0-480F-8F8A-BC61DD1CE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D0C9D-28A5-459F-9CB1-7E32423D7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17FEC-F327-4E8F-B62F-4C7796DC9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B3890-1F61-4108-A929-B76634A02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6D1E-9EEF-49EF-A2CC-E5D1179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CA22F-D1E7-4D87-916F-71418BE9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9DE62-D1E1-43F4-99AB-EDCE46F0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289-05CE-4310-9650-4B03766A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0F4B2-0583-450D-AFB5-873D891B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BB813-D6FF-4E06-85AF-E9FE2F6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7442C-0765-432B-8D6F-E9D193CF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D2B8-4347-4947-8A1F-317E60AB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9EE73-D26C-4FBC-9B06-1FF0945F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F4FD-BB44-4DC8-8F95-36608E10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DFBA-50C2-49FF-8929-BE87D36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CBB2-96A0-4358-A660-2828B73A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67A56-CC38-4DFF-80F7-61B7B7C6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7105-20C8-4B8C-9558-96D85A7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19F5-43E0-4F6D-B0B3-6C327974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A56F4-EFF5-45CA-BBCD-D234F5C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E713-D502-48B2-A755-625A4544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CF77B-4174-478B-9085-7779A6CBF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EC653-872A-4909-8A6F-3C93275D4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A4FB6-AE0A-42ED-A815-1B3EED5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D4DC-55A1-490F-B591-99A222CA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651C-AC04-4104-A1D9-CC989F3F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3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A18B9-8E35-40FD-8588-A59A2B22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7801-544D-466D-9FED-1C54DC5FE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43D5-F9DE-4EC2-A6BF-B1BC1903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613C-47B8-41EC-8B22-2125FA161FE3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245ED-C135-4D21-B1FB-F533B7D1F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BFA5-3A21-4A73-8E88-54A8B21C6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BD0F-1B57-414A-90A1-89A1A4901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6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furkanacundas/COVAID_20/master/covid-19-Italy-prediction.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furkanacundas/COVAID_20/master/covid19-italy-region-beds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CD20E97-5680-4116-8916-D13863B5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20" y="141402"/>
            <a:ext cx="5082980" cy="3581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E8CE0-1FA5-4DFF-B6D4-EC7BC1B69920}"/>
              </a:ext>
            </a:extLst>
          </p:cNvPr>
          <p:cNvSpPr txBox="1"/>
          <p:nvPr/>
        </p:nvSpPr>
        <p:spPr>
          <a:xfrm>
            <a:off x="207390" y="0"/>
            <a:ext cx="7012118" cy="686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DE" dirty="0"/>
              <a:t>We have import historical corona pandemic data of </a:t>
            </a:r>
            <a:r>
              <a:rPr lang="en-GB" dirty="0"/>
              <a:t>I</a:t>
            </a:r>
            <a:r>
              <a:rPr lang="en-DE" dirty="0" err="1"/>
              <a:t>taly</a:t>
            </a:r>
            <a:r>
              <a:rPr lang="en-DE" dirty="0"/>
              <a:t>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getDataFunction</a:t>
            </a:r>
            <a:r>
              <a:rPr lang="en-GB" dirty="0"/>
              <a:t>: Fetches data from API ( our case hosted data files on </a:t>
            </a:r>
            <a:r>
              <a:rPr lang="en-GB" dirty="0" err="1"/>
              <a:t>Github</a:t>
            </a:r>
            <a:r>
              <a:rPr lang="en-GB" dirty="0"/>
              <a:t>)</a:t>
            </a:r>
            <a:r>
              <a:rPr lang="en-DE" dirty="0"/>
              <a:t>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CreateModelFunction</a:t>
            </a:r>
            <a:r>
              <a:rPr lang="en-GB" dirty="0"/>
              <a:t>: Here we can see distribution of </a:t>
            </a:r>
            <a:r>
              <a:rPr lang="en-GB" dirty="0" err="1"/>
              <a:t>totalCases</a:t>
            </a:r>
            <a:r>
              <a:rPr lang="en-DE" dirty="0"/>
              <a:t>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DE" dirty="0"/>
              <a:t>S</a:t>
            </a:r>
            <a:r>
              <a:rPr lang="en-GB" dirty="0" err="1"/>
              <a:t>equential</a:t>
            </a:r>
            <a:r>
              <a:rPr lang="en-GB" dirty="0"/>
              <a:t>() function is used to create a placeholder for our model</a:t>
            </a:r>
            <a:r>
              <a:rPr lang="en-DE" dirty="0"/>
              <a:t>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DE" dirty="0"/>
              <a:t>We have built 3 layer neural </a:t>
            </a:r>
            <a:r>
              <a:rPr lang="en-DE"/>
              <a:t>network with 10 epoch.</a:t>
            </a:r>
            <a:endParaRPr lang="en-DE" dirty="0"/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DE" dirty="0"/>
              <a:t>Activation function for first layer is “tanh”, for second one “</a:t>
            </a:r>
            <a:r>
              <a:rPr lang="en-DE" dirty="0" err="1"/>
              <a:t>relu</a:t>
            </a:r>
            <a:r>
              <a:rPr lang="en-DE" dirty="0"/>
              <a:t>” and for third one “</a:t>
            </a:r>
            <a:r>
              <a:rPr lang="en-DE" dirty="0" err="1"/>
              <a:t>softmax</a:t>
            </a:r>
            <a:r>
              <a:rPr lang="en-DE" dirty="0"/>
              <a:t>”.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hen we trained our neural network with actual data.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DE" dirty="0"/>
              <a:t>We</a:t>
            </a:r>
            <a:r>
              <a:rPr lang="en-GB" dirty="0"/>
              <a:t> have used Tensorflow.js for ML in JS that</a:t>
            </a:r>
            <a:r>
              <a:rPr lang="en-DE" dirty="0"/>
              <a:t> </a:t>
            </a:r>
            <a:r>
              <a:rPr lang="en-DE" dirty="0" err="1"/>
              <a:t>i</a:t>
            </a:r>
            <a:r>
              <a:rPr lang="en-GB" dirty="0"/>
              <a:t>s why we can see results in</a:t>
            </a:r>
            <a:r>
              <a:rPr lang="en-DE" dirty="0"/>
              <a:t> </a:t>
            </a:r>
            <a:r>
              <a:rPr lang="en-GB" dirty="0"/>
              <a:t>Browser</a:t>
            </a:r>
            <a:r>
              <a:rPr lang="en-DE" dirty="0"/>
              <a:t>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DE" dirty="0"/>
              <a:t>In order to use our model; First insert data source under r</a:t>
            </a:r>
            <a:r>
              <a:rPr lang="en-GB" dirty="0" err="1"/>
              <a:t>eadDataFunction</a:t>
            </a:r>
            <a:r>
              <a:rPr lang="en-DE" dirty="0"/>
              <a:t>, then under </a:t>
            </a:r>
            <a:r>
              <a:rPr lang="en-GB" dirty="0" err="1"/>
              <a:t>showDataFunction</a:t>
            </a:r>
            <a:r>
              <a:rPr lang="en-DE" dirty="0"/>
              <a:t> you can specify required </a:t>
            </a:r>
            <a:r>
              <a:rPr lang="en-DE" dirty="0" err="1"/>
              <a:t>datas</a:t>
            </a:r>
            <a:r>
              <a:rPr lang="en-DE" dirty="0"/>
              <a:t> for x and y axis.</a:t>
            </a:r>
          </a:p>
          <a:p>
            <a:pPr marL="285750" indent="-285750"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DE" dirty="0" err="1"/>
              <a:t>odel</a:t>
            </a:r>
            <a:r>
              <a:rPr lang="en-DE" dirty="0"/>
              <a:t> link: </a:t>
            </a:r>
            <a:r>
              <a:rPr lang="en-GB" dirty="0">
                <a:hlinkClick r:id="rId3"/>
              </a:rPr>
              <a:t>https://raw.githubusercontent.com/furkanacundas/COVAID_20/master/covid-19-Italy-prediction.js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Data Link: </a:t>
            </a:r>
            <a:r>
              <a:rPr lang="en-GB" dirty="0">
                <a:hlinkClick r:id="rId4"/>
              </a:rPr>
              <a:t>https://raw.githubusercontent.com/furkanacundas/COVAID_20/master/covid19-italy-region-beds.json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7105B7-4CE8-4289-B64A-3F7541F1B13A}"/>
              </a:ext>
            </a:extLst>
          </p:cNvPr>
          <p:cNvSpPr/>
          <p:nvPr/>
        </p:nvSpPr>
        <p:spPr>
          <a:xfrm>
            <a:off x="389641" y="4562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We</a:t>
            </a:r>
            <a:r>
              <a:rPr lang="en-GB" dirty="0"/>
              <a:t> used sequential to create a placeholder for our model. This way we can add different layers into it. 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we add layers of densely connected neurons by utilizing dense. 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the first call, we create one hidden layer of 50 neurons, with an input layer of 11 neurons. 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11 inputs because in our dataset we have 11 features. Then we add an additional two hidden layers with 30 and 20 neurons respectively. 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Finally, our output layer is having 10 neurons, because we have 10 possible categories of </a:t>
            </a:r>
            <a:r>
              <a:rPr lang="en-DE" dirty="0"/>
              <a:t>C</a:t>
            </a:r>
            <a:r>
              <a:rPr lang="en-GB" dirty="0"/>
              <a:t>ovid-19 Italy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ABC98-EABC-49DC-8318-A796B8382395}"/>
              </a:ext>
            </a:extLst>
          </p:cNvPr>
          <p:cNvSpPr/>
          <p:nvPr/>
        </p:nvSpPr>
        <p:spPr>
          <a:xfrm>
            <a:off x="389641" y="40694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again, you can notice that TensorFlow.js kept the API that is similar to the TensorFlow API in Python. We compile our model with Adam optimizer and categorical cross entropy.</a:t>
            </a:r>
            <a:r>
              <a:rPr lang="en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we run the training process with fit method call. This process is visualized</a:t>
            </a:r>
            <a:r>
              <a:rPr lang="en-DE" dirty="0"/>
              <a:t>.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F0A53C-B482-469A-A6B1-CB66E0EB2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41" y="282161"/>
            <a:ext cx="5692633" cy="224015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163FC7-7D08-48D5-A47C-E7DF42163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41" y="2785987"/>
            <a:ext cx="5692633" cy="37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acundas</dc:creator>
  <cp:lastModifiedBy>Furkan acundas</cp:lastModifiedBy>
  <cp:revision>12</cp:revision>
  <dcterms:created xsi:type="dcterms:W3CDTF">2020-07-06T22:58:34Z</dcterms:created>
  <dcterms:modified xsi:type="dcterms:W3CDTF">2020-07-07T14:56:42Z</dcterms:modified>
</cp:coreProperties>
</file>