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4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11"/>
  </p:notesMasterIdLst>
  <p:sldIdLst>
    <p:sldId id="474" r:id="rId5"/>
    <p:sldId id="475" r:id="rId6"/>
    <p:sldId id="476" r:id="rId7"/>
    <p:sldId id="477" r:id="rId8"/>
    <p:sldId id="478" r:id="rId9"/>
    <p:sldId id="438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3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00FF00"/>
    <a:srgbClr val="00FFCC"/>
    <a:srgbClr val="FF0000"/>
    <a:srgbClr val="99FF66"/>
    <a:srgbClr val="993366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983" autoAdjust="0"/>
    <p:restoredTop sz="58970" autoAdjust="0"/>
  </p:normalViewPr>
  <p:slideViewPr>
    <p:cSldViewPr>
      <p:cViewPr varScale="1">
        <p:scale>
          <a:sx n="111" d="100"/>
          <a:sy n="111" d="100"/>
        </p:scale>
        <p:origin x="39" y="330"/>
      </p:cViewPr>
      <p:guideLst>
        <p:guide orient="horz" pos="1620"/>
        <p:guide pos="13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6T20:53:58.01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context xml:id="ctx1">
      <inkml:inkSource xml:id="inkSrc4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1" timeString="2011-10-16T20:55:19.489"/>
    </inkml:context>
  </inkml:definitions>
  <inkml:trace contextRef="#ctx0" brushRef="#br0">8694 7690 4228,'-20'0'1537,"20"0"-576,0 0-64,0 0 352,0 0 545,0 0-609,0 0-641,0-20 1,0 20 256,0 0 127,0 0-95,0 0-128,0 0-129,-20-20-127,20 20-65,-20 0-31,0-21-97,0 21-96,-19-19-64,19 19-96,-21 0 0,23 0 0,-23-19 32,1 19 32,-19 0-128,19 19 64,-19-19 32,19 0 32,-19 19-128,0 2 96,19-21-32,-19 20 0,18 0 96,-18-20-96,19 20 0,0 0 64,1 19-64,-1-19 32,-1 0 0,3 20-32,17-21 96,-19 1-160,22 20 96,-3-20 0,-19 19 0,20 2 0,-19-2 33,19 1-130,-20 0 194,21 20-97,-21-21 0,20 21 64,-1-21 0,3 2-32,18-2-256,-20 0 480,20-18-224,-20 18 0,20-19 64,0 0-32,0 0-32,0 0 0,0 20-64,0-21 32,0 21-32,20-20 0,-20 20 32,0-20-64,20 19 97,-20-19-65,18 20 0,-18-20-65,21 19 130,-1-18-65,0 18-33,0-19 66,-20 0 63,19 0 0,21 0 64,-20 20-160,0-21 32,-1 1 32,21 0 0,-20-20 32,19 20-32,1 0 64,1-20-96,-2 20 0,1 0 161,-1-20-193,1 0 64,20 0-128,-21 0 128,22 0-32,-23 0-32,23 0 0,-2 0 0,0 0 64,1-20-32,-1 20 0,1-20-96,-1 20 128,0-20 64,-18 0-160,18 0 64,1 0-32,-1 1 160,1-21 32,-1 20 0,-18 0 33,-3 0-193,3-20 96,-1 21 0,-21-21 32,21 0-64,-20 0-32,19 1 96,-19-21 65,20 1 95,-20 19-32,-1-20-32,1 0 1,0 0-161,-20 21 160,20-21 32,-20 1-64,21-21-63,-21 21-33,0-1 32,-21 0-96,1 0-32,-20 1 0,1-1 128,-21 21 0,21-1 32,-21 0-63,-19 1-194,20-1 98,-2 20-1,-18-1-32,20 2 0,-21 19-65,21 0 33,0 0-192,18 0-288,-18 19-193,-1 2-96,21-1-928,-1 0-577,-19 0-3812</inkml:trace>
  <inkml:trace contextRef="#ctx0" brushRef="#br0" timeOffset="5809.33">6093 4252 7975,'59'0'-128,"-19"0"480,21-20 225,-3 20-1,42-20 609,-21 20 129,20-20-610,20 20-415,1-20-33,-1 20 32,0 0-32,19 0 129,-18-19 159,19 19-159,-1 0-161,2 0-192,-21 0 320,19 0-96,-18 0 1,-21-21 63,0 21 32,-20 0 65,-18 0 31,-3 0-63,-17 0-193,-21 21-96,19-21-96,-19 0-64,-20 0-481,0 19-1313,0-19-2177</inkml:trace>
  <inkml:trace contextRef="#ctx0" brushRef="#br0" timeOffset="6738.38">9328 3120 15246,'0'-21'480,"0"21"-319,0 0 287,0 0 96,21 21-255,-1 18-129,0 1-128,-20-20-352,18 20-289,23-21-288,-21 1-961,0 0-2562</inkml:trace>
  <inkml:trace contextRef="#ctx0" brushRef="#br0" timeOffset="6890.39">9527 3079 1537,'0'0'13805,"0"20"-13453,0 1 673,0 18-352,20 1-545,-20-20-96,20 20-320,0-21-929,0 21-1474,-1-20-3106</inkml:trace>
  <inkml:trace contextRef="#ctx0" brushRef="#br0" timeOffset="7091.4">9865 3497 19090,'0'20'-513,"0"-20"417,0 19 128,0 1 32,0 1 0,0-2-160,0 1-32,20-20-577,0 20-320,-20-20-1793,19 0-6920</inkml:trace>
  <inkml:trace contextRef="#ctx0" brushRef="#br0" timeOffset="7221.41">9865 3259 18193,'-20'0'-192,"20"-20"-257,0 20-480,0 0-1025,0 0-672</inkml:trace>
  <inkml:trace contextRef="#ctx0" brushRef="#br0" timeOffset="7488.42">10063 3616 16207,'20'39'160,"-20"-18"64,0-21 353,0 0 832,0 0-352,0-21-961,0-18-448,0 19-161,0-20-480,21 1-512,-21-1-97,18 20 513,-18 0 929,20 20 417,0 0 671,-20 0-191,21 20-192,-21 0-65,20 0-288,-2 0-256,3 19-576,-1 1-1603,0-20-5412</inkml:trace>
  <inkml:trace contextRef="#ctx0" brushRef="#br0" timeOffset="7862.44">10460 3517 17136,'0'19'-64,"-20"22"576,20-2-31,0 0-65,0 21-96,0 0-192,20 19-384,-20-39 160,20 20 32,0-40 32,-20 0-64,0-1-64,0-19 160,0-19 96,0-1-288,0-20 96,-20-19 64,0-1-321,20 0-512,0 1-96,0-21 449,0 41-129,20-2 417,0 22 320,1-1 449,-3 20 288,-18 0-33,20 20-127,-20-1-96,0 1-257,0 20-96,-20-20-128,20 19-32,-18-18-352,18-21-577,-21 20-1473,21-20-2691</inkml:trace>
  <inkml:trace contextRef="#ctx0" brushRef="#br0" timeOffset="8173.46">10699 3517 16495,'0'19'288,"20"1"1154,-20 1-545,0-2-417,0 1-224,0 19-160,0-18-64,19 18-64,-19-19-288,20 0-32,0-20-33,0 0-95,0 0 128,-1-20 159,-19 0-319,20 1-289,-20-22-416,0 22-256,0-1 1377,0 0 352,0 20 256,0 0 33,0 0 288,0 20 31,0-20-671,0 20-257,20-1-385,-20 2-512,20-1-704,0-20-802,-1 0-2401</inkml:trace>
  <inkml:trace contextRef="#ctx0" brushRef="#br0" timeOffset="8332.47">10997 3477 12011,'20'0'1025,"-20"0"1057,18 0-1089,2 20-321,1-20 33,-1 0-481,0 0-128,19 0-480,-19 0-929,0 0-2018,0-20-6855</inkml:trace>
  <inkml:trace contextRef="#ctx0" brushRef="#br0" timeOffset="8498.48">11116 3298 14958,'-20'80'1409,"40"-41"257,-20 21-353,0-1-128,19 1-641,-19-20-383,0 0-354,20-1-960,-20 1-1217,0-20-4869</inkml:trace>
  <inkml:trace contextRef="#ctx0" brushRef="#br0" timeOffset="9262.52">9865 4411 8744,'0'0'1505,"0"0"-480,0 20 224,0-20-64,0 40-160,0-21-448,0 21-321,0-20-96,20 0-64,-20 0 1,20-1 31,-1-19 0,1 0 0,0 0-96,0-19-160,0-1-32,-1 0-129,-19 0 65,0 0-96,0 20-513,20 0-640,-20 0 95,0 0 930,20 20 96,0 0-65,1-20-383,-3 20-129,2-20 704,0 0 354,1 0 1344,-21 0 865,20-20-320,-20 0-801,-20 0-448,20 0-321,-21-19-287,1 19-546,0 20-960,20-20-1442,0 0-1120,0 20-2147</inkml:trace>
  <inkml:trace contextRef="#ctx0" brushRef="#br0" timeOffset="9422.53">10341 4451 13676,'0'59'0,"0"-39"97,0 0 95,0 0 320,0 0 33,0-20-673,0 19-1378,0-19-2530,20 0-4772</inkml:trace>
  <inkml:trace contextRef="#ctx0" brushRef="#br0" timeOffset="9521.54">10321 4272 10057,'0'0'769</inkml:trace>
  <inkml:trace contextRef="#ctx0" brushRef="#br0" timeOffset="9724.55">10580 4570 11242,'-21'0'1474,"21"-20"-385,-20 0 192,2 0-833,18-19-63,-21-1-161,21 20-448,0-20-1154,21 21-1120,-3-2-257,2 21-288</inkml:trace>
  <inkml:trace contextRef="#ctx0" brushRef="#br0" timeOffset="10027.57">10699 4490 13036,'0'0'2434,"0"0"-2274,0 0 513,0 0-385,20 0 385,19 0-33,-19-19-447,20 19-97,-1-20-32,-19 0 96,0 0-160,-20 0 32,0 20-96,0-20-128,-20 20-65,0-19 1,-19 19 96,19 19 192,0-19-32,0 20 0,20 0 0,0 0 0,0 0-64,0 0-256,20-1-1410,20 1-1217,-1 0-3010</inkml:trace>
  <inkml:trace contextRef="#ctx0" brushRef="#br0" timeOffset="10272.58">11175 4411 14381,'-20'-20'0,"0"20"384,1 0-159,-1 0-65,20 20-64,-20 0-160,20-20-96,0 20-417,20 0-224,0-1 353,-1 1-129,21 0 129,-20-20 416,-20 20 416,20 0 97,-20-20 127,0 20 65,0-20-96,-20 0-545,0 19-449,-20-19-1344,21 0-2275</inkml:trace>
  <inkml:trace contextRef="#ctx0" brushRef="#br0" timeOffset="10467.59">11393 4013 11402,'21'-19'3235,"-21"19"-4260,0 19 705,0-19-865,-21 20 608,21 1 193,0-2-1890,0 1-4004</inkml:trace>
  <inkml:trace contextRef="#ctx0" brushRef="#br0" timeOffset="10603.6">11513 4033 13196,'0'0'256,"-20"21"-64,20-2 385,0 1-97,-20 0-383,20 20-1379,-21-21-11081</inkml:trace>
  <inkml:trace contextRef="#ctx0" brushRef="#br0" timeOffset="41477.37">10043 10115 7751,'-20'0'1986,"20"0"-1153,0 0 736,0 0 161,0 0-257,20 0-704,-20 0-161,40 0 129,-19-21-289,17 21-127,3 0-1,-3 0-32,23 0-63,-2-20-33,1 20-96,19 0 96,21 0-192,-1 0 32,0 0-32,20 20 0,-19-20-32,19 0 64,-20 0-64,-20 0 64,-20 0-352,-19 0-1,1 0-95,-41 0-96,0 21-866,-20-21-31,-21 0-801,21 19-64,-19-19-897</inkml:trace>
  <inkml:trace contextRef="#ctx0" brushRef="#br0" timeOffset="42033.4">10480 10472 3523,'-20'0'8168,"0"0"-7560,-19 20-480,19 20 673,-20-21 160,20 41-192,-19-20-289,-1 20-96,1-1-255,19 20-97,-21-19 32,3 19-32,17-19-64,-19 20 32,20-20 0,1-21 0,19-19-225,0 20-543,0-40-1699,0 19-5925</inkml:trace>
  <inkml:trace contextRef="#ctx0" brushRef="#br0" timeOffset="42545.43">9290 11346 14669,'-21'0'929,"21"0"-705,0 0 193,0 20 608,0 0-449,0 19-351,21 1-161,-21 0 0,18 0-224,-18 0-801,20-20-961,1 20-1505,-21-21-3108</inkml:trace>
  <inkml:trace contextRef="#ctx0" brushRef="#br0" timeOffset="42682.44">9448 11425 2274,'0'21'12716,"0"-2"-12556,0 2-160,-20 19 0,20-21-256,0 21-1250,20 0-3010</inkml:trace>
  <inkml:trace contextRef="#ctx0" brushRef="#br0" timeOffset="42970.45">9607 11803 11915,'-40'40'480,"20"-20"-416,20 19 609,-20 1-97,20-21-415,0 22-161,40-21-321,-20 0 289,19-20 128,1 20 65,1-40 95,-3 20 64,-17-20 257,-1 20 319,0-20 97,-20-21-192,-20 22-64,0 0-353,-1-2-512,-17 2-320,18 19-353,-1 0-1057,1 0-2242</inkml:trace>
  <inkml:trace contextRef="#ctx0" brushRef="#br0" timeOffset="43295.47">9944 11843 10890,'0'59'160,"-20"-38"-416,20 17 224,0 3 1185,0-1-545,0-1-608,20-19-288,0 0 192,20-20 96,-21 0 64,21-20-96,-20-19 64,1 19 64,-3-20 321,2-1 191,-20 22 257,0 0-96,-20-2-129,20 2 1,-18 19-161,18 0 97,0 19 63,-21 21-287,21-21-65,0 22-96,21-1-288,-21-20 64,18 19-673,22-19-544,-19-20-2178,17 0-9001</inkml:trace>
  <inkml:trace contextRef="#ctx0" brushRef="#br0" timeOffset="43468.48">10221 11883 12940,'-18'0'2274,"18"0"-1794,0 0 705,39 0 417,-19 0-609,20 0-673,-1 0-160,1 0-128,0-20-224,-1 20-801,-19 0-1409,-20 0-4164</inkml:trace>
  <inkml:trace contextRef="#ctx0" brushRef="#br0" timeOffset="43641.49">10341 11664 14381,'0'60'1377,"0"-20"-95,-20 19 351,20-19-416,0 20-544,0-1-705,0-19-673,0 0-608,20-1-1025,0-19-4228</inkml:trace>
  <inkml:trace contextRef="#ctx0" brushRef="#br0" timeOffset="44246.53">10620 12022 8520,'18'0'2466,"-18"20"-2754,0 0 256,0-1 416,21 21 289,-21 20 352,0-1 192,20 1-384,-20 0-513,0-1-192,0-40 352,20 2 161,-20-21 160,0 20 320,0-20-320,0-20-641,0-1-32,0-18-160,20-41-32,-20 21-96,19-20-289,-19 19-191,20 1-642,0 19-127,-20 0 929,20 19 608,0 21-96,-20 21 256,0-1 385,0 0 31,0 0-319,0 19-129,-20 1-96,20 0-160,-20-20-320,20-20-769,0 19-1282,0-19-2561</inkml:trace>
  <inkml:trace contextRef="#ctx0" brushRef="#br0" timeOffset="44564.54">10936 12002 11627,'0'0'0,"0"20"0,0 0 800,0 0 225,0 19-608,0 1-1,0 0-288,20-21-96,0 1 160,1 0 129,-1-20 95,-2 0-32,2-20 1,1 0-161,-1 1-192,-20-1-96,0-20-32,0 20 64,0 20-32,0-20 32,0 20 64,0 0 32,0 20-32,0 0-32,0 0-32,0 0-96,20 0-513,-20-1-512,19-19-897,1 20-1249,0-20-192,-20 0 992</inkml:trace>
  <inkml:trace contextRef="#ctx0" brushRef="#br0" timeOffset="44723.55">11195 12062 12299,'0'0'1730,"0"0"-1474,20 0 449,0 0 95,19 0-287,-19 0-129,21 0-192,-3 0-192,3 0-224,-21-20-1057,-2 20-2627,-18 0-5573</inkml:trace>
  <inkml:trace contextRef="#ctx0" brushRef="#br0" timeOffset="44903.56">11314 11843 14029,'0'20'672,"0"19"417,0 1 1057,0 0-736,0 20-770,0-1-543,0 1-290,0-1-479,21-19-610,-21-20-1632,18 0-9258</inkml:trace>
  <inkml:trace contextRef="#ctx0" brushRef="#br0" timeOffset="45516.6">12187 11902 13708,'-20'21'1154,"1"-21"-1058,-1 19 576,20 21 449,-20 0-576,20 0-385,0-21-256,20 21 32,0-20-32,19 0 64,-19-20-64,21 0 32,-23 0 32,2 0 96,1-20-32,-1 20 0,0-20-64,-20 0-353,0 20-63,0 0 288,0 0 0,0 20 224,19 0-64,-19 20 64,20-21-224,20 1-193,-20-20-127,19 0 191,-19 0 386,0 0 543,0-20 321,-20 1-64,0-1-32,0 0-32,-20-20-545,0 20-512,-20 1-161,21-1-416,19 20-896,-20-20-2275,20 20-7367</inkml:trace>
  <inkml:trace contextRef="#ctx0" brushRef="#br0" timeOffset="45682.61">12683 12081 10153,'20'60'1730,"-20"-20"-1154,0-21 834,0 1-225,0 0-1025,0-20-833,21 0-960,-21 0-1762</inkml:trace>
  <inkml:trace contextRef="#ctx0" brushRef="#br0" timeOffset="45819.62">12703 11823 14093,'0'0'1826,"0"-20"-2659,0 20-384,21 0-705,-21 20-4068</inkml:trace>
  <inkml:trace contextRef="#ctx0" brushRef="#br0" timeOffset="46036.63">12882 12280 5765,'20'-20'2658,"-20"0"-1376,0-20 1216,-20 1-800,20-21-545,0 21-833,0-1-608,0 0-769,0 0 384,20 40 705,-20-19-224,20 19-1730,-20 19-2914</inkml:trace>
  <inkml:trace contextRef="#ctx0" brushRef="#br0" timeOffset="46525.66">13080 12141 9577,'-18'0'960,"18"0"-1024,18 0 2114,2 0-224,21 0-1185,-3 0-385,3 0 128,-1-20 33,-1 0-225,1 0 32,-20 20 64,-20-19-63,0-1-33,0 20-128,-40-20-96,20 20-160,-19 0 128,-1 0 64,-1 0 0,3 0 32,18 0-32,-1 20 32,21 0 224,0-1 32,21 1 96,-1 20-31,18-20-33,3 0-192,-1-1 0,-1 1-224,1-20 0,-1 0 0,-19 0-160,-20 0-961,20 0-833,-20-20-3812</inkml:trace>
  <inkml:trace contextRef="#ctx0" brushRef="#br0" timeOffset="47357.7">13736 11526 10249,'0'0'2467,"0"19"-1891,0-19 1442,-20 40-545,20-20-1088,-20 20-353,20-1-128,-19 1-737,19 0-1794,0-21-3266</inkml:trace>
  <inkml:trace contextRef="#ctx0" brushRef="#br0" timeOffset="47479.71">13876 11605 13933,'-21'20'-481,"21"0"-672,-20 19 128,20 1-1441</inkml:trace>
  <inkml:trace contextRef="#ctx0" brushRef="#br0" timeOffset="69308.96">5874 3278 4772,'20'20'993,"-20"-20"-897,0 20 320,0 0 641,21 20-416,-21-20 448,0 19 192,0-19-544,0 20-64,0 19-129,0 1-192,0 0-63,0-21-1,0 21-128,0-20-64,0 20 32,20-21-96,-20 1 32,0 0-64,0-1 33,0 1-1,0-20 128,0 19 0,0-18-64,18-21 0,-18 19-64,0 1 32,0-20 32,20 0 128,-20 0 65,0 20 63,21-20-96,-1 0 65,0 20-1,-1-20-64,1 20-64,0-20-64,20 20 33,-21-20-65,21 0 128,21 0 32,-23 0-96,23 0 64,-2 0-288,-19 0 161,19 0-130,-19 0 1,-1 0-64,21 0-96,-21-20 32,1 20 64,19 0 96,-18 0-96,18 0-96,1 0-97,-21 0 193,21 0 0,-21 0 0,22 0 32,-3 0 32,-17 0-32,18-20 32,-19 20 0,19 0 0,-19 0 64,19 0 32,-19 0 0,19 0-64,2 0 64,-2 0-64,0-20 32,1 20-96,-1 0 128,1-20-96,-1 20 32,2 0 0,-2 0 32,-19 0 0,19 0 64,0 0-64,1 0 32,-1 0 0,2 0 32,-2-20-31,-19 20-1,19 0 0,-19 0 96,-1 0 32,1 0-64,1 0-128,-23-19 64,2 19 0,21 0-32,-21 0 0,-2 0-64,3 0 64,-1 0 64,0 0-32,0 0-32,-20 0 1,0 0-66,0 0 130,0 0 95,0 0-32,0 0-160,0-21 64,0 21-64,0-19 32,0 19-128,0-20 0,-20-19-128,20-2-289,0 2-95,-20-1-353,20-19 192,-20-1 385,20 0-65,-21 1-31,3-21-193,18 20-288,-20-19-769,20 0 545,0 19 897,0 0 1473,0 21-288,0 19-801,0-21 32,0 22 96,0 19 353,0-20-32,0 20-449,0-19-192,0 19 31,0 0-63,-21 0-288,1 0-449,0 0-224,-19 19 513,-1-19 63,-19 20 161,-1-20 96,1 0 223,-20 0 226,-21 0 511,1 0-31,-40 0-353,-19 0 417,-2 0 800,2-20 609,-2 20-768,2 0-1026,-20 0-288,18 20 385,2-20-129,18 0-128,21 0-64,0 19-192,1-19 160,19 21-160,-2-1-641,22 0-1889,20 19-6439</inkml:trace>
  <inkml:trace contextRef="#ctx0" brushRef="#br0" timeOffset="73386.19">11552 9279 4868,'0'0'2370,"0"0"-1537,0-19 1089,0 19 96,0 0-385,0 0-415,0-20-450,0 20-255,0 0 31,-19 0 33,-1 0-321,0-20-32,0 20 33,-19 0-97,-2 0 128,1 0-352,-19 0 64,-20 0 32,-1 0-32,0 0 64,-19 0-96,20 0 96,-20 0-96,0 0 128,-21 0-128,21 0 128,0 0-160,0 0 64,-1 0 0,21 0-32,0 0-224,19 0 512,1 0-288,19 20 0,1-20 32,19 0-32,0 20-32,-1-20-96,1 0-129,20 0-31,0 0 224,0 0-64,0 0 96,0 0 32,0 0 32,0 0 0,0 19 0,0-19 0,0 0 32,-18 20 32,18-20 32,0 20-96,0 0 0,0 0 64,18 0 0,-18-1 32,0 1 193,20 1-65,-20 18 0,0 0 0,0 2-160,0 18 0,0 1-64,0-20 0,0 19-192,0 1 32,21-20 128,-21 0 64,0-1-64,-21-19 160,21 20-256,0-20 224,-20-20-96,20 20 96,0-20 0,0 0 0,0 0 32,20 0 65,-20-20-97,21 20-192,-21 0 96,20-20-129,0 20 129,-1 0 0,1 0-64,20 0-32,-1 0 160,1 0-96,19 0 32,1 0-32,-1 0-224,20 20 32,2-20 96,-2 20 64,0-20 128,0 19-96,2-19 96,18 20 64,0-20 32,0 21 96,-19-21-160,19 0-160,0 0 96,0 0-192,-20-21 160,0 21-192,-18-20-32,-2 20 160,-19-19-32,-1 19-129,1 0 65,-20 19 160,0-19-32,-1 0 64,-19 0-320,20 20 544,-20-20-288,0 0 96,0 0-32,0 0-32,0 0 96,0 0 97,0 0-193,0 0 0,0-20 0,20 1 0,-20-1 96,0 0-128,0-20 128,0 0-160,0 0 96,0-19 32,-20-1 0,20 21-64,0-21-64,0 21 160,-20-21 192,20 20-192,-19 19 225,19-18-321,0 19 64,0 1-32,0-22-64,19 22 0,-19-1 64,0 0-64,20 20 96,-20-20 160,-20 20 160,1 0-288,-21 0 193,0 0 95,-19 20-320,0-20 32,-22 0-32,-18 0-96,0 20-480,-39-20-577,19 20-1089,-21-1-8905</inkml:trace>
  <inkml:trace contextRef="#ctx1" brushRef="#br0">11589 13732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6T20:55:53.87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16336 4073 1569,'-19'40'10090,"-1"-40"-9226,20 0-383,0 0 223,0 0 418,0 0 351,0 0-512,0 0-577,39 0-96,-19 0-31,20-20 31,-1 20-96,22-20-96,18 20 64,0-19-63,20-2-33,41 1-96,-1 20 32,19-19 0,20-1 32,-18 0 32,-2 0-96,2 0 128,-22 0 64,-19 1 128,1-2-32,-41 2 1,0-1-97,-19 0-32,-21 20-160,-19-20 32,-20 20-417,0 0-543,-20 0-930,-19 0-2082,-21 0-4548</inkml:trace>
  <inkml:trace contextRef="#ctx0" brushRef="#br0" timeOffset="571.03">16773 3636 9352,'20'-20'289,"0"20"960,-20 0 577,0 0-161,0 20-320,-20-1-672,0 2-481,0 18-96,-19-19-128,-1 20 0,-19-20 0,-1 20 0,1-21-32,18 21 64,-18-20 0,19 0 0,20 0 0,1 0-96,19 0 64,0-1 0,0 1 0,19 1 128,21 18 32,1-19 96,-3-1-96,23 2 97,18-2 95,-20 1-288,1 0-64,-1 0-64,0 0-320,2-20-193,-21 20-896,-22-20-2820</inkml:trace>
  <inkml:trace contextRef="#ctx0" brushRef="#br0" timeOffset="8489.48">14907 5504 3363,'0'0'352,"0"0"96,0 0 161,0 0-64,0 0 31,0 0 193,0 0-513,0 0-320,0 0 160,0 0 160,0 0 417,0 0-161,0 0 65,0 0 192,0 20-1,0-20-127,0 0-225,0 20-31,0 0-193,0 0-32,0-1-32,0 1-32,0 0 97,20 21-129,-20-22-32,0 20 64,0-19 0,0 21 0,0-22-64,-20 1 0,20 20-32,0-20 32,0-1-32,0 1 32,0 0-32,0 20 32,0-20 0,0 19-32,-19-19 32,19 20-32,-20-20 32,20 0 0,-20-1 32,20 21 0,-21-20 128,1 1-127,2-2 31,18 1-96,-20 0 32,-1-1 0,21 22-64,-20-22 64,20 1-64,-20 0 96,1 0-64,19 0 128,-20 0-64,0-1-32,0 1-32,0 20 0,1-20 0,-1 1 0,0-2 0,0 0 32,0 21 32,1-19-32,-1-2 32,20 1-64,-20 0 0,0 0 64,-1 20 32,1-21 128,2 1-127,18 0-1,-20 0 0,-1 0 0,1 0-32,0-1-32,1-19-32,-1 20 64,0 0-32,0 0-32,0 0 0,1 0 0,-1-20 0,-20 19 32,20 2 32,-19-2 0,-1 2 64,19 18-32,-17-19 65,17 0-1,-19 0-64,1-1-32,19 1 32,-20 0 0,21-20 0,-21 20 0,20 0-32,-19 0 0,19-20-32,0 19 32,0-19 0,-1 20 1,1-20-33,2 0 0,-2 0 0,-1 20 0,-19-20-32,22 20 64,-3-20 0,-19 20 96,20-20-64,1 20 64,-21-20-32,20 19 32,-19-19-31,19 20-129,-20-20 0,1 0 96,19 21-128,-21-21 128,21 19-96,-19-19 96,19 21-96,0-21 32,0 19-64,-19-19 32,19 19 64,0-19-192,0 21 224,1-1-96,19-20 0,-20 20-32,0 0 96,20-20-128,-20 0 64,0 20 32,20-20-64,-21 19 32,3 1 64,-2-20-128,-1 20 128,1 0-32,0-20-128,2 20 96,-3 0 64,1-1-128,0-19 128,0 20-96,1 0 0,-1 0 64,0 0 0,0 0-96,0-1 128,1 2-32,-21-1 224,20-1-128,0 1 129,1 0 31,-1-20-160,0 20-32,20 0 0,-21-20-224,21 20 160,-20-20-96,20 20 128,0-20-32,-18 19-64,18 2-192,-20-21 544,20 19-512,-21 1 480,1-20-192,0 20-128,1 0 96,-1 0 128,0 0-159,20-1 95,-20-19-32,20 20 64,0-20-64,-20 21-96,20-21 0,0 19 0,-19-19 0,19 20 96,0 0-192,-20-1 96,20 2 96,0-1 0,-20-20-128,20 19-32,0-19 64,-20 20 96,20-20-96,0 20-96,0-20 128,0 20 32,0-20-128,0 0 96,-20 20 0,20-20-64,0 0 160,0 0-128,0 19 0,0-19 32,0 0-32,0 0 64,0 0 0,0 21 65,0-21-65,0 0-32,0 0-32,0 0 96,0 0-288,0 0 95,-21 0 1,21 19 0,0-19-224,0 0-321,0 0-640,0 0-1409,0-19-5863</inkml:trace>
  <inkml:trace contextRef="#ctx0" brushRef="#br0" timeOffset="9682.55">11930 8584 2114,'0'0'4420,"0"0"-3427,18 0 256,-18 0 256,0 0 97,0 0-289,0 0-672,-18 0-513,18 20 96,0-1-32,-20 2-96,20-2-128,-20 2 64,20-2-32,-21 1-64,1 20 0,20-20 32,-18 19 64,-3-19-32,1 20 32,0 0-32,0-21 32,1 21-64,-1-20-64,0 0-256,0 0 127,0 0-31,1 0 0,-1-1 256,0 2 0,20-2 96,-20 1 128,0 0 129,20 0-33,-19 0-128,19 0-64,0-20 64,0 20 1,0-1 127,-20-19 96,20 20-63,0 0-65,0-20-32,0 20-96,0 0-32,0-20-31,0 20-130,0-20 98,-20 19-33,20-19 32,0 20-32,0-20 192,-20 21 32,20-21 32,0 19-192,0-19-31,0 0 31,20 0-192,-20 20-289,0-20-31,0 0-321,0 0 0,0-20 225,0 20-161,-20 0-672,20-19-2082</inkml:trace>
  <inkml:trace contextRef="#ctx0" brushRef="#br0" timeOffset="12846.73">12485 8008 64,'20'-21'1569,"-20"21"353,0-19-833,0 19-481,20 0-31,-20 0 448,0 0 192,0 0-352,0 0-417,0-20-352,0 20-63,0 0 31,-20 0 96,20 0 64,0 0-128,-20 0-32,20 20-32,0-20-96,0 0 32,0 0 32,-20 19-96,20-19-96,0 21 160,0-21 32,-19 20 0,19-20 64,0 19 64,-20-19 0,20 20 64,-20 0 96,20-20-95,-20 20-97,20 0 64,0 0-96,-20 0 32,20-1-64,0 2-64,-19 18 32,19-19 32,0 0-32,0 0 0,0 0 64,-20 19-32,20-18 64,0-2-160,0 21 128,-20-21-64,20 22-64,0-2 128,-21 1-64,21-20 64,-20 20-64,20 0 0,0-21 64,-18 21-64,18 0 32,0-1-64,0-19 64,0 20-64,0-20 64,0 19-32,0 1 0,-20-20 0,20 20 32,0 0 33,0 0-98,-21-1 66,21-19-33,0 20 0,0 0 32,0-1 192,0-19-128,0 20-128,0-20 128,0 19-96,0-18 0,21 18 0,-21-19-96,0 20 96,0-20 32,0 20 0,20-21 0,-20 2 96,0 18 0,0-19 32,0 0-96,0 0-64,0 19 32,0-19 64,18 0-31,-18 20-65,20-20 0,-20-1 0,0 2 32,21-2 32,-21 21 224,0-20-32,0 0 32,20 0 97,-20 0-97,0-1-96,20 1-32,-20 1 1,19-21-65,-19 19-32,20 1-32,0 0 32,-20-1-32,20 2 32,-20-1 0,20-1 0,-20-19 160,19 20 0,-19 0 65,0 0-193,20 0 128,-20 0-96,20-1-32,0 2 0,-20-2-32,20 1 0,-20 20 97,19-20 63,1-1 32,0 2-128,-20 18 0,20-18 0,1-2-32,-3 1 1,-18 0-65,20-1 32,0 2-64,1-1 96,-1-1-128,-2-19 0,-18 20 64,21 0 0,-21 0 64,0 0-128,0 0 64,0-1 32,20 1-32,-20 0 64,0-20-32,20 20-64,-20-20 64,0 20-128,20 0 160,-20-20-128,0 20 128,20-1-160,-20 2 128,0-2 0,0 1 193,0 1-161,19-2 0,-19 1-160,0-20 128,0 0-160,0 0-97,0 0-255,0 0-257,20 0-320,-20 0-416,0 0-705,0 0-480,0-20-1859</inkml:trace>
  <inkml:trace contextRef="#ctx0" brushRef="#br0" timeOffset="13265.75">12703 10949 5765,'-20'0'2626,"20"0"-768,0 0 128,0 0 64,0 0-833,0 0-768,0 0 63,0 0 97,20 20-97,1-20-95,17 19-257,-17 2-128,19-2 96,-20 22-160,0-22 224,-1 1-288,1 20 192,0-40-96,0 20 192,0-20 193,-20 0 95,19-20 32,1-20-287,0 20-161,0 1-96,1-2-64,-3 1-321,-18 20-287,20-19-193,1 19-417,-21 0-767,0 0-2147</inkml:trace>
  <inkml:trace contextRef="#ctx0" brushRef="#br0" timeOffset="15392.88">13179 11585 1153,'-18'0'1761,"18"0"-896,0 0-513,0 0-512,18 0-1313,-18-20-1024</inkml:trace>
  <inkml:trace contextRef="#ctx0" brushRef="#br0" timeOffset="16005.91">13200 11565 544,'0'0'2306,"0"-20"-1313,0 20-544,0 0 127,0 0-192,0 0-191,0 0 95,0 0 128,0 0 481,0 0 96,-21 0-256,21 0 64,0 0-33,0 0 1,0 0 0,0-19 64,0 19-1,0 0-191,0 0-193,0 0 33,0 0 31,0 0-95,-18 0 31,18-21 65,0 21-161,-20 0-32,20 0 33,-20-19-161,-1 19 32,-17 0 0,17-21 64,-19 21-95,1-19-33,-1 19-128,0 0 32,1 0-128,-1 19 64,-19 2 0,18-2-32,1 2-32,1 18 128,-1-19-96,20 20 0,1-1 128,-1 1-96,20 0-32,0-1 32,0 1 0,0 20 32,39-20 0,-19-2 32,41 3-64,-23-1 64,23-1-32,18-19-32,0 0 0,0-20 0,2 0-32,-2-20-32,-20 20 160,20-39-96,-39 19-96,19-20 192,-39-1-32,0-18-32,0 20 160,-20-21 32,0 1-159,-20-1 127,-20 1-32,1 19 128,-1 0 193,-19 21-33,-20-2-480,18 2-64,-18 19-288,20 0-1122,19 19-2113,-19-19-12427</inkml:trace>
  <inkml:trace contextRef="#ctx0" brushRef="#br0" timeOffset="19850.13">8514 8902 10057,'-58'-20'416,"37"20"866,1-20-97,20 20-160,-20 0 352,20 0-32,0 0-704,0 0-481,0 0 64,0 20 321,20-20-193,0 20 193,1 19-257,37-18 0,-17 18-160,38 1 97,0 0-161,2 19-32,18 1 160,19 0-64,-19-1-96,20 20 0,-20-19-64,1 20 32,-20-20 0,-1-1-64,-20-19-32,-18 0 192,-3-1-128,-18-19 64,1 0-32,-1-20-64,-20 20-32,0-20-128,-20 0-417,-1 0-576,1 0-1282,-18-20-3490</inkml:trace>
  <inkml:trace contextRef="#ctx0" brushRef="#br0" timeOffset="20196.15">9508 9517 12619,'0'0'481,"0"-19"-897,19 19 255,-19 0 354,20 0 639,0 19 546,20 2-674,-1-1-383,2 20-193,17 0 224,-17-1-32,-2 1 1,1-20-289,0 19 128,-1-19-96,-19 20-32,0-20 0,0 0 64,-20-1 32,0 2 225,0-2 95,-20-19 225,0 20-1,-20-20-31,1 20-65,-1-20-127,-19 20-129,18 0-32,-17-20-127,17 20-129,2 0-225,-1-1-768,0 22-928,1-2-2499</inkml:trace>
  <inkml:trace contextRef="#ctx0" brushRef="#br0" timeOffset="25887.48">10638 7610 6534,'0'0'1089,"0"0"-481,0 19 417,0-19 769,0 0-32,0 0-609,0 0-481,0 0 1,0 0 96,0 0-33,0 0-95,0 0-128,0 0-161,0 0 0,0-19-64,0 19 33,0 0-161,0-19 32,0-2-64,0 2-32,0-22 225,0 2-97,0-1-64,0-19 32,0 19-96,0-20 96,0-19-128,0 0-31,0-21-66,0 1 98,0-20-33,0-21-64,21 21 96,-21 0 288,20 0-96,0-1-128,0 21-128,-1-20 0,1 19 32,-20-19 0,0 20-128,0-20-64,0 40 0,0-1 32,0 21 0,0-1 64,0 40-96,0 1 63,0 19-287,0 0-192,0 0-225,0 0-320,0 0-705,0 0-1153,0 0-1569</inkml:trace>
  <inkml:trace contextRef="#ctx0" brushRef="#br0" timeOffset="26269.5">10401 5445 13164,'-40'19'2274,"20"-19"-1249,20 0-96,0 0-352,0-19 95,0-1 33,20 0-385,20-20-192,-1 1-32,1-2 64,1-18 129,-3-1 31,23 1-160,-2-1 32,0 0-96,1 21-320,-21-1 737,-19 0-481,0 21-64,-20 19-32,0-20-128,20 20-65,-20 0-159,0 20 256,0-20-225,20 19 578,-1 21-225,1-20-65,0 20 129,1-1-224,17 1-352,-18-20-161,21 0-512,-21 19-1570,-1-18-3074</inkml:trace>
  <inkml:trace contextRef="#ctx0" brushRef="#br0" timeOffset="67213.84">10600 7570 1697,'-20'0'1570,"20"21"-65,0-21-128,0 0-288,0 0 129,0 0-97,0 0 32,0 19-289,20-19-255,-20 0-161,0 0 1,0 0 127,0 0-31,0 0-97,0 0-223,0 0-65,0 0 32,0 0-96,0 0-96,20 0 32,-20 0-32,0 0 0,18 0 64,-18 0-64,21 0 0,-21-19 64,20 19-32,-20 0 64,20-21 0,-20 21 97,0 0 191,0 0-96,0 0-128,0-19 1,-20 19-97,20 0 32,0-21-96,0 21 0,0 0 32,-20 0 0,20 0 0,0 0 32,0-20 0,0 20 0,0 0 32,0 0-32,0 0-64,0 0 32,0 0 0,0-19-32,0 19 32,0-20-32,20 20 0,-20-20 0,0 0 0,20 0 0,-20 0 32,0 1 32,0-1 32,20 0 32,-20-20-128,0 20 97,0-19-65,0 19 64,0-20-96,0 0-32,19 21 96,-19-21-128,0 0 160,0 0 64,0 20 128,-19-19-32,19-1-95,-20 0-97,0 1-32,20-1 224,-20 0-160,-1 0 160,3-19-224,-22 19 128,19-20-256,-17 1 192,-3-1-32,1 1-224,1-1 160,-21-20-64,1 21 32,-2-21 64,2 1-32,1 19-64,-23-20 64,2 22-32,0-22-64,0 20 96,-20 0-64,-1 1 32,1-1-96,0 1 32,-21-1 0,21 1-32,-20 19-97,0-19 225,19 18-32,-19 1 0,0 21 96,1-21-128,-2 20 224,1 0-160,0 0 0,19 20 0,1-20 0,-20 20 0,20-19 97,19 19-65,-19 0-193,20 0 514,0 0-674,-2 0 642,2 0-449,0 0 224,20 19 0,-1-19 96,1 0-32,-1 0 96,21 0-224,-1 0-32,-1 0 64,2-19-160,19 19 32,0 0-576,20 0 736,-20-20-1089,20 20 352,0 0-1152,20 0-65,-20 0-1249,20 0-1505</inkml:trace>
  <inkml:trace contextRef="#ctx0" brushRef="#br0" timeOffset="67545.86">7225 4649 3267,'-21'0'768,"-17"0"257,18 20 449,-21 0 448,-18-1-129,-1 22-544,1-22-384,-20 21-96,18 1-289,23-2-223,-3-19-225,1 20 0,21-20 256,19-1 0,19 1 417,21 0-64,19 0-97,2 20-256,18-20-192,0 20 0,1-21-96,-21 1-288,0 20-96,2-40-769,-41 20-2371</inkml:trace>
  <inkml:trace contextRef="#ctx0" brushRef="#br0" timeOffset="68526.91">4068 5067 9096,'20'59'3620,"0"-19"-3620,-1 20 32,-19 20 64,20-21-96,-20 1 160,20-21 480,0-19-319,-20 0-65,0-20 385,21 0 416,-21-20-481,0 0-576,-21-19-160,1-2 128,0 2 64,20 0-64,0-1-32,0 40-32,0-20-128,0 20 31,20 0 97,0 0 0,1 20 0,-3-20 32,2 19 64,21 2-32,-21-21-352,-2 20-321,3-20-224,-21 0 609,20-20 416,-20-20 128,20 20 417,-20-19-65,0 18 129,0 21 224,20-20-737,-20 20-192,19 20 192,1-20 193,0 40-97,0-20-96,0 19-256,-1-18-352,21 18-417,-20-19-609,-20-1-736,21-19-2786</inkml:trace>
  <inkml:trace contextRef="#ctx0" brushRef="#br0" timeOffset="68842.93">4704 5126 16751,'0'21'1153,"0"-21"-1249,0 19-64,0 1 160,0 1 32,20-2 32,-2 21 32,23-21-192,-1 2-256,-21-1-96,21-1-97,0-38-224,-21 19-448,1-41-96,0 22 929,0-21 287,-20 0 162,0 1 31,0 18 224,-20 2 353,0-1 255,20 20 97,0 0-704,0 20-321,0-1-64,0 2 0,0-2-641,40 22-1377,-19-22-2627</inkml:trace>
  <inkml:trace contextRef="#ctx0" brushRef="#br0" timeOffset="69082.95">5160 5047 12075,'-21'0'-96,"3"0"-737,18 0 865,-20 20 160,20-20 321,0 20-97,0-20-192,20 20-96,19-1 1,-19 2-225,20-21-289,-1 19-63,-19 1 191,-20-20 97,0 21 32,0-2-352,-20 1-2179,0 0-1953</inkml:trace>
  <inkml:trace contextRef="#ctx0" brushRef="#br0" timeOffset="69319.96">5439 5027 11755,'18'-20'288,"-18"20"-704,-18 20 672,18 0-192,-21 0 288,1 20 257,20 0-481,0-21-128,20 22 32,1-22-128,17-19 64,3 0-96,-3 0-257,23-19-480,-22-2-992,-19 1-1250,0-20-2306</inkml:trace>
  <inkml:trace contextRef="#ctx0" brushRef="#br0" timeOffset="69500.97">5597 4609 14381,'0'60'64,"20"-40"481,-20 40 768,20-20-737,-1 20-191,-19 19-161,20-20-192,0 1-673,0 0-768,0-20-1057,-1-1-2339</inkml:trace>
  <inkml:trace contextRef="#ctx0" brushRef="#br0" timeOffset="69839.99">5935 5047 11915,'38'0'640,"-17"-20"1346,-1 20-672,19 0-257,-19-20-129,0 0-319,0 20-289,-20-19-224,0-1 417,-20 0-1058,0 20 97,0-20-353,-19 20 96,-2 0 65,3 0 159,18 20 161,-1 20 224,1-21 288,20 21 0,20 0 385,1 0-97,-1 0 65,39-21-353,-19 1-96,19 1-96,-19-21 64,19 0 64,-19 0 129,-1 0-1,-19 0-288,-20-21-801,0 21-3267</inkml:trace>
  <inkml:trace contextRef="#ctx0" brushRef="#br0" timeOffset="73016.17">20088 4312 16687,'-19'0'-32,"19"0"-352,19 19 320,-19 2 64,20-2 128,20 21 320,-1 0 1,21 19-161,20 1-96,19 0-64,0-1 65,20-19-161,1 20-161,-1-20-63,-1-20-128,1-1-128,-19-19 223,-1 0 225,-19 0 32,-1-19-128,-20-1-128,-39-1-352,1 2-1538,-42-2-2787,1 2-3843</inkml:trace>
  <inkml:trace contextRef="#ctx0" brushRef="#br0" timeOffset="73463.2">20306 4371 10345,'-38'0'2467,"38"-19"-898,0-2-95,0 21-738,0-19-95,20-2-225,19-18-128,21 19-159,-1 0-1,40 0 160,0 20-192,1 0-96,-1 20-64,20 0 32,21 20-352,-22 0-545,1 0-96,0 19-32,1-19 224,-21 19-352,-40-19-865,1 0 160,-41-21 641,-19 21 544,0-40-544,-19 20 96,-1-20-865</inkml:trace>
  <inkml:trace contextRef="#ctx0" brushRef="#br0" timeOffset="74156.24">21102 4391 6886,'-20'-20'3619,"20"1"-3074,-21 19 160,21 0 127,-20-21-127,0 21-224,0 0-417,-19 0-96,19 0 0,-20 0 32,1 21 64,-1-2-128,1 1 64,19 20 0,0 0 32,-1 19 64,21-19-32,21 20-160,-1-1-257,18-19-127,23-1 224,-2-18 95,1-2 33,-1-19 160,20 0 96,-18 0 33,-2-40 127,1 21 385,-21-22 127,1 2 482,-40-21-450,0 21-351,-20-21-97,0 21 33,-19-1-257,-1 0 32,0 1-288,1 39-289,19-21-1024,-21 21-1378,3 0-2530</inkml:trace>
  <inkml:trace contextRef="#ctx0" brushRef="#br0" timeOffset="76053.35">21061 4530 992,'-20'0'-736</inkml:trace>
  <inkml:trace contextRef="#ctx0" brushRef="#br0" timeOffset="76434.37">21061 4530 1761,'0'0'2595,"0"-20"-321,-20 20-64,20 0 96,0-20 0,0 20-672,-20 0-641,20 0-673,-20 0-256,20 0-32,-19 0-64,-1 0-32,0 20 32,0 0 32,20 0 32,-20 20 0,20-21 0,0 21-64,20 0-96,0-21 32,0 2 64,19-1 128,1-20 160,1 0 96,-21-20 33,18 20-33,-17-40-128,-1 20 97,-20 0-225,0-20-64,0 21 256,-20-1-256,-1 0 0,1 0-96,-18 20-64,17 0-737,1 0-1793,0 0-6151</inkml:trace>
  <inkml:trace contextRef="#ctx0" brushRef="#br0" timeOffset="80207.58">19970 4391 3811,'0'0'705,"0"0"-97,0 0-383,0 0-289,19 0-449,-19 0-128,0 0-544,0 0 705,0 0 960,0 0 1090,0 0 95,0 0-383,0 0-514,0 0-319,0 0-385,0 0-128,0 0-225,0 0-95,0 0 96,0 0 128,20 0 32,-20 0 63,0 0 130,0 0 479,0 0 161,0 0-65,0 0 65,0-20-32,0 20-1,0 0-191,0 0-33,0 0 33,0 0-33,0-19 32,0 19-95,0 0-1,0 0-63,0 0-129,0 0-64,0 0 0,0-21-64,0 21-32,0 0 0,-20 0 32,20 0-64,0 0 0,0 0 32,0-19 128,-19 19-96,19 0 64,0 0 33,0 0 159,-20-21-96,20 21-96,-20 0-96,-1 0-64,21-19 0,-20 19 0,20 0-64,-18-20 0,-2 20 0,20 0 96,-21 0-32,1-20-32,20 20 64,-20 0 0,1 0-64,19-20 32,-20 20-96,0 0 64,0 0-65,0 0-31,-19-20 0,19 20-96,0 0 128,0 0 32,-19 0-96,19 0-65,0 0 161,-19 0 0,19 0 96,-21 0-96,1 0 96,1 20-32,19-20 0,-20 0 32,1 20-32,-1-20 32,1 20-32,19-20 0,-20 20 32,1-1-32,19 2-64,-21-2 0,21-19 0,-19 21-1,-1 18 129,1-19-64,-1 0 32,20 0 97,-19 0 63,-1 19-128,0-19 32,21 20-128,-21-20 64,19 20 0,1-21 64,-18 21-64,17 0 64,-19-20 192,20 20 96,1 0-127,-21-20-161,20 19-32,0 1 0,1-20-32,-1 19 64,0-19-192,0 0 160,-19 20-32,19-20 32,-21 19 32,21 1-32,-19-20-32,19 20 0,-20-20 0,21 0 0,-21 20 32,20-20 32,0-1 0,-19 1-32,-1-1 128,20-19 0,-19 21 33,-1-1 31,-1 0-96,2-1-32,19-19-32,-20 20-96,1-20 64,19 20-64,-20-20 0,1 0 32,-21 20 0,21-20 96,-2 20 128,3-20 65,-3 20 63,21-20-160,-19 0-128,19 0 0,0 20 96,0-20 32,0 0-95,1 0-1,19 0-96,-20 0-32,20 0 32,0 0-161,-20 19 194,20-19-162,-20 0 1,20 0 0,-20 0-96,20 0-32,-19-19-33,-1 19-31,0 0-256,20 0-97,-20 19 225,-1-19 127,21 0-127,-18 0-353,18-19-320,0 19-833,0 0 321,0-20 159,18 0-1056,-18 20-1985</inkml:trace>
  <inkml:trace contextRef="#ctx0" brushRef="#br0" timeOffset="80640.61">17051 5425 640,'40'-20'2466,"-20"-1"-2401,-20 21-33,20-19-64,-1 19 256,-19 0 352,0 0 417,0 0 192,0 0 449,20 0 704,-20 0-480,-20 0-929,20 0-449,-19 0-127,-1 19 31,0-19-128,-20 21 0,1-21 193,19 20 31,-21 0 1,-17-20 127,37 19 1,-19-19-257,21 20-160,-1-20 33,0 20-97,0-20 96,20 0-96,0 0-64,0 0 32,0 20-96,0-20 96,20 20 32,-20-20-64,20 20 33,0 0-65,-1-1 0,21 21 64,1-20-160,-3 1-32,3 18 128,-1-20-257,-1 1 225,1 1-288,-1-1 0,-19-1-97,0-19-95,-20 0-129,20 20-384,-20-20-1217,-20 0-4260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6T20:58:00.58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8097 7987 8295,'0'0'1762,"0"0"-993,0 0 896,0 0-63,0-19-449,0 19-288,0 0-417,0 0-224,21 19 193,-21-19-1,20 21 33,0-1-161,0 19-64,19-19-96,-19 20 0,20-20-96,-1 0-96,1 20 96,-20-21 0,19 1-224,-19 0 0,1-20-256,-1 20-385,-20-20-1121,0 0-2114,0 0-6310</inkml:trace>
  <inkml:trace contextRef="#ctx0" brushRef="#br0" timeOffset="447.02">8079 8266 6181,'0'0'609,"0"0"0,0 0 1633,0 0 0,0 0-256,0 0-705,0 0-609,0 0-351,0-20-65,0 20-32,0-20-160,0 20 0,0-19-96,0-2 32,0-18 32,0 19-96,0 0-128,0-20-32,0 1 96,0-2 128,0 22 0,0-1 256,0 20 32,0-20 97,0 20-193,18 0-64,3 0 160,-1 0-32,0 0-191,19 0-97,1 20-225,0-20-736,-1 0-1313,-19 20-3844</inkml:trace>
  <inkml:trace contextRef="#ctx0" brushRef="#br0" timeOffset="7648.43">5259 8564 9128,'0'0'1602,"-20"0"-321,20 0-96,0 0-192,0 0-320,0 0 63,20 20-95,-20 0-129,20-1-127,20 2-33,-21 19 0,1-21-127,20 21-129,1-20-32,-3 20 0,-17-21-32,19 1-32,-22 0-96,23 0-96,-21-20-193,-20 20-223,20-20-513,-20 0-1122,0 0-1600,0 0-4901</inkml:trace>
  <inkml:trace contextRef="#ctx0" brushRef="#br0" timeOffset="8074.46">5239 8882 7943,'0'40'1409,"0"-40"-1345,-19 0 97,19 19 735,0-19 482,0 0-225,0 0-449,0 0-223,19-19 256,-19 19-1,0-20-255,0 0-321,0 0-64,20-20-32,-20 21-32,0-21-32,0 0 0,0 1 64,-20-1-32,20 0 32,-19 0-64,19 0-32,0 21 160,0-1 97,0 20-161,19 0-32,-19 0 160,20 0 288,0 0-95,20 0-289,-21 20-32,21-1-64,0-19-64,-1 20-897,2-20-1922,-21 0-6790</inkml:trace>
  <inkml:trace contextRef="#ctx0" brushRef="#br0" timeOffset="8738.49">5815 8684 6630,'0'-21'2915,"0"21"-1794,0 0 448,20 0 33,-20 0-513,19 0-417,-19 21-448,20-2-159,0 1-33,1 0-225,-21 20-287,20-20-481,-20-1-865,18 1-1153,2-20-3459</inkml:trace>
  <inkml:trace contextRef="#ctx0" brushRef="#br0" timeOffset="8889.5">6014 8703 13773,'-20'20'640,"20"0"-608,20 0 64,-20 0-64,20 0-96,-20 19-929,19-19-2562</inkml:trace>
  <inkml:trace contextRef="#ctx0" brushRef="#br0" timeOffset="12258.7">6291 9001 2274,'0'0'2370,"0"0"-1986,0 0 769,0 0 833,20 20-224,-20 0-161,0 0-351,0 19-418,21-18-479,-21-2-97,0 21-128,0-40-96,20 20-256,-20-20-865,0 0-1570,0 0-3330</inkml:trace>
  <inkml:trace contextRef="#ctx0" brushRef="#br0" timeOffset="12373.7">6232 8882 9513,'0'-20'640,"0"20"-2594,21-20-5573</inkml:trace>
  <inkml:trace contextRef="#ctx0" brushRef="#br0" timeOffset="12660.72">6470 9180 12235,'0'20'1217,"0"0"-1281,0-20 384,0-20 449,0 20-224,0-20-513,0 0-321,0 0-351,20 1 127,-20-21 193,0 20-160,0 0-193,20 20 545,-20 0 416,20 0 801,-20 20-320,20 0-257,-20 20-63,0-21-321,19 1-128,1 20-448,-20-20-1154,20 0-1985,0-20-5670</inkml:trace>
  <inkml:trace contextRef="#ctx0" brushRef="#br0" timeOffset="13051.74">6708 9081 8584,'20'59'96,"-20"-39"801,21 20 992,-21 20-832,18-1-864,-18-19-514,0 19-415,20-38 671,-20 18 98,0-39-1,0 20 160,0-40 544,0 20-383,0-39-129,0-2-128,-20 2 32,20-1 0,-18-19-256,18-1-833,0 0-1121,0 20 865,0 1 1025,18 19 192,2 20 288,1 0 1218,-21 0 351,20 20-768,-20 19-576,0-18-321,0-2-128,0 21 0,0 0-128,-20-20-288,20 0-641,-21-20-1666,21 0-3779</inkml:trace>
  <inkml:trace contextRef="#ctx0" brushRef="#br0" timeOffset="13354.76">6907 9081 12043,'20'0'1089,"-20"0"-609,0 0 353,0 0-416,20 19-33,-20 2-64,0-2-192,19 21-96,-19-20-256,20 0-128,-20-20-353,20 20-800,-20-20 31,20-20 1,-20 20-321,20-20 737,-20 0 961,0 0 416,0 0 1186,0 20 256,-20-19-962,20 19-864,0 0-833,0 19 225,0-19 640,20 20 0,-20-20 64,20 20-865,-20-20-2018</inkml:trace>
  <inkml:trace contextRef="#ctx0" brushRef="#br0" timeOffset="13520.77">7125 9100 11114,'0'0'1537,"0"0"-480,0 0 545,0 0-385,21 0-384,-1 0-513,18 0-288,-17 0-224,-1-19-545,18 19-960,-17-20-2916</inkml:trace>
  <inkml:trace contextRef="#ctx0" brushRef="#br0" timeOffset="13700.78">7184 8882 7847,'0'40'4869,"0"0"-3204,0-1 353,20 1-32,-20 0-513,21 0-960,-1-1-385,0 1-32,-20-20-705,18 0-448,3 0-1281,-21-1-4997</inkml:trace>
  <inkml:trace contextRef="#ctx0" brushRef="#br0" timeOffset="14327.81">7919 8981 11434,'0'0'1474,"0"0"-1634,0 20 576,-20 0 513,20 20-96,0-20-257,0 20-352,0-21-128,20 1-63,-20 0 159,20 0-128,0-20 96,1 0-64,-21-20-224,18 20-160,-18-20-225,20-19-95,-20 18-1,0 2-128,21 19-800,-21-20 704,0 20 673,0 0 288,0 20 192,20-1-128,-20 2-95,20-2-33,-2 1 96,3-20 128,-1 0 513,0 0 384,-20-20-32,0 20-224,0-19-385,0-2-351,-20 2-322,0 19-415,-1-20-577,21 20-1153,-18 0-5061</inkml:trace>
  <inkml:trace contextRef="#ctx0" brushRef="#br0" timeOffset="14508.82">8296 9081 15406,'20'40'2306,"-20"-21"-2178,0-19-32,0 20 161,0 0 159,0-20-160,0 0-320,0 0-448,20 0-257,-20 0-416,0-20-1538,20-19-5220</inkml:trace>
  <inkml:trace contextRef="#ctx0" brushRef="#br0" timeOffset="14586.83">8237 8902 928,'0'0'12012,"20"0"-17169</inkml:trace>
  <inkml:trace contextRef="#ctx0" brushRef="#br0" timeOffset="14804.84">8514 9180 13100,'0'20'833,"0"0"-641,0-20 1730,0-20-449,0 20-672,0-20-353,0 0-384,0 0-32,-20-20-192,20 21 32,0-1-384,0 0-385,20 0 96,-20 20-1121,21 0-3107</inkml:trace>
  <inkml:trace contextRef="#ctx0" brushRef="#br0" timeOffset="15106.86">8713 9160 13132,'20'-20'-416,"0"20"448,0-19 768,-20-2-63,21 2 192,-21-1-96,0 20-321,0-20 97,-21 20 159,1 0-223,0 0-353,0 20-192,1 0 0,-1-1 0,0 2-32,20-2-128,0 1-160,20 0-1,19 0-319,-19-20-33,20 0-64,-1 20-416,1-20-1505,1-20-2979</inkml:trace>
  <inkml:trace contextRef="#ctx0" brushRef="#br0" timeOffset="15337.87">8992 9081 14765,'-20'0'769,"0"0"-577,0 0 865,20 0-672,0 19-193,0-19-192,0 21 0,20-2-128,0 1 32,-20 0 32,20-20 64,-1 20 0,-19 0 0,20-20 64,-20 20-32,-20-20 64,1 0-96,-1 0-128,20 0-769,-20 0-961,0 0-1633,20 0-3556</inkml:trace>
  <inkml:trace contextRef="#ctx0" brushRef="#br0" timeOffset="15547.88">9229 8783 10730,'0'20'800,"0"-20"-896,-20 39 256,1-19-31,19 0-1603,0 0-8455</inkml:trace>
  <inkml:trace contextRef="#ctx0" brushRef="#br0" timeOffset="15683.89">9349 8803 15406,'20'19'1345,"-20"1"-768,-20 20 512,20-20-769,0 40-960,-21-41-3781</inkml:trace>
  <inkml:trace contextRef="#ctx0" brushRef="#br0" timeOffset="18273.04">8992 6974 8968,'0'-19'609,"0"-1"319,0 0 514,-20 0-193,20-20 96,0 1-512,20-1-481,-1-19 321,-19-2-321,40 2-191,-20-21-97,19 1-64,-19 20 0,0 18-32,0 2-161,0 19-159,-1 1-417,-19 19-544,20 0-1506,-20 0-1120</inkml:trace>
  <inkml:trace contextRef="#ctx0" brushRef="#br0" timeOffset="18706.06">8794 6756 13388,'18'0'0,"2"20"128,0 0 225,-20 20 31,21-21 128,-1 21-159,-2-20-257,3 20-96,-1-21 128,0 1 160,0-20 385,-1 0 256,1-20-128,0 1-161,0-1-191,0 0-225,-1-20-128,1 20-224,0 1-449,0-1-448,0 20-1345,-1 0-4516</inkml:trace>
  <inkml:trace contextRef="#ctx0" brushRef="#br0" timeOffset="19515.11">9190 5584 11050,'19'-20'96,"-19"20"385,0 0-1,20 0 97,-20 20 255,0-1-383,0 1-225,20 20-192,-20-19-224,20 18-1250,1-20-1793,-3-19-5060</inkml:trace>
  <inkml:trace contextRef="#ctx0" brushRef="#br0" timeOffset="19680.12">9407 5544 15470,'-18'20'64,"18"0"96,0 19 449,0-19-513,0 21-32,18-2-320,3-20-1186,-1 22-2177,20-21-2563</inkml:trace>
  <inkml:trace contextRef="#ctx0" brushRef="#br0" timeOffset="19954.14">9607 5762 11915,'-20'21'704,"0"-1"-736,0-20 161,20 39-194,0-20 130,0 2 159,20 18-224,0-19 0,19 0-96,1-20 320,-19 0 256,17 0-127,-18 0 95,1-20 65,-1 0-33,0 1 0,-20-1-191,-20-1-97,0 21-32,-21-19-128,3 19-224,17 0-481,1 0-800,0 0-1282,1 0-3779</inkml:trace>
  <inkml:trace contextRef="#ctx0" brushRef="#br0" timeOffset="20156.15">9845 5803 13228,'0'19'448,"0"1"-159,0-1 287,20 2-159,-20-1-33,0-20-160,20 19-192,-20 1-320,20 0-321,-1 0-31,-19-20-481,20 0-385,0 0-415,0-20 31,-20 0-448,0 0-417,0 1 385</inkml:trace>
  <inkml:trace contextRef="#ctx0" brushRef="#br0" timeOffset="20257.15">9984 5861 256,'0'-19'5669,"0"19"-2081,0 0-1827,0 0-480,0 19-832,20 2-321,-1-21-128,1 20-192,-20-1-801,20-19-1538,0 0-2625</inkml:trace>
  <inkml:trace contextRef="#ctx0" brushRef="#br0" timeOffset="20431.16">10122 5803 12812,'20'0'480,"0"0"321,1-20 288,17 20-545,3-21-95,-1 21-321,-21-20-576,1 20-1314,0-19-1441,-20-1-3427</inkml:trace>
  <inkml:trace contextRef="#ctx0" brushRef="#br0" timeOffset="20588.17">10183 5564 12203,'0'20'-64,"20"-1"1313,-20 1 513,18 20-385,3 0-416,-21-1-641,20 2-288,0 18-993,-20-19-544,20-20-929,-20 19-2243</inkml:trace>
  <inkml:trace contextRef="#ctx0" brushRef="#br0" timeOffset="20812.19">10460 5882 11627,'20'59'96,"0"-39"-32,-20 20 0,21-1-481,-21-19 385,18 20 0,2-20-512,-20 0 63,0 0 609,0-20 1122,0 0-578,-20-20-480,2 20-31,-3-40 31,21 0-128,-20 1-481,20-21-1280,0 20-4357</inkml:trace>
  <inkml:trace contextRef="#ctx0" brushRef="#br0" timeOffset="20938.19">10460 5882 1249,'40'-79'4196,"-19"59"-1442,-3 20 97,2 0-705,1 20-961,-21-1-576,20 1-65,0 20-191,-20-20-97,0-20 0,0 19-64,-20-19-448,0 20-961,20-20-1954,-21 0-5221</inkml:trace>
  <inkml:trace contextRef="#ctx0" brushRef="#br0" timeOffset="21245.21">10659 5822 13837,'20'20'928,"-20"-1"898,20 2-545,0-1-928,-20-1-225,19 1 0,1 0-224,0-20 0,0 0 32,0 0-449,-1 0-287,-19-20-65,20 0 256,-20 1 129,-20-22-129,20 22 1,0 19 672,-19-20 576,19 20 161,0 0-160,0 0-545,0 0 288,0 20 0,19-1-191,1 2-129,0-1-128,0-20-513,0 0-544,-1 19-897,1-19-2530</inkml:trace>
  <inkml:trace contextRef="#ctx0" brushRef="#br0" timeOffset="21412.22">10936 5783 9769,'0'0'2210,"20"0"-1025,0 0 1089,1 0-1121,17-21-192,-18 21-288,21 0-481,-2-20-160,-19 20-128,20-19-673,-20 19-1761,-20-20-4133</inkml:trace>
  <inkml:trace contextRef="#ctx0" brushRef="#br0" timeOffset="21620.23">11035 5584 9705,'20'19'2370,"-20"1"-544,21 0 512,-21 21-673,20-2-351,-20 0-642,20 2-447,-20-2-257,19-20-193,1 22-287,-20-22-577,20 1-1057,-20-20-2435</inkml:trace>
  <inkml:trace contextRef="#ctx0" brushRef="#br0" timeOffset="21829.24">11373 5365 17488,'0'19'-576,"0"-19"576,0 21 256,0-1-64,0 0-160,0-1-512,0 1-3140,20-20-9000</inkml:trace>
  <inkml:trace contextRef="#ctx0" brushRef="#br0" timeOffset="21973.25">11533 5345 16111,'19'39'96,"-19"-18"320,0-1 33,0 19-289,0-19-352,-19 0-2018,19 20-11467</inkml:trace>
  <inkml:trace contextRef="#ctx0" brushRef="#br0" timeOffset="32751.87">8138 9061 3459,'0'0'1441,"0"0"-416,0 0 481,0 0-738,0-20-127,0 20 512,0 0 160,20 0-96,-20 0-160,0 0-320,0 0-256,0 0-65,0-20 0,0 20-224,0 0-95,0 0 31,0 0 32,0 0-64,0 0 0,0 0-96,0 0 32,0 0-32,0 0 32,20 0-32,-20 0 32,0 0 0,0 0 385,0 0 191,-20 20-256,20 0-159,0 0-33,0 20-128,0-21-32,0 1-224,0 20-225,0-20-1184,0-20-3780</inkml:trace>
  <inkml:trace contextRef="#ctx0" brushRef="#br0" timeOffset="35637.03">10976 7908 11434,'0'0'417,"0"0"-513,0 20 832,21 20 610,-21 0-33,20 19-64,-20 1-288,18 39-224,-18-19-257,0 19-224,20-40-128,-20 1-128,21-20 65,-21-20-130,20 0 130,-20-20-130,0-20-63,20 0-128,-20-20-96,0 1 63,19-1 1,-19 0 192,0 0-64,20 20 96,0 20 0,0 0 224,0 0 128,0 20 321,-20 20-161,19 0-288,1 0-128,-20-1-64,20 1-352,-20-20-481,20 19-1377,1-18-3876</inkml:trace>
  <inkml:trace contextRef="#ctx0" brushRef="#br0" timeOffset="36099.06">11671 8524 13132,'20'-19'609,"-20"19"-513,0 0 608,-20 0 129,0 0 192,1 19-384,-1 1-417,0 0 64,20 20 129,0-21-1,0 21-320,20 0-96,0 0-64,19-20-128,21 0-97,-21-20-31,22 0 320,-23-20 96,3 0-128,-3 0 64,3-19 96,-41-1 33,0 19-33,0 2 32,-41-21-64,3 20-128,-3 20 0,-18 0 256,-1 0 32,1 20-128,19 0-128,21 0 32,-1-1-160,20-19 160,39 21-32,-19-21-128,40 0 96,-21 19 128,22-19-128,-23-19-96,3 19-32,-21 0-705,-2 0-1025,-18-21-2466</inkml:trace>
  <inkml:trace contextRef="#ctx0" brushRef="#br0" timeOffset="38646.21">12386 7908 11242,'0'-20'929,"0"20"-288,0 0-257,0 0-288,-20 20 513,20 20 512,-19 20-321,-1-1-95,20 1-256,-20 20-193,20-1-32,0 0-128,0-19-96,0-21 0,20 21-128,0-40-545,19 0-544,-19 0-865,20-20-1825</inkml:trace>
  <inkml:trace contextRef="#ctx0" brushRef="#br0" timeOffset="38832.22">12564 8246 1921,'0'0'14638,"0"0"-14702,20 20 320,0 0 513,0 0 0,1 0-225,17-1-448,3 1-352,-3 20-577,3-40-256,-1 20-320,-1 0-1538,1-20-3395</inkml:trace>
  <inkml:trace contextRef="#ctx0" brushRef="#br0" timeOffset="39007.23">12922 8246 13741,'-59'0'640,"39"20"-512,-20 0 513,-1 20 160,3-21-65,-3 22-608,21-22-544,2 1-1185,18 0-706,18-1-575,-18-19-4037</inkml:trace>
  <inkml:trace contextRef="#ctx0" brushRef="#br0" timeOffset="39236.24">12882 8008 14541,'40'0'1089,"-20"20"-800,19 19 479,1 21 33,-20-1-128,19 1-65,-19 0-223,21-1-289,-21 1-64,-20-21 32,0 2-96,0-2-224,-20-19-65,20 0-672,-20 0-929,20-20-3907</inkml:trace>
  <inkml:trace contextRef="#ctx0" brushRef="#br0" timeOffset="39431.25">13517 8226 16591,'21'-19'1057,"-21"19"-961,20 0 1250,-2-21-257,23 21-321,-21 0-543,20 0-450,-21 0-1216,1 21-673,-20-21-3587</inkml:trace>
  <inkml:trace contextRef="#ctx0" brushRef="#br0" timeOffset="39561.26">13538 8326 14413,'20'39'1185,"-20"-39"-608,38 0 320,3 0-481,-21 0-320,19 0-672,-19-20-4389</inkml:trace>
  <inkml:trace contextRef="#ctx0" brushRef="#br0" timeOffset="40002.28">14907 7570 10986,'20'-19'1665,"-20"-2"-800,0 42-96,0-2 96,0 2-257,0 17-383,0 23-97,20-2-96,-20 1-449,20-20-383,0 19-834,-1-19-1377,1-1-2306</inkml:trace>
  <inkml:trace contextRef="#ctx0" brushRef="#br0" timeOffset="40261.3">14331 8226 16912,'-59'20'160,"59"-20"-481,39 20 353,2-20 417,38-20 384,40 20-193,20-20-191,20 1 63,39-2 193,-20 2-33,21-1-447,-19 0-161,-2 0 0,-20 0-64,-39 20-128,-19-20-609,-60 20-672,-20 0 320,-20 0-737,-40 0-2658</inkml:trace>
  <inkml:trace contextRef="#ctx0" brushRef="#br0" timeOffset="40593.32">14550 8644 12139,'0'40'2018,"0"-1"-1345,20 1 287,0 0 33,-20 19-352,0-19-417,19 20-160,-19-21-64,20 1-64,-20 0-32,20-21-288,0 2-865,-20-21-1570,20 0-3619</inkml:trace>
  <inkml:trace contextRef="#ctx0" brushRef="#br0" timeOffset="40751.33">14769 8842 15566,'38'0'1025,"3"0"-929,-21 0 577,19-20-513,1 20-224,-20 0-641,0 0-2754,-1-19-9353</inkml:trace>
  <inkml:trace contextRef="#ctx0" brushRef="#br0" timeOffset="40910.33">14868 8684 12748,'20'59'1697,"-20"-19"-1152,19-1 768,-19 1-32,20 20-832,-20-20-578,20-21-1472,0 21-3940</inkml:trace>
  <inkml:trace contextRef="#ctx0" brushRef="#br0" timeOffset="41444.37">15265 8941 15310,'20'21'577,"0"-42"-674,-1 21 194,21-19 63,0 19 384,-21-20 129,21 0-417,-20 0-224,19 0 64,-39 0 96,20 1-224,-20-1-128,-20 0 64,1 20-64,-1 0-128,-20 0 63,1 20 129,-1 0 192,0 19 97,21 1 95,-1 0-96,20 0 96,20-1-192,-1-19-96,21 0 33,19 0-98,-19-20 97,19-20-352,-19 20-737,19-40-3203</inkml:trace>
  <inkml:trace contextRef="#ctx0" brushRef="#br0" timeOffset="41646.38">15582 8544 13708,'0'-20'801,"0"1"-1409,21 19 864,-3-20 737,-18 20-192,20 0-673,1 0-224,19 0-641,-22 0-1473,-18 0-2755</inkml:trace>
  <inkml:trace contextRef="#ctx0" brushRef="#br0" timeOffset="42114.4">15939 8425 3843,'0'-20'4997,"0"20"-4485,-20 0 1026,20 0-289,-19 0-448,19 20-193,-20 0-191,20-1-193,0 2-160,0 18-32,20 1 32,-1-20-32,1 19-96,20-18-192,-1-2 224,1-19 96,1 0 32,-3 0 96,3-19 160,-1-2 97,-21 2 95,1-1-223,-20 0-97,0 0 0,-20-19-128,1 19-128,-21-1-128,-1 2-96,-17-1 64,17 0 96,-18 1 63,19 19 1,1 0 97,19 19-65,20 1 64,0 0 128,20-1-32,-1 2 96,21-1-64,1-20-192,-3 0-32,3 19 0,-1-19-320,-22 0-705,3-19-2082,-1 19-7207</inkml:trace>
  <inkml:trace contextRef="#ctx0" brushRef="#br0" timeOffset="42302.41">16257 8326 12139,'0'-20'2498,"20"20"-1729,0 0 961,0 0-1122,-1 0-127,21 0-417,-20 0-224,1 0-929,-3 0-1282,-18 0-3202</inkml:trace>
  <inkml:trace contextRef="#ctx0" brushRef="#br0" timeOffset="42431.42">16317 8326 8680,'0'60'736,"0"-41"-768,19 21 225,-19-21 223,0 22-993,20-22-2562</inkml:trace>
  <inkml:trace contextRef="#ctx0" brushRef="#br0" timeOffset="42641.43">16516 8464 14894,'39'41'2370,"1"-41"-1473,-20 19 800,19 1-736,-19-20-640,0 20-321,0-20-417,-1 0-960,1 0-225,-20 20-1473,0-20-8231</inkml:trace>
  <inkml:trace contextRef="#ctx0" brushRef="#br0" timeOffset="42800.44">16773 8386 13228,'-20'39'2178,"0"-19"-2018,-19 20 1025,19-1 353,0-19-1250,0 0-640,1 20-1602,-1-21-5349</inkml:trace>
  <inkml:trace contextRef="#ctx0" brushRef="#br0" timeOffset="43434.48">16158 8127 9416,'20'0'833,"-20"0"-769,20 0 1826,0-20-224,-1 20-417,21 0-512,19 0-449,1 0-128,-1 0 160,2 0-256,-2 0-224,0 0-577,-19 0-512,19 0-1089,-19 0-4068</inkml:trace>
  <inkml:trace contextRef="#ctx0" brushRef="#br0" timeOffset="66001.77">11335 9697 4932,'-21'0'3075,"21"0"-1858,0 0 96,0 0 289,0-20 32,0 20-289,21 0-769,-21 0-448,18-20 97,2 20-1,0 0 0,1 0-96,-1 0-32,19 0-64,1 0 0,-1 0-32,21 0 0,-1 20-32,1-20 0,19 0 0,1 0 64,19 0-64,20 0 32,-20 0 0,21 0 0,18 0-192,-19 0 96,21-20 0,-1 20 32,19 0 32,0-19 32,2 19-32,-2-21 64,2 21-32,-2-19 0,20 19-32,-18-20-32,18 20-128,1-20-1,0 0-31,0 20 32,-1-21-64,0 21 160,-18-19 128,-2 19 128,20 0 32,-18 0 64,-2-20-32,2 20-127,-2 0-33,2 0-64,-2 0 64,-19 0-64,20 0-64,-20 0 128,-20 0-128,-1 0 128,2-20-64,-41 20 32,1 0-224,-21 0-1218,-39-19-3651</inkml:trace>
  <inkml:trace contextRef="#ctx0" brushRef="#br0" timeOffset="76435.37">1070 5285 11146,'0'21'737,"0"-21"-1378,20 0 641,0 0 32,0 0 385,19 0 511,1-21-255,1 21-385,-3 0-256,23 0 32,-22 0-64,1-19-416,0 19-705,-1 0-673,-19 0-672,0 0-737,-20 0-1249</inkml:trace>
  <inkml:trace contextRef="#ctx0" brushRef="#br0" timeOffset="76730.38">1388 5147 11562,'-39'19'481,"19"-19"-673,20 0-32,0 0 736,0 0 353,20 0-32,0 0-321,-1 0-288,21 0 33,19 0 159,1 0-224,-1 0-128,-19 20-32,19-20-32,-18 21 32,-3-21 0,-17 19-64,-1-19 96,0 20 128,-20-20 225,0 20-225,-20-1-64,-21 2-96,3-1 0,-3-1-512,3 1-1442,-3-1-2626</inkml:trace>
  <inkml:trace contextRef="#ctx0" brushRef="#br0" timeOffset="77336.42">1209 7451 2466,'-40'20'10378,"40"-20"-10378,-19 0 256,19 0 1089,19 0-480,1-20-449,20 20-223,-19 0-129,37 0 0,-17 0-64,-2-20-64,21 20-545,-21 0-960,1 0-2083</inkml:trace>
  <inkml:trace contextRef="#ctx0" brushRef="#br0" timeOffset="77588.43">1448 7272 13196,'-20'0'96,"20"0"-288,0 20 865,20-20 800,19 0-320,-19 0-320,20 20-449,-1-20-288,1 20-96,1-20 128,-3 20-64,-17-20-32,-1 20 1,-20-1 95,0-19 0,0 20 64,-20 0-128,-1 0-32,-17-20 0,-3 20-352,1-20-1090,21 20-2914</inkml:trace>
  <inkml:trace contextRef="#ctx0" brushRef="#br0" timeOffset="78187.47">1229 9041 13164,'-40'0'1601,"40"20"-1889,0-20 288,-20 0 961,20 0-64,0 0-288,20 0-97,-20 0-224,20 0 161,21 0-321,-21-20-96,18 20 0,3 0-192,-2-20-385,1 20-223,0 0-257,-1-20-481,-19 20-1248,0 0-930,0-20-3299</inkml:trace>
  <inkml:trace contextRef="#ctx0" brushRef="#br0" timeOffset="78483.48">1487 8862 12523,'-19'0'1858,"19"0"-2050,0 0 384,0 0 1057,19 0-384,1 0-192,0-20-353,20 20-288,-21 0-32,21 0 160,1 20-160,-3-20 0,3 20 32,-3-20-32,-17 20-32,-1-20-64,0 20 32,0-20 96,-20 19 352,0-19-127,0 21-65,-20-2-192,0 1 0,-21 0-224,3 0-769,-3 20-1698,21-21-6886</inkml:trace>
  <inkml:trace contextRef="#ctx0" brushRef="#br0" timeOffset="80931.62">2857 2483 8456,'-40'-19'480,"40"19"-192,-39 0 65,19 0-257,0 0 288,-20 19 705,1-19-608,-22 20-225,2 20 64,19-20 193,-19 0-33,0 19 32,19 1-31,-19 0-385,19 20-32,-1-21 96,3 21 289,18 19-65,-1-19 96,21 19-95,0-19-225,21 0-64,-1 0-64,18-1-32,23-19-96,-2 19-96,20-19-32,20-20 96,0 20-1,1-21 65,-1 1-160,2-20-160,-2 0-193,0 0-63,0-39 95,-20 19 449,0-20 96,0-19 64,-18-1 0,-2 0 417,-19 1 479,-21-21-287,21 20-224,-40-19-65,20 0-64,-40-1 65,0 1 191,0 19 161,-39 1-161,0-1-95,-22 20 256,2 0-1,0 20-415,0 1-386,0 19-63,-2 0-897,22 19-512,1 1-1410,17 0-2658</inkml:trace>
  <inkml:trace contextRef="#ctx0" brushRef="#br0" timeOffset="81272.64">2580 2940 15054,'-20'20'1665,"20"-20"-2177,20 0 896,-2 0-63,23 0 127,-21 0 128,19 20-287,21 0-225,-21-20-96,1 20 96,0 0-256,-1-1-801,1 1-1153,-19 21-1602,17-41-3523</inkml:trace>
  <inkml:trace contextRef="#ctx0" brushRef="#br0" timeOffset="81482.66">2916 2881 16591,'-39'40'-224,"-1"-21"288,20 21 256,0 0 193,-19-1 256,19 1-353,0 0-448,0-1-288,1-18-705,19-1-1089,0 0-2915</inkml:trace>
  <inkml:trace contextRef="#ctx0" brushRef="#br0" timeOffset="81812.67">3115 3139 12395,'0'20'865,"-19"-1"-352,19-19 415,0 21-447,0-1-225,0 0 193,19 0-33,1-20-352,0 0-32,20 0 128,-1 0-32,1-20-64,-20 0-32,-1 0 129,1-20 287,-20 20 193,-20 1 31,1-2 65,-21 21-289,20-20-480,-19 20-96,-1 20-897,0-20-1089,21 21-4356</inkml:trace>
  <inkml:trace contextRef="#ctx0" brushRef="#br0" timeOffset="83391.76">3611 3278 5925,'0'0'3908,"0"0"-3492,0 0-416,0 0-192,20 0 160,-20 0 160,20 0 160,-20 0 97,20 20 448,0-20-33,-20 20 65,19 0-128,1-20-417,0 20-256,0 20 0,1-21-32,-1 21 0,-2-20 64,2 20 33,1-1-1,19 1-32,-1 0 320,-19 0-320,20 19-64,-1-19 32,1 0-64,-1 20 32,1-21 32,1 21 32,-3-21 449,3 21 32,18-1-161,-19 1-256,19 0 256,-19-21-223,-1 22-1,21-2-96,-19 1 96,18-1-32,-19 1-128,19-1 257,-19 0-225,19 1 128,-19 1-96,-1-22-32,22 21 96,-23-1-192,3 1-64,18-20 32,1 20 288,-21 0-320,21-21 160,-1 21 64,-19-1 32,19-19 1,-18 0-65,-3 19 32,3-19-96,-1 0 0,-1-1-32,1 1 32,-1-19 0,21 18 0,-21 0-32,1 2 32,-19-22 0,17 20 64,3-18-192,-1 18 96,-1-19 96,-19 20-64,20-20-32,-1 0 32,-19-1-32,20 1 32,-19 0-64,17-20 64,-18 20 0,1 0-64,-1-20 64,-2 0-32,3 20 32,-1-20-64,0 20 64,0-20-64,-1 19 96,1-19-64,0 21 0,0-2 0,0-19 0,-1 20 32,21 1-32,-20-2 64,19 1-96,-19 0 64,20-20-32,-1 19 0,2 2 0,-1-1 96,-1-1-96,-19-19 64,20 20-96,-21-20 97,1 0-130,0 20 33,-20-20 96,20 0-31,-20 0-33,20 20-33,-20-20-31,20 0 64,-20 0-96,0 0-32,0 20-128,0-20-257,0 0-383,0 0-129,0 0-833,0 0-1473,-20 20-3716</inkml:trace>
  <inkml:trace contextRef="#ctx0" brushRef="#br0" timeOffset="83759.79">6749 6478 13196,'-41'0'2723,"41"0"-1955,0 0 257,0 0-416,0 0-609,20 0 160,1 0 128,17 20-128,3-1-31,-3 1 63,23 0-32,-22 0-96,21-20-32,-20 0 32,-1 0 0,-19 0 128,1 0 161,-1-20 319,-2 0-159,2-19-33,1-1 33,-1 0-1,-20-19-224,0 19-191,0 0-97,0 0-353,0 20-640,0 1-832,0 19-866,0 0-4580</inkml:trace>
  <inkml:trace contextRef="#ctx0" brushRef="#br0" timeOffset="84986.86">4663 2464 11082,'0'0'1441,"0"-20"1,0 20 544,0 0-961,0 0-449,0 20 193,21-1-225,-21 1-351,20 20-290,0-20 33,-2 19-512,23-19-641,-21 1-865,0-21-1890,-1 0-5349</inkml:trace>
  <inkml:trace contextRef="#ctx0" brushRef="#br0" timeOffset="85129.86">4842 2523 8391,'0'20'8905,"0"-20"-9289,0 0 351,20 20 98,-20 0-97,20-1-673,0 22-640,0-22-1762,19 1-3620</inkml:trace>
  <inkml:trace contextRef="#ctx0" brushRef="#br0" timeOffset="85548.89">5121 2483 13292,'0'0'801,"-20"0"-801,20 20 416,20 20-63,-20 19-193,18 1-96,3 20-192,-1-2-641,-20 3 609,20-22 96,0-19 128,-1 0 64,-19-21 128,0 1 161,0-20 191,0 0 833,0-20-960,20 1-545,-20-1-32,20 0-128,0 0-1,19 0 129,1 20 32,0 0-64,-1 20 128,-19 0 32,1 0 0,-1 0 128,-20-1 225,0-19 479,-20 20-63,-1 0-96,-17-20-417,-23 21-224,21-21-416,21 0-289,-21 0-832,40-21-2018,0 1-6887</inkml:trace>
  <inkml:trace contextRef="#ctx0" brushRef="#br0" timeOffset="85723.9">5617 2901 16687,'20'20'353,"-20"19"127,0-19 33,0 20-385,19-1-96,-19-19-513,20 21-544,0-22-832,-20 1-1475,20-20-3586</inkml:trace>
  <inkml:trace contextRef="#ctx0" brushRef="#br0" timeOffset="85859.91">5617 2861 17552,'-20'-20'449,"20"20"-866,0 0-704,20 20-801,0 0-1665,-1-20-7239</inkml:trace>
  <inkml:trace contextRef="#ctx0" brushRef="#br0" timeOffset="86190.92">5935 2960 16111,'-41'20'288,"1"0"417,21 0-545,-1 19-64,20-19 0,0 0-64,0 1-160,20-2-513,19-19 65,-19 0 352,1 0 95,17 0 1,-18-19 96,-20-2 32,21 1 32,-21 0 64,0 1-32,0-1-64,-21 0 97,21 0 383,-20 0 257,20 20-161,0 0-95,0 0-449,0 20 64,20 0 224,1 0-224,-1 19-224,0-19-480,19 0-898,1 1-1377,-1-21-2946</inkml:trace>
  <inkml:trace contextRef="#ctx0" brushRef="#br0" timeOffset="86465.94">6253 2960 12748,'-21'-20'160,"1"20"769,20 20-193,-20-20-479,20 20 255,0-20 65,20 20-289,0 0-128,1 0 96,-3-1-64,22 1-95,-19 0-65,-1 1 0,-2-2 32,-18 1 96,0-20 352,0 19 257,0-19 0,-38 21-289,17-21-127,-19 0-193,22 0-128,-23 0-513,21-21-1056,0 21-2691</inkml:trace>
  <inkml:trace contextRef="#ctx0" brushRef="#br0" timeOffset="86739.96">5556 2622 13965,'-18'-20'4100,"18"20"-3588,0 0 257,0 0-673,0 0-801,0 0-736,0 0-4773</inkml:trace>
  <inkml:trace contextRef="#ctx0" brushRef="#br0" timeOffset="87416.99">7146 2782 16527,'-21'0'256,"1"19"-384,20-19 32,0 40 64,0 0 64,0 0 32,20-1 0,1 21-64,-1-21 32,18 1 32,3 0-96,-3-20 32,3-1 32,-1-19 64,-21-19 1,21 19-258,-20-20 1,-20-20 0,20 20 160,-20-19 64,0-1-96,-20 0-32,20 20 192,0 1 289,-20 19-289,20-20-96,0 20-64,0 20-128,0-20 288,0 39 128,20-19-128,0 20-64,-20-1-64,39 1-576,-19-19-674,0 18-800,19-20-1441,-19-19-3556</inkml:trace>
  <inkml:trace contextRef="#ctx0" brushRef="#br0" timeOffset="87763.01">7642 2881 12299,'0'40'3011,"0"-21"-3075,0 21 160,0-20 0,0 20-32,0-21 0,0 1 32,0 0-32,20-20 32,-20 0 353,0 0 31,0 0-512,0-20-96,0-19 32,18 19-256,-18-20-129,21 0 33,-1 21 320,-20-21 192,20 40 416,0-20 321,-1 20 96,1 0-128,-20 20-321,20 20-384,-20-21 0,20 21-64,-20 0-352,0-20-257,20 19-608,-20-19-288,20-20-834,-20 21-1536</inkml:trace>
  <inkml:trace contextRef="#ctx0" brushRef="#br0" timeOffset="87930.02">8018 2901 13324,'21'20'641,"-21"-1"416,0 21-641,20 0-448,-20-20-512,20-1-225,-2 1-1409,3 0-5542</inkml:trace>
  <inkml:trace contextRef="#ctx0" brushRef="#br0" timeOffset="88060.03">8039 2702 18321,'0'-20'-1506,"0"20"-447,0 0-2756</inkml:trace>
  <inkml:trace contextRef="#ctx0" brushRef="#br0" timeOffset="88268.04">8217 2820 13676,'40'21'1282,"-1"-21"1216,1 0-704,19-21-641,-19 21-192,19-19-609,2 19-128,-2-19-320,-19-1-448,0 20-641,-40 0-385,0-20-1024,0 20-3556</inkml:trace>
  <inkml:trace contextRef="#ctx0" brushRef="#br0" timeOffset="88485.06">8476 2583 12684,'0'39'800,"0"1"1346,0 0-384,0 20-385,18-2-896,-18-17-385,0 19-192,20-1-609,-20-19-320,21-1-1505,-1-19-4293</inkml:trace>
  <inkml:trace contextRef="#ctx0" brushRef="#br0" timeOffset="88774.07">8911 2345 10762,'0'-21'192,"0"21"1153,0 21-544,0-2 288,0-19-128,-18 40-545,18-20-320,0 20-64,0-21-96,0-19-224,18 20-513,-18-20-736,21 0-897,-1 0-4805</inkml:trace>
  <inkml:trace contextRef="#ctx0" brushRef="#br0" timeOffset="88917.08">9011 2385 14349,'20'39'737,"-20"-19"256,0 0-385,0-1-416,0 1-256,0 20-800,0-20-3428</inkml:trace>
  <inkml:trace contextRef="#ctx0" brushRef="#br0" timeOffset="93583.35">7780 3894 14701,'0'20'609,"0"0"-961,20 0 640,0 0 385,20 0 159,-1-1 129,21 1-384,-21 20-417,22-20-128,-2 0-32,-19-1-32,19 2-513,-19-2-576,-20 1-768,-1 0-1218,1 0-2178</inkml:trace>
  <inkml:trace contextRef="#ctx0" brushRef="#br0" timeOffset="93771.36">8197 3934 16047,'-19'20'384,"-1"0"-352,0 19 384,0 2 193,-19-2 0,19 21-417,-21-21-256,21 21-545,2 0-320,18-20-800,0-21-2243</inkml:trace>
  <inkml:trace contextRef="#ctx0" brushRef="#br0" timeOffset="94068.38">8435 4232 14093,'0'20'1313,"-20"-20"-1505,20 20 608,0-20-63,0 19 95,20 2-160,1-2-192,-1 2-96,18-2-224,-17-19 160,19 0 64,-21 0 64,21 0 0,-20-19 96,-20-2 97,20 2 31,-40-2-96,0 2-32,0-1-32,0 0-128,-19 20-224,19 0-480,-21-20-578,41 20-2625</inkml:trace>
  <inkml:trace contextRef="#ctx0" brushRef="#br0" timeOffset="94262.39">8832 4033 10089,'20'0'7367,"-20"0"-7175,0 0 1121,21 0-352,-1 0-64,19 0-416,1 0-353,-20-20-416,19 20-962,-19 0-1120,0 0-7591</inkml:trace>
  <inkml:trace contextRef="#ctx0" brushRef="#br0" timeOffset="94414.4">8893 4153 15406,'18'19'-64,"3"-19"1986,19 0-641,-1 0-384,1-19-256,0 19-770,-1 0-1216,-19 0-1730,0 0-5893</inkml:trace>
  <inkml:trace contextRef="#ctx0" brushRef="#br0" timeOffset="94666.41">9488 3835 10345,'0'-20'1217,"0"20"897,0 0-256,0 20-641,0-1 97,0 21-33,0 20-448,0-1-289,0 1-224,20-1-320,-1 1 0,-19 0-768,20-21-546,0 1-671,-20 0-3108</inkml:trace>
  <inkml:trace contextRef="#ctx0" brushRef="#br0" timeOffset="124880.14">7522 11942 9929,'-20'19'544,"20"-19"-1408,0 0 864,0 0 1345,0 0 481,0 0-994,0 0-383,0 0-97,0 0 65,20 21-97,-20-21-32,0 0-160,20 0 128,1 0 33,-3 0-33,2 0-64,21 0 0,-3 0-31,3 0-65,18 0-64,-19 0-32,20 0 0,-1 0 32,0 0-64,2 0 32,-2 0-64,1 20 32,19-20 0,20 0 32,-20 0 32,21 0-32,-1 0 32,20-20-32,-20 20 32,21 20 0,-21-20-32,39 0 0,-19 0 0,21 0-32,-21 0 64,19 0-32,2 0 32,-1-20-32,19 20 0,-18-21 0,-2 21 224,-19 0-128,21 0-32,-21 0 0,-1-19-96,1 19 64,1 0-32,19 19 0,-19-19 0,-2 0 0,1 0 0,20 0 0,-19 0 0,18 0 32,1 0-64,-19 0 128,18 0-64,-19 0 64,0 0-320,1-19 544,-21 19-320,20 0 129,1 0-162,-21 0 33,0-19-64,-40 19 128,20 0-64,-38-21-256,17 21 224,-37 0 288,-1 0-800,-20 0-1762,-20 0-4164</inkml:trace>
  <inkml:trace contextRef="#ctx0" brushRef="#br0" timeOffset="131713.53">10521 12776 5220,'0'0'2339,"0"-19"-1058,0 19 1185,0 0 353,0-20-1538,0 20-576,-21-20-129,21 20-191,-20-20-1,0 20 96,0 0-127,1 0-33,-1 0-224,-20 0-32,20 0-96,-19 20-32,-1 0 64,20 19-32,20-19 0,0 1-160,0 18 128,20-19 0,20-1 64,-1-19 0,21 0 64,-21 0-64,21 0 32,-21-19 0,-19-1 64,21 1 32,-21-1 32,-20-1 97,0 1-289,0 1-225,-20 19 449,0-20-288,-1 20 0,21 20 32,-20-1-32,20 1-128,0 1 512,20 18-320,1 0 32,-1-18-32,0 19 96,-2-1-96,3 1 32,-1-20 64,-20 20 160,0-20 193,-20 19 95,-19-19 33,19 0-1,-21-20-319,-18 20-1,19-20-352,1 20 96,-21-20-385,20 0-255,1 0-385,19-20-129,0 20-799,20-20-1955</inkml:trace>
  <inkml:trace contextRef="#ctx0" brushRef="#br0" timeOffset="132204.56">10976 12399 7623,'0'-39'2850,"0"18"-1953,0 21 1121,0 0-224,0 0-609,-20 0-769,20 21 65,0-2 256,0 21-33,-20-21 33,20 22-449,0 19-128,-19-1 0,19 0-31,0 1-225,19-1 96,-19-18-257,20-2-319,0-19-289,1-1-416,-1 2-1186,-2-21-3490</inkml:trace>
  <inkml:trace contextRef="#ctx0" brushRef="#br0" timeOffset="132557.58">11215 12598 15342,'-20'0'1153,"20"0"-1057,0 0 1282,20 0-321,0 20-673,-1-20-256,21 20-64,-20-1-64,19-19 32,1 0-288,1 20 160,-23-20-32,-18 20 160,0 0 32,0 0 0,-18 0 160,-23-1 224,21 1-63,0-20-289,20 21 0,0-1 0,0-1 0,20 1-192,0-20-96,21 19-449,-23-19-576,23 0-801,-21 0-2434,0 0-7686</inkml:trace>
  <inkml:trace contextRef="#ctx0" brushRef="#br0" timeOffset="132687.58">11393 12837 6982,'-79'0'6598,"39"0"-5957,40 0 576,-20 0 609,40-20-1218,0 20-608,0 0-256,19-21-545,1 21-1441,1 0-3299</inkml:trace>
  <inkml:trace contextRef="#ctx0" brushRef="#br0" timeOffset="132926.6">11513 12399 12267,'20'-20'961,"-1"40"288,1-20 673,0 20-352,0 20-321,19-20-256,-19 19-385,20 21-127,-20-20-129,-1 19-224,1-19-128,-20 0-96,0-1 416,0 2-864,-20-22 31,1 1-800,-1-1-673,-20 2-2626</inkml:trace>
  <inkml:trace contextRef="#ctx0" brushRef="#br0" timeOffset="133228.62">12286 12697 1,'0'0'18096,"0"20"-18321,21-20 193,-1 0 673,0 0-64,-1-20-738,1 20-1120,0 0-3203</inkml:trace>
  <inkml:trace contextRef="#ctx0" brushRef="#br0" timeOffset="133364.62">12386 12737 5445,'-39'20'11563,"39"-1"-11019,0 1 1314,0-20 32,19 0-961,1 0-737,0 0-705,20 0-1601,-1 0-4292</inkml:trace>
  <inkml:trace contextRef="#ctx0" brushRef="#br0" timeOffset="133762.65">14352 12141 1889,'20'-20'12556,"-2"20"-11819,-18 20 384,0-20 416,20 20-95,-20 0-834,0 19-351,0 1-257,21 0-64,-21-1-385,20 1-800,-20 19-1153,0-18-1538,0-21-2242</inkml:trace>
  <inkml:trace contextRef="#ctx0" brushRef="#br0" timeOffset="133992.66">14014 12578 16111,'-120'20'1185,"61"0"-993,39-20-64,0 0 1121,20 20-64,40-20-704,1 0-257,38 0-128,20 0 160,39 0 129,22 0-1,-2 0-224,21-20-32,-20 20 1,19 0-97,-39-20-961,-19 20-160,-41 0-417,-20 0-672,-39 20-1537,0-20-4421</inkml:trace>
  <inkml:trace contextRef="#ctx0" brushRef="#br0" timeOffset="134268.67">13975 12956 18257,'-41'79'1890,"21"-59"-2051,20 40-127,0-21 256,0 21 160,0-21-64,0 21-160,0-1-224,20-18 320,1-1-128,-21-1-257,20-19-415,-2-20-1122,-18 0-2723</inkml:trace>
  <inkml:trace contextRef="#ctx0" brushRef="#br0" timeOffset="134418.68">14034 13174 16047,'20'0'672,"0"0"-319,19 20 127,1-20-448,-1 0-192,1 0-1025,0 0-1826,-21 0-3107</inkml:trace>
  <inkml:trace contextRef="#ctx0" brushRef="#br0" timeOffset="134576.69">14272 13035 14445,'-20'20'897,"20"0"-481,0 20 1346,0-1-64,0 21-1122,-20-21-832,20 21-1442,0-20-1377,0 0-3170</inkml:trace>
  <inkml:trace contextRef="#ctx0" brushRef="#br0" timeOffset="134923.71">14530 13313 14445,'0'20'192,"20"-20"-256,0 0 801,0 20 512,-1-20-640,21 0-289,0-20 32,-1 20 161,2-20-289,-21 1-128,-2-2 96,-18 21-288,0-20-320,-18 20 96,-23-19 320,1 38 192,1-19 128,-1 20 96,1 1-31,19 18 352,0 0-161,0 2 65,20-1-321,20-21-256,20 1-224,-1 0 32,1-20-321,19 0-608,2 0-704,-23-20-3364</inkml:trace>
  <inkml:trace contextRef="#ctx0" brushRef="#br0" timeOffset="135118.72">14947 13095 15150,'0'0'2242,"0"20"-2370,-20-20 320,20 0 1121,0 0-288,20 0-640,0 0-225,-20 0-192,39 0-737,-19 0-897,0 0-3426</inkml:trace>
  <inkml:trace contextRef="#ctx0" brushRef="#br0" timeOffset="135420.74">15244 12936 15022,'0'0'192,"21"0"-32,-21 0 1634,40 0-257,-21 0-768,21-20-160,0 20-193,19 0 32,-39 0-416,19 0-64,-19 20 32,-20-20-288,-20 20 64,20 0 160,-19 19 96,-1-19 0,0 20-64,0 0 128,20-21-128,0 1 224,20 0 0,0-20-32,0 0-96,19 0-192,-19 0-736,0 0-898,1 0-2082</inkml:trace>
  <inkml:trace contextRef="#ctx0" brushRef="#br0" timeOffset="135587.75">15344 13035 17200,'-20'20'640,"40"-20"-255,0 0 1248,0 0-384,19 0-384,21 0-705,-21-20-352,1 20-1377,1 0-2883</inkml:trace>
  <inkml:trace contextRef="#ctx0" brushRef="#br0" timeOffset="151470.66">20525 6260 2466,'20'-21'3363,"-20"21"-2210,0 0 1153,0 0 449,0 0-897,0 0-385,0 0-352,0 0-448,0 0-225,0 21 97,-20-2-129,20 1-128,-20 19 97,20 2-65,-19-2 0,19 21-224,-20-1 1,0-19-1,20 20-192,0-20 96,0 0-161,0-21-191,0-19-385,0 20-544,20-20-961,-20 0-2242</inkml:trace>
  <inkml:trace contextRef="#ctx0" brushRef="#br0" timeOffset="151888.68">20247 6517 416,'0'0'4356,"0"0"-4292,0 0 288,0 0 1346,0 0-385,0 0-192,0 0-192,0-19-352,21 19-97,-21-20 65,20 0-193,-2 0-128,-18 0-32,21 0-95,-1-19 319,0 18-224,0 2-64,-1-21 161,1 21 159,0-2-128,0 21 97,0-20-129,-1 20 160,-19 0-191,20 0-193,-20 0 0,20 20-64,0-20 64,0 21 32,-1-2 0,1 1-32,0 0-64,0-1-64,19 2-192,-19-1-65,21-1-191,-21-19-1442,19 0-6278</inkml:trace>
  <inkml:trace contextRef="#ctx0" brushRef="#br0" timeOffset="156946.97">19592 7093 3203,'-19'0'13132,"19"0"-12107,0 0-833,0 21 353,19-2-257,-19 2-192,20 18-96,0-19-256,0 20-513,-20-21-192,20 1-352,-1-20-1666,1 0-5477</inkml:trace>
  <inkml:trace contextRef="#ctx0" brushRef="#br0" timeOffset="157096.98">19751 7114 13516,'0'40'1954,"0"-21"-1602,0-19 225,20 40-64,-20-20-417,19 0-96,1-1-545,0-19-1409,1 20-2978</inkml:trace>
  <inkml:trace contextRef="#ctx0" brushRef="#br0" timeOffset="157537.01">20049 7411 13004,'0'20'1761,"0"-20"-1889,0 20 160,0 0 193,0 19-129,0-19-32,0 20-32,20-19-32,-20-2-96,19 0-32,1-19 31,0 0-287,0 0-160,-20-19 95,20 19-95,-1-40 95,-19 21 129,0 19 224,0-21 224,0 21 384,0 0-95,20 0 288,-20 21-257,20-2-320,0 2-96,1-21-64,-1 19-256,19-19 0,-19 0 223,20 0 226,-21-19 479,-19-2 193,20 2-256,-20-2-65,-20-18-192,20 19-352,-19 0-256,-1 0-289,20 20-1088,-20 0-3140</inkml:trace>
  <inkml:trace contextRef="#ctx0" brushRef="#br0" timeOffset="157862.02">20545 7570 12651,'0'21'0,"0"-21"-96,20 0 577,-20 0-1,20 0-255,19 0-65,-19-21-160,-20 2 32,20-2 160,-20 1 160,-20 20 161,0-19-257,0 19-64,1 0 64,-1 19-160,0-19-96,20 20 32,0 1 193,0-2-33,20 2 64,-20-2-192,39-19-128,-19 19-641,20-19-1024,-1 0-3172</inkml:trace>
  <inkml:trace contextRef="#ctx0" brushRef="#br0" timeOffset="158000.03">20823 7570 14157,'0'21'1345,"0"-2"-1153,0 0 321,20-19-385,0 21-1473,0-21-3011</inkml:trace>
  <inkml:trace contextRef="#ctx0" brushRef="#br0" timeOffset="158150.04">20922 7372 15822,'-20'0'865,"20"0"-5477,20 0-129,0 19-2465</inkml:trace>
  <inkml:trace contextRef="#ctx0" brushRef="#br0" timeOffset="158591.07">21181 7510 11755,'-20'0'1409,"-1"0"-1954,1 0 1410,2 20 192,-2 1-833,20-2-31,0 2-97,0-2-160,20 0-64,-2-19 128,-18 21-64,41-21 31,-21 0 66,-20-21 191,20 2 160,-1 0 193,-19-2-65,20 2-320,-20 19-96,0-21-128,0 21-224,-20 0-96,20 21 288,0 19-32,0-2 192,0 3-64,0-1 128,20-1-32,-20 1-96,0 0 32,20-1 192,-20-19 417,0 0 288,0-20 192,-20 20-32,0-20-160,-19 0-449,19 0-383,-21-20-129,23 20-225,-23-20-479,1 0-257,20 1-352,1-1-994,19 0-1728,19 0-6311</inkml:trace>
  <inkml:trace contextRef="#ctx0" brushRef="#br0" timeOffset="158965.09">21379 7173 10025,'20'0'705,"-20"20"-65,19 0 1763,-19 39-129,0 1-993,0-1-384,0 1-321,0-1-512,0 1 97,0-39-97,0 17-64,0-38 64,0 21 32,20-21-32,-20-21-128,20 21-225,-20-19-95,20 0-32,1-21-289,-3 19-448,2 21 608,0 0 513,1 0 545,-21 0 704,0 40-320,0-19-160,0-2-289,0 0-288,0 2-288,0-1-641,0-20-1153,20 20-2658</inkml:trace>
  <inkml:trace contextRef="#ctx0" brushRef="#br0" timeOffset="159925.14">21736 7431 11883,'20'0'320,"0"0"993,0 0 545,-1 0-833,1 0-160,20-20-321,1 20-383,18 0-129,-1-20-32,-17 20-65,18 0-351,-39-19-705,20 19-833,-20 0-1569,-20 0-2499</inkml:trace>
  <inkml:trace contextRef="#ctx0" brushRef="#br0" timeOffset="160192.16">21995 7193 11755,'20'0'929,"-20"0"-1090,0 20 898,0 0 833,0 0-481,0 39-129,0-19-287,0 19-256,0 1-65,0-1-128,0-19-96,0 0-224,18 0-352,-18-20-417,21 0-1089,-1 0-3107</inkml:trace>
  <inkml:trace contextRef="#ctx0" brushRef="#br0" timeOffset="160509.18">22412 7034 11402,'0'0'1954,"0"0"-1858,0 0 1698,-20 20-128,20 0-1122,0-1-384,0 21-64,0-19-64,0-21-256,0 19-801,0 1-2082,20-20-6534</inkml:trace>
  <inkml:trace contextRef="#ctx0" brushRef="#br0" timeOffset="160639.18">22530 7034 10730,'0'20'6502,"-19"0"-6374,19-1 32,0 2 577,0-2-513,-20 21-1313,20-20-3491</inkml:trace>
  <inkml:trace contextRef="#ctx0" brushRef="#br0" timeOffset="163265.33">22272 7551 4131,'0'-21'3203,"20"21"-3203,-20 0 1602,20-20 736,-20 20-832,19-19-257,-19 19-320,20 0-161,-20 0 193,0-20-96,0 20-288,0 0-353,0 0-160,-20 0-96,1 0 32,-21 0-32,20 0 64,0 20-96,-19-20 160,19 19-64,20 1-32,0 1 0,0-2 0,20 2 0,0-21-64,19 19 0,1-19-128,-1 19 32,1-19-1,-19 0 1,-1 21-96,-20-21 96,0 20 224,-20-20 0,-21 0 160,21 0 225,-19 0 95,19 20 33,-20-20-481,21 0-64,-1 0-224,20 0-1186,-20 0-2273</inkml:trace>
  <inkml:trace contextRef="#ctx0" brushRef="#br0" timeOffset="165284.45">20327 8207 8808,'-59'19'352,"38"21"-1281,-19-20 481,1 39 1857,19 1 1570,0-1-769,0 1-704,20 0-449,20 0-577,0-1-288,19 1 64,1-20-159,1-21-97,-3 1 0,23 0-33,-22-20-287,1 0-256,0 0-545,-1 0-1506,-39-20-5380</inkml:trace>
  <inkml:trace contextRef="#ctx0" brushRef="#br0" timeOffset="166114.5">21021 8842 768,'20'0'11179,"-20"0"-11499,0 0-65,0 20 1282,0 20 576,20-1-287,1 21-258,-1 0-607,-2 0-257,2-1 32,1 1-64,-1-21 64,-20 1 64,0-20 257,20-20 159,-20 0 97,-20-20-449,20 0-224,-20-19 32,-1-1 64,1 0-128,20-19 32,0-1-352,0-20-769,0 21-865,20-1 1025,-20 20 929,41 21-128,-21 19-1,19 0 33,-19 19 256,20-19 641,-21 40 128,-19-20 32,0 0-256,-19 0-257,-1-1-256,0 2-64,0-21-224,0 19-224,-19-19-833,39 0-1954,-20 0-5349</inkml:trace>
  <inkml:trace contextRef="#ctx0" brushRef="#br0" timeOffset="167333.57">21616 8803 15086,'41'-40'3107,"-41"40"-3780,-20-20 385,-1 40 288,3-20-96,-2 20 64,-21 19 0,21 1-64,2-20-97,18 20 33,0 0-224,18-21-705,22-19-128,1 20 288,-2-20 609,1-20 63,-1 20-640,1-19 481,-20-2 352,0-18-160,-20 19-577,0 0-480,0 20-32,-20 0 512,0 0 833,0 0 833,20 20-129,0 0-608,0 0 65,0-1-193,20 2-225,20-21 193,-21 19 353,1-19 1024,0-19-96,0-2-96,-20 2 64,0-1-31,0 0-162,0-20-735,0 20-513,0 1-321,20 19-160,-20-20-224,21 20-128,-3 0 353,23 0 127,-21 0 161,0 0 352,19 0 128,-19 0 32,20 0 128,-21 0-64,-19 0-160,20 0 0,-20 0-128,-20 20 128,20-20 96,-19 19 64,-1 1 225,0 20 95,0-20-352,20 0-64,0-1 1,20 2-194,0-21-127,19 0-96,1 0 128,-20-21 256,19 2 224,-19-1 224,0 0 193,0 0 96,-20 0-417,0 0-352,0-19-320,0 19-257,-20 20 97,20-20 320,0 20 128,0 20-65,-20 0 194,20 0-33,0-1-128,0 1-1,20 0 33,0 20-96,-20-40 32,20 20 96,-20-1 160,19-19 321,-19 0 352,0 0-193,0 0-287,0-19-257,20 19 0,-20-20-64,0 0-32,0 20 32,0-20-64,0 20 0,20-20-64,-20 20 64,21 0 0,-21 0 0,0 0 32,20 0 32,-20 0 32,0 20 0,18-20 32,-18 0 32,0 0 0,0 0 96,0 0 0,0 0-95,0 0-129,0 0 32,0 0 32,0 0-64,20 0-64,-20 0 0,0 20 64,0-20 0,21 0 0,-21 20 0,20-20 0,0 0-97,-1 0 1,1 0 64,0 0 32,0-20 0,0 20 32,19-20 64,-19 20 1,0-20 63,-20 0-64,0 1 320,0 19 257,-20-20-481,0 20-64,0 0 417,-19 20-97,19-1-192,20 1-128,0 0 1,0 0-97,20 0 160,0 0-224,-1-20-96,21 19 64,0-19-161,-1 0-31,-19 0-545,0 0-1281,1 0-1665,-21-19-3588</inkml:trace>
  <inkml:trace contextRef="#ctx0" brushRef="#br0" timeOffset="167477.57">22768 8763 14958,'20'-20'1473,"1"20"-1377,-1 0 1217,19 0-63,21-20-610,-21 20-191,21 0-417,-21-20-449,1 20-800,-20 0-2530,-1-19-10667</inkml:trace>
  <inkml:trace contextRef="#ctx0" brushRef="#br0" timeOffset="167678.59">22928 8505 15214,'19'19'1698,"-19"1"-1058,20 20 1058,-20-1 95,20 1-736,-20 0-736,20 20-321,-20-20-353,0-1-127,0 1 192,0-20-801,0 0-737,0-1-737,0 2-1632,0-21-7431</inkml:trace>
  <inkml:trace contextRef="#ctx0" brushRef="#br0" timeOffset="168033.61">23046 8922 13965,'20'0'64,"-20"0"-32,20 0 1057,20-20-609,-21 20-384,1-20-32,20 20-64,-19-20 0,-21 0 32,0 0 129,0 20 287,0-19-352,-21 19 32,1 0-128,0 0-64,0 0-96,1 0 0,19 19 96,0 1 64,0 0 0,0 20 96,19-20 128,1-1 64,0 2 161,21-2-225,-3-19-96,-17 0 0,19 0 513,-40 0-65,18-19-255,3 19-225,-21-21-96,20 2-96,-20-1-32,20 20-161,-20-20-287,20 0-737,-20 20-1890,19 0-5125</inkml:trace>
  <inkml:trace contextRef="#ctx0" brushRef="#br0" timeOffset="168300.62">23643 8803 12780,'-20'-20'2434,"-1"20"-2626,1 0 704,-19 0 1218,19 0-993,-20 0-481,20 20-192,20-1-256,0 1-1,20 0-127,20 0 96,-1 0 0,-19 0 224,21-1 128,-21 2 96,-2-2 64,-18-19 481,0 20 64,-18-20-417,-23 20-320,21-20-32,0 0-352,-19 0-1057,19 0-3171</inkml:trace>
  <inkml:trace contextRef="#ctx0" brushRef="#br0" timeOffset="169503.69">24178 8246 11947,'60'-39'416,"-41"18"-480,-19 21 833,0-19 1025,20 19-930,-20 0 161,0 0 160,0 19-352,-20 21-160,1 0-385,-1 0-224,0-1-32,-21 2-64,23-2 0,-23 0-288,21 2-32,20-2-225,-20-19-320,20 0-897,-18 0-2017,18-1-3556</inkml:trace>
  <inkml:trace contextRef="#ctx0" brushRef="#br0" timeOffset="169742.7">23940 8445 14253,'0'0'673,"0"0"-737,0 0 544,-20 19 737,20 2-512,20-1-353,-20-1-32,0 1-159,19 0-97,-19 20 32,20-21 0,0 2-64,21-2 64,-3 2-96,3-21 96,-3 0-160,3 0-160,-1 0-481,-1 0-2434,1-21-11305</inkml:trace>
  <inkml:trace contextRef="#ctx0" brushRef="#br0" timeOffset="173899.94">23027 7451 8359,'-20'0'8136,"0"-20"-7655,20 20-353,0 0 480,0 0 321,20 0-192,0-20 0,-1 20-417,21 0-192,19 0-32,1 0 128,-1 0-256,2 0 32,-22-20 96,1 20-288,19 0-513,-19-19-255,0 19-642,-21 0-2017,-19 0-4869</inkml:trace>
  <inkml:trace contextRef="#ctx0" brushRef="#br0" timeOffset="174195.96">23086 7213 10762,'20'-20'544,"0"20"-736,-1 0-32,-19 0-96,0 0-737,0 20 640,-39 0-672,19 19 320,-39-19 1154,19 20 2145,-19 0 97,19-1-257,-1 1-737,23-20-768,18 19-288,39-19-193,1 1-128,39-2-95,-20 2-226,21-2-223,-21 0-1217,0-19-4069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6T21:01:19.05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5742 10634,'-18'20'1121,"18"-20"-257,0 21-864,-20-21 481,20 0 512,20 0-128,-2 0-193,23 0-255,17 20-289,-17-20-64,18 0-64,-19 0 32,19 0-96,-19 0-577,1 0-544,-3-20-577,3 20-320,-3-21-1089,-17 1-3299</inkml:trace>
  <inkml:trace contextRef="#ctx0" brushRef="#br0" timeOffset="201.01">2519 5623 8263,'-38'0'2531,"38"0"-1763,0 20-800,18-20 641,2 20 352,21 1-96,-21-2-161,19 1-415,1-1-257,-1 1 32,-19 1-96,0-1 32,-20 19 0,20-20 32,-20 2-32,-20 18 32,-20-19-192,1 0-385,-1 20-992,-19-1-2243</inkml:trace>
  <inkml:trace contextRef="#ctx0" brushRef="#br0" timeOffset="879.05">2262 8365 12716,'0'0'2242,"0"0"-2178,0 0-64,20 0 352,19 0 161,-19 0 287,20 0-383,-1 0-353,22 0-32,-23-20-64,23 20-353,-22 0-319,21 0-610,-21 0-703,-19 0 63,0-19-320,-20-1-801,0 0-449,-20 0 1604,0 0 1920,0 20 447,1-20 2211,-1 20 449,0-19-929,20 19-224,0 0-897,0 0-224,20 19 897,0-19-641,-1 20-513,21-20-319,-20 20-97,0 0-96,-20-20-32,0 20 32,0 19 0,0-19-64,-20 1-64,20 18-513,-20-19-1761,0-1-3299</inkml:trace>
  <inkml:trace contextRef="#ctx0" brushRef="#br0" timeOffset="1477.08">2361 10988 13324,'0'0'609,"0"0"-801,0 0 576,0 0 705,20 0-192,19 0-289,1 0-319,-1 0-193,22 0-96,-23 0-64,23 0-417,-22 0-416,1 0-416,0 0-737,-1-19-1281,-39-1-2659</inkml:trace>
  <inkml:trace contextRef="#ctx0" brushRef="#br0" timeOffset="1672.09">2738 10830 11594,'-20'19'-32,"20"1"-160,20-20 705,0 20 576,0 0 64,19-20-641,1 20-384,-20 0-160,19-20 32,-19 20 0,-20-1 0,20 2 417,-40-2 191,0 22-479,-19-2-674,-21 1-1505,21 0-5125</inkml:trace>
  <inkml:trace contextRef="#ctx0" brushRef="#br0" timeOffset="3922.22">4068 2126 9384,'-40'-20'833,"1"20"480,-1-20-608,1 20-224,-1-20 319,-19 20 97,18 0-128,-19 0-289,1 20-159,-20 0-33,19 20-96,-20-1-128,22 1-64,-3 21-32,22-2-32,19 0 32,0 20 64,20 21 64,0-21-64,40 21 64,-1-1 0,42 20-64,-2-40 97,20 21-162,20-40-351,-19-1-64,38-19 448,1-20 256,1-20 224,18 0-63,-19-40-33,-1 1 97,-18-1 287,-21-20-447,-39 0-225,-1-19 96,-18-1-64,-41 1-160,0-20-160,-41-20-193,1 19-287,-39 1 416,0 0 352,-20 19 352,-1 20 65,-19 21-193,0 19-288,19 20 64,-19 0 0,40 20-480,0-1-481,39 1-993,21 0-1569,-1 0-1826</inkml:trace>
  <inkml:trace contextRef="#ctx0" brushRef="#br0" timeOffset="4283.24">3791 2563 13933,'0'0'1505,"0"20"-1249,0-20 33,20 0 479,-2 19 1,23 22 0,-1-22-449,-1 21-128,21 20-96,-1-21-128,0 1-64,-19-20-192,1 20-385,-3-20-63,3-1-578,-21-19-960,-2 0-1954</inkml:trace>
  <inkml:trace contextRef="#ctx0" brushRef="#br0" timeOffset="4470.25">4208 2622 14765,'-21'0'1090,"1"0"-1026,0 0 96,0 21 96,1-2 192,-1 21 225,-20 20-545,20-21 0,1 1-128,-1 0-64,0 0-480,0-1-1698,20 1-3908</inkml:trace>
  <inkml:trace contextRef="#ctx0" brushRef="#br0" timeOffset="4881.27">4524 2921 12812,'0'0'672,"0"0"-640,-19 0 641,19 0-289,0 0 65,-20 0-1,20 19-288,0 1 0,0 0 1,20 20-1,-1-20 0,1-1-128,0 1 32,21 0-32,-3-20 96,3 0 385,-21 0-33,18-20-160,-17 0 33,-21-19 319,0 19-63,0 0-193,-21-20-31,-17 21-289,-3 19-320,3 0-577,-23 0-1922,21 0-12843</inkml:trace>
  <inkml:trace contextRef="#ctx0" brushRef="#br0" timeOffset="6078.34">5001 3099 14701,'0'0'545,"0"0"-705,21 0 32,-3 0 64,2 21 32,21-2 32,18 20 32,1-18 0,19 19-32,20-1 32,1 21-32,-1-20 32,20 19-64,-20 1 32,39 20 64,-18-21-64,19 20 32,19 1 128,2-21 128,-2 21-192,2-1 96,-2 1 65,20-1-97,-18-19 128,-22 20 0,22-21 129,-22 21-97,-19-21-128,0 1-96,1-21-64,-21 21-64,-20-21 96,0 2-64,-39-22-160,1 21-288,-3-19-545,-38-21-288,0 20-801,0-20-769,-20 0-4420</inkml:trace>
  <inkml:trace contextRef="#ctx0" brushRef="#br0" timeOffset="6408.36">8316 4570 8616,'20'0'608,"0"20"1186,0-20-609,-20 0-384,19 19 384,1 2-160,21 18-384,-3-19-289,3-1-32,-1 22-64,-1-22-160,1 21-63,0-19-1,-1-1 0,-19-1 64,0 1 128,-20 0 64,-20 0 64,0 0 129,-19-20-481,-1 20 673,0-20-609,1 0 96,-22 0-160,23 0-288,-23 0-609,22 0-513,-21-20-4099</inkml:trace>
  <inkml:trace contextRef="#ctx0" brushRef="#br0" timeOffset="7131.4">4763 3159 8648,'40'40'4260,"-20"-20"-4164,19 20-32,21 19-737,-1 21-896,0-1 576,2 21 897,18-22 192,20 22 160,0-1 385,0 1 512,1 19-256,19-20-449,0 20 65,19 1 223,2 19-159,-1-20-193,-1 20-192,22 1-64,-2-1 1,-18 0 31,18 0 32,22 0 32,-42 0 64,21 1 161,-21-21-225,2 19-32,-21-18 32,1-1-128,-3 0-96,3 0 33,-21 1 31,0-21-96,-20 1 32,2-1 32,-2 0 0,0 0 32,20-19 0,-38-1-128,18 1 64,-20-21 128,1 1-64,-1-21 64,-19 22 0,-1-42-64,-19 21 0,0-20-96,1 0 128,-3-20-384,-18 0-289,0 20-512,-18-20-480,-3-20-897,1 20-994,-20 0-5412</inkml:trace>
  <inkml:trace contextRef="#ctx0" brushRef="#br0" timeOffset="7425.42">9269 7372 5605,'-20'0'7303,"0"0"-6951,20 0-224,-20 19 225,1 1 159,19-20 545,-20 20-160,20 0-417,0 0-223,-20 0 127,20-1-96,-20-19-192,0 20 32,1 1-256,-1-21 641,-20 0-129,-19 0-32,19 0-287,-19 0-33,18-21-705,-18 21-576,-1-20-1794,1 1-6342</inkml:trace>
  <inkml:trace contextRef="#ctx0" brushRef="#br0" timeOffset="8349.47">4584 3477 10281,'41'40'128,"-23"-21"-96,23 22-224,-1-2-416,-1 21 319,1-1 193,-1 1 64,1-1-256,19 21 192,-19-1 128,19 1 256,-19-1 32,19 21 225,2-1 32,-2 20-161,20 0 0,1 21 353,0-1-192,-1 0-129,0 0-96,20 21-159,0-2-65,0 1 160,21 1-32,-21-2-32,20 21 257,1-20 63,-1 0-127,-20 1-97,21-2-64,-3 1 33,-17 20 95,0-21-96,0 1 0,17 1 1,-17-2-161,-1-19-32,0 1-64,0 18 96,-18-18-192,-2-21 160,0 0 0,0 1-32,2-1 0,-22-20-96,-19 0 64,19 0-64,0 1 64,-19-21-32,0 1-32,-1 0 32,2-2-96,-3 3 0,-18-22 128,1 1-96,19-1 128,-21 1-32,1-20 0,0 0 0,0-21-64,0 1 96,-20 0-96,20-20 32,-20 20-96,19-20-64,-19 0-64,0 0 64,0-20-705,-19 20-352,19 0-865,-20-20-1410,20 20-3682</inkml:trace>
  <inkml:trace contextRef="#ctx0" brushRef="#br0" timeOffset="8789.5">8456 9796 8359,'-21'-20'1954,"21"1"-833,-20 19 129,20 0 159,-20-20-96,20 20-352,0 0-641,20 0-320,-20 20 353,20-1-97,1 1-160,17 20 64,3-20 353,-1 40-129,19-21 64,-19 1-223,-1 20-97,1-21 32,1 1-96,-3-20 32,-18 19 128,1-39 353,-1 21 192,-2-21-353,-18 0 128,21-21 65,-21 2-257,0-21-159,20 0-129,-20-19-96,0 19-33,20-20-255,0 1-352,-20-1-65,19 20-96,-19 21-192,0-1-1089,0 20-5445</inkml:trace>
  <inkml:trace contextRef="#ctx0" brushRef="#br0" timeOffset="11348.64">10976 6458 11434,'21'20'705,"-21"0"-225,20-1 609,18 21-128,3 0-128,-2 0-128,21 19-225,-1-38-384,-19 18 0,19 1-31,-19-20-33,-19 0-289,17-1-479,-17 1-866,-21 0-1761,0-20-3524</inkml:trace>
  <inkml:trace contextRef="#ctx0" brushRef="#br0" timeOffset="11729.67">11035 6895 13676,'0'20'0,"0"-20"-128,0 0 321,0 0 447,0 0 481,0 0-384,20-20-577,-20 0-96,0 0 0,0 1 96,-20-21 32,20 0-159,-18-20-33,-2 20-33,-1-19 98,1 19-33,0 0 64,20 1-96,-19 19 32,19 0 320,0 20 96,19 0-319,1 0 415,0 20-160,21 0 1,-3 0-481,23-1 224,-2 1-64,1 0-64,-1 0-416,0 0-898,-19-20-1857,-19 21-9705</inkml:trace>
  <inkml:trace contextRef="#ctx0" brushRef="#br0" timeOffset="12365.7">11116 8882 10762,'0'0'1954,"0"0"-1314,0 0-320,19 20 898,1 0-65,20-1-321,0 21-415,19-20-289,-18 20-64,-3 0-32,3 0-32,-3-21-192,3 21-449,-21 0-127,0-20-386,-1-20-895,-19 20-2051</inkml:trace>
  <inkml:trace contextRef="#ctx0" brushRef="#br0" timeOffset="12718.72">11135 9299 15342,'-39'0'833,"19"0"-193,20 0 65,0-20-321,20 1-159,-20-1 31,20-20-256,-1 0 224,1 1 257,-20-1-97,20 0-256,-20-20-96,0 1-320,0 19 160,-20 0 96,0 1 32,1 19 0,-1 0 64,20 0 128,-20 20-160,20 0-64,0 20 64,20-20-32,0 20 256,19 0-256,21-1-64,-1 1 128,2-20-96,-3 20-224,-17-20-545,-2 20-288,1 0-2178,-1 0-5798</inkml:trace>
  <inkml:trace contextRef="#ctx0" brushRef="#br0" timeOffset="13273.75">11294 11227 13773,'-20'0'608,"20"0"-1184,20 0 704,0 20 64,1-20 320,17 20 577,23-20 64,-2 20-416,0-1-449,-19 1-320,0 0 96,-1 0-448,1 20-160,-20-21-513,-20-19-769,19 21-2114,-19-21-5797</inkml:trace>
  <inkml:trace contextRef="#ctx0" brushRef="#br0" timeOffset="13563.77">11572 11128 7431,'20'-20'1089,"-20"20"-1218,0 0-63,0 20 160,-40 0-32,21 0-32,-21 0 160,-19-20 449,18 19 576,-17 1 416,-3 0 129,22 20-481,19-21-641,20 1-416,0 0 257,20 0-33,-1 20-128,21-21-128,1 2-64,17-2-96,-17 2-256,-2-2-609,1 2-1089,-20-2-1730,-1-19-4035</inkml:trace>
  <inkml:trace contextRef="#ctx0" brushRef="#br0" timeOffset="18839.07">9626 2027 11306,'-59'-40'160,"39"20"417,-19 0-417,-1 20-128,-21 0 545,3 20 480,-22-20-481,1 40-288,-1 0-191,21-1 95,0 21-64,-1 19 32,39-18-32,-17 17-128,38 22 32,0-1 64,20 0-64,-2 21 32,23-1-32,18 0-128,1-19-128,39-1-192,0 0-161,21-39-96,18-1 225,22-19 416,-22-20 96,1-20-64,1 0 32,-2-20 160,1-20 33,-20-19 319,-19-1-384,-21-19 64,0-1 97,-19-20 31,-21 1-32,1-20 1,-40-20-257,-20 0-128,-20 0 32,-19 20 672,-20-1 289,-20 21 160,-1 20-32,1 39-416,19 1-513,-20 19-128,1 20-64,-19-21-160,-21 2-641,40 19-929,20 19-4003</inkml:trace>
  <inkml:trace contextRef="#ctx0" brushRef="#br0" timeOffset="20410.16">9786 2583 14157,'-20'-20'2402,"-1"0"-2242,1 20 225,2-20-289,-2 0-160,-21 20 96,21 0-64,-19 20-96,-1 0-1,1 20 129,19 20-64,0-21 32,20 21 32,0-1 0,20-19-96,0 0 32,-1-20 32,21 0 224,0-20 97,-1 0 31,2 0-192,-3-20 192,-18-20 33,21-1-161,-21 3 96,-20-2-416,0 0 480,0-19-288,0 18 65,-20 2-65,0-1 192,20 40 128,-21-20-384,21 20-256,0 20-64,0 0 352,21 20 160,-21 20-32,20-21-32,0 0-128,-20 22 96,39-23-96,-19-17-96,0 19-480,0-20-1122,-1 0-1377,1-20-10794</inkml:trace>
  <inkml:trace contextRef="#ctx0" brushRef="#br0" timeOffset="20878.19">10142 2881 11947,'0'0'3427,"0"0"-3235,0 0 545,0 0-929,0 0 64,-20 20 64,20 0 64,0 19 0,0-19 0,0 20 0,20-20 64,0 19 0,1-19 160,17-20 96,-17 0 289,19 0-129,-1 0 65,-19-20-161,0 0-128,0-19-31,-20 19-161,-20 0-257,0 0-191,-19 0-385,-1 1-63,-19-1 671,18 20-928,1-20-4452</inkml:trace>
  <inkml:trace contextRef="#ctx0" brushRef="#br0" timeOffset="21334.22">9984 2225 9064,'-20'-20'481,"20"20"1504,0 0-1024,0 0-96,0 20 352,-20 0-64,20 0-288,0 1-288,0 17-385,20 2-32,-20 0-160,20-20-160,0 20-577,-1-1-416,1 1-224,0-20-417,0-20-1729,1 20-4709</inkml:trace>
  <inkml:trace contextRef="#ctx0" brushRef="#br0" timeOffset="21578.23">10104 2345 1921,'0'-21'10218,"18"2"-10378,2 19 480,0 0-448,21 0-128,-23 0 64,3 0-1,-21 19-383,0 2 608,0-2 448,0 2 449,0 18 160,-21-19-288,3-20-32,18 20-289,0-1-320,0-19-160,0 20 0,0-20-480,18 0-449,3 0-769,-1 0-2209</inkml:trace>
  <inkml:trace contextRef="#ctx0" brushRef="#br0" timeOffset="21795.24">10321 2265 9673,'20'0'128,"0"21"1601,0-21-864,0 19 192,19 0-128,-19 2-480,0 19-97,-20-21-96,20 21-64,-20-1-96,0-19-256,-20 20-544,0-20-866,0 0-2786</inkml:trace>
  <inkml:trace contextRef="#ctx0" brushRef="#br0" timeOffset="23663.35">10936 3000 9320,'0'0'2210,"0"0"-1889,0 0 95,0 0-288,20 0-96,-20 0 513,0 0 159,20 20-319,-20-20-129,21 20-96,-21-1-160,20 1 64,-2 0 32,2 1 32,21-2 257,-21 1-33,-1 20-128,21 0-31,0-20-33,-1 19-128,1 1 0,1 0 32,-3-1-64,3 1 64,-3 0 64,23 19 545,-2-19-385,-19 19-64,39 1 32,-20 0-95,22 0 63,-2-1 32,0 1-64,0-1-64,20 21 32,-18-20-63,18-1-33,-20 20 64,20-18 64,-20-2 160,20 20-320,-19-19 225,0 20-193,-1-21 64,20 20-128,-19-18 192,-1 18-192,0-19 32,-19 19 224,-1-19-352,20-1 384,-18 1-192,-3-1 33,3 1-1,-2 0-128,1-20 128,-21 19-160,22 1 128,-23-21-96,23 21 0,-22-20 0,1-1 32,-1 2 32,1-2-32,0 0 128,-21 2-64,21-2-32,-20-19-64,0 20 128,-1-20-256,1-1 192,0 1-96,1 0 32,-21-20 64,20 20-128,-20 0 96,0-20-64,18 0-160,-18 20-224,0-20 63,0 0 33,20 0 96,-20 20 224,0-20-192,0 0 96,21 0 96,-21 19 0,0-19 64,0 0-128,0 0 160,20 0-96,-20 0 0,0 0 32,20 0 32,0 0 0,-20 21-128,19-21 64,-19 0-64,20 0 32,-20 0 64,20 19-64,-20-19 96,0 20-96,0-20-32,20 21 32,-20-21-96,0 0 31,20 19-95,-20-19-256,0 0-289,19 0 193,-19 0-449,0 0-865,0 0-2402</inkml:trace>
  <inkml:trace contextRef="#ctx0" brushRef="#br0" timeOffset="23972.37">14331 6239 16687,'-40'0'417,"40"0"-257,0 0-160,0 0-385,20 21 642,0 18 63,21 0-224,-3 2-32,3-2-96,18-19 64,-19 20-32,0-20 64,-1-20 577,-19 0 480,0-20-32,0 0-128,-1 0-417,1-39-223,-20 18-129,0-18-224,0 19-192,-20-20-577,1 21-576,19-1-161,-20 20-1313,0 0-5861</inkml:trace>
  <inkml:trace contextRef="#ctx0" brushRef="#br0" timeOffset="24889.42">11910 1987 13292,'0'-20'1377,"0"20"225,0 0-1570,0 20-64,20 0 448,-2 0-352,3 19-64,-1 1-96,0 0-576,0-1-834,0-19-1344,-1 0-1603</inkml:trace>
  <inkml:trace contextRef="#ctx0" brushRef="#br0" timeOffset="25033.43">12148 2066 15983,'0'0'1473,"0"0"-1761,0 20 64,0 0 256,19 0-257,-19 20-607,20-21-1539,0 21-2465</inkml:trace>
  <inkml:trace contextRef="#ctx0" brushRef="#br0" timeOffset="25407.45">12426 2066 14093,'20'0'-609,"-20"40"481,0-20 352,19 39-192,1 1-32,0 0 0,0-1-96,0 1-288,-1-20 416,1-1 96,-20 1 353,20-20 191,-20-20 129,20 0 384,-20 0-160,0-20-801,21 0-352,-3 0-448,2 0-642,21 20-287,-3 0 384,-17 20 833,19 0 95,-20 20 1,0-1 320,-1-19 417,-19 1 544,0-2 128,-19 1 32,-1 0-320,0-20-801,-20 0-160,19 0-544,-17 0-513,38-20-993,-21 0-1890</inkml:trace>
  <inkml:trace contextRef="#ctx0" brushRef="#br0" timeOffset="25545.46">13001 2364 15438,'40'60'513,"-40"-20"127,21-1-544,-3 1-544,2 0-577,1-1-320,-21-18-2339,20-2-4772</inkml:trace>
  <inkml:trace contextRef="#ctx0" brushRef="#br0" timeOffset="25675.46">13080 2324 16976,'0'0'384,"0"0"-672,0 0-1218,0 0-2754,41 21-2338</inkml:trace>
  <inkml:trace contextRef="#ctx0" brushRef="#br0" timeOffset="25970.48">13398 2483 16815,'-39'40'545,"19"0"576,0-1-769,20 2-320,-20-2 64,20-19-192,20 20-96,0-40-160,19 20 256,-19-20 32,20-20-193,-1-1 1,-19 2 192,0-21 64,1 0-64,-21 1 96,0 19-224,0-20 384,0 20 321,-21 20-129,21 0-192,0 0-160,-20 0-128,20 40 192,20-20-480,1 0-513,-1 19-769,39-18-768,-19-21-2274</inkml:trace>
  <inkml:trace contextRef="#ctx0" brushRef="#br0" timeOffset="26223.49">13835 2523 12844,'0'-20'832,"-20"0"546,0 20-994,20 0-384,-19 20 64,19 0-32,0 0 64,19 20-384,1-21-160,20 1 319,-19 1 129,-3-2 33,2 1 191,-20 19 352,20-18 225,-20-1 0,-20-20-97,0 20 1,2-1-128,-23-19-257,21 0-352,-19 0-192,19-19-609,-20 19-1665,20 0-11532</inkml:trace>
  <inkml:trace contextRef="#ctx0" brushRef="#br0" timeOffset="27059.54">14769 2503 960,'-21'-39'11179,"21"39"-9193,0-20-289,0 20-1120,0 20-609,0-1 192,0 1 192,21 20-127,-21 19-97,20-18-32,18-2-32,-17 0 0,19 2-64,-1-41 32,1 20 64,-20-20 32,-1-20 64,1 20-63,0-41-97,-20 2-257,0 19 450,0-20-321,0 20-321,0 1-63,-20-1 287,20 0 129,0 20-128,0 0-448,0 20 512,20 0 95,-20 19 33,20 1-384,-20 0-961,20-21-577,19 22 96,-19-21 65,0-1 1184,-20-19 513,0 0 480,0 0 1186,0 0-1378,0-19-224,-20-1-96,20 0-288,0-20-449,0 20-64,20 0-608,1-20-705,-21 20 2402,18 20 3139,2-19-769,-20 19-1120,20 0-513,1 0-513,-21 0 64,20 0 1,-20 19-129,20 1 65,-20-20-225,0 21-288,19-2-289,-19 1-223,0 0-129,0-1-64,0 2 225,0-21 95,0 0 1,20 0 512,-20 0-288,20-21-994,-20 2-191,0 19-32,0-20-3812</inkml:trace>
  <inkml:trace contextRef="#ctx0" brushRef="#br0" timeOffset="27522.57">15503 2643 13228,'19'0'1025,"-19"19"288,0-19 289,0 20-834,0 0-511,0-1-97,20 2-256,-20-21-1474,20 20-2369,0-20-8808</inkml:trace>
  <inkml:trace contextRef="#ctx0" brushRef="#br0" timeOffset="27636.58">15542 2464 15983,'-20'-20'-673,"20"20"-1505,0 0 192</inkml:trace>
  <inkml:trace contextRef="#ctx0" brushRef="#br0" timeOffset="27796.58">15641 2563 11210,'41'0'160,"-3"-20"1698,3 20-1217,-21-20-225,19 20 161,-19 0-802,0 0-1696,0 0-2884</inkml:trace>
  <inkml:trace contextRef="#ctx0" brushRef="#br0" timeOffset="28062.6">15801 2345 2178,'-20'19'-577,"20"2"609,-20 18 2210,20-19 449,-20 39-449,20-19-897,0 0-512,0-1 1089,20 1 32,0-20-897,19 0-289,1-1-191,0 2-161,19-21-192,-18 0-63,17-21-193,-17 21 32,-3-19-289,-17-1-672,-1 20-2178</inkml:trace>
  <inkml:trace contextRef="#ctx0" brushRef="#br0" timeOffset="29349.67">16119 8564 7719,'-20'0'6726,"20"-20"-5925,0 20-321,0 20 129,20 0 576,-2 0-128,23 39 224,-1 1-640,-1 0-385,1-1-160,-1 1-96,21 0-64,-21-1-352,1-19-289,1-20-96,-2-1-160,-19 2-448,-20-21-1698,0-21-4132</inkml:trace>
  <inkml:trace contextRef="#ctx0" brushRef="#br0" timeOffset="29687.69">15939 8962 16719,'-39'39'-64,"39"-39"192,0 0 257,0 20 576,0-20 192,19-20-609,1 0-320,0 1-63,0-2-65,1-18-32,-3-1-64,-18 0 128,0-19-96,-18 19-32,18-20 32,-21 20-96,21-19 32,0 39 224,0 0-288,0 1 64,21 19 192,17 0 192,23 0-63,-23 19-129,43 1-64,-22 0-64,20 20-64,0-21 0,2-19-384,-22 21-1186,0-2-2370</inkml:trace>
  <inkml:trace contextRef="#ctx0" brushRef="#br0" timeOffset="34003.94">18739 7888 7014,'-20'0'1313,"0"0"-1024,20 0-1,0 0 769,0 0 288,0 0-224,0 0-384,0 0-225,20 0 97,-20 0 128,0 0-33,20 0-223,0 0-65,-1 0-31,41 0-129,-1 0-96,40 0-128,21 0 0,-1 0 32,19 0-64,22 0 288,-2 0-31,22 0-129,-2 0-32,-20 20-96,22-20 32,-42 0 96,22 0-128,-22 20 0,-19-20 0,-20 0 64,-20 0-897,-18 0-2146,-41 0-11753</inkml:trace>
  <inkml:trace contextRef="#ctx0" brushRef="#br0" timeOffset="55469.17">4325 13313 8744,'21'20'1569,"-21"-20"-1248,0 0 896,0 0-64,20 0 96,-20 0-128,0 20-384,0-20-129,0 0-95,0 0-225,20 19-64,-20-19-96,0 21-31,0-1-33,0-1-64,0 21 32,-20 0-64,20-20 128,0 20-128,-20-20 64,20 19 0,0-19 64,0-20-64,20 20 352,0 0-128,19-20-224,21 0 129,-21 20-97,42-20-32,-23 0-32,21 0-32,-18 0-32,18 0 0,-20 0-65,-19 0-191,19 19 96,-19-19-128,-19 20-65,-1-20-31,-20 0-289,18 0 32,-18 0-1345,-18 0-1505,18 0-1185</inkml:trace>
  <inkml:trace contextRef="#ctx0" brushRef="#br0" timeOffset="55852.19">4267 13453 10602,'-59'39'32,"38"-19"-96,1-20 64,20 0 256,0 0 769,0 0-225,20 0-255,1-20-97,-3 0-63,2 1-65,21-21-192,-21 20-128,-2-20 64,3 0 160,-1 0 161,-20 20 95,20 1 97,-20 19-193,0 0-320,20 0-32,-1 0-32,1 39-32,0-18-480,20 18-930,-1-19-1889,22-1-6822</inkml:trace>
  <inkml:trace contextRef="#ctx0" brushRef="#br0" timeOffset="56565.23">5676 13134 13837,'0'20'864,"0"-20"-735,-20 20 31,20-20 384,0 40-95,0-1-225,0 2-96,0 18-96,0 1-32,0-1-64,0 1-320,0-20-673,0-1-897,0 1-1185,0-20-4549</inkml:trace>
  <inkml:trace contextRef="#ctx0" brushRef="#br0" timeOffset="56889.25">5795 13472 15342,'20'60'32,"-20"-40"-64,0 0-128,0 19 192,0-19 128,0 0-96,0 0 32,0 0 289,0-20 319,0 0-159,20 0-353,-20 0-96,19-20-96,-19 0 32,0-20-160,20 21-128,-20-21 160,0 20 160,20 20 160,-20-20 32,0 20 193,21 20-193,-21 0-128,0 0-160,20 0 32,-20 19-32,0-19-577,18 0-480,-18 0-672,20 0-1539,1-1-3362</inkml:trace>
  <inkml:trace contextRef="#ctx0" brushRef="#br0" timeOffset="57243.27">6113 13572 8007,'0'39'865,"0"1"224,20-20 320,-20 20-928,0-1-321,0 1-288,0 0 32,0 0 256,19-20 673,-19-1 256,0-19 512,0 0-1088,0 0-193,0-19 0,0-1-128,0-20-95,0 0-130,0 0-543,20-19-769,-20 19-257,20 0 1250,0 21 288,0-21 256,19 40 192,-19 0-63,0 0 31,-20 20 128,21 0-63,-42-1 31,21 1 1,-20 0-225,0 0-384,2 0-929,18 0-1442,-21-20-4131</inkml:trace>
  <inkml:trace contextRef="#ctx0" brushRef="#br0" timeOffset="57431.28">6431 13512 14125,'20'0'384,"-20"20"-480,0 0 641,0-20 544,0 20-769,0 19-256,19-19-32,-19 0-288,0 20-481,20-20-544,0-1-449,0-19-1761,0 0-5413</inkml:trace>
  <inkml:trace contextRef="#ctx0" brushRef="#br0" timeOffset="57539.29">6589 13611 7334,'0'-19'1730,"-20"19"-1858,20 0 1185,0 0 96,0 19-1121,0 1-1633,0-20-3300</inkml:trace>
  <inkml:trace contextRef="#ctx0" brushRef="#br0" timeOffset="57704.3">6688 13532 12491,'0'0'321,"0"0"575,0-20 1347,20 20-1603,-20 0-640,20 0-96,19 0-96,-19 0-385,21 0-1633,-21 0-3747</inkml:trace>
  <inkml:trace contextRef="#ctx0" brushRef="#br0" timeOffset="57892.31">6808 13273 9096,'0'60'4869,"0"-21"-4453,0 2 513,0 18 512,0-19-1024,0 20-706,0-21-960,0 1-1922,20 0-8744</inkml:trace>
  <inkml:trace contextRef="#ctx0" brushRef="#br0" timeOffset="58354.33">7563 13055 16303,'18'20'576,"-18"20"-479,0-21-65,0 21 256,0 20 352,0 0-287,0-21-257,0 21-96,0 0-96,0-1-385,0-19-1024,0 0-2018,20-1-5029</inkml:trace>
  <inkml:trace contextRef="#ctx0" brushRef="#br0" timeOffset="59074.37">7820 13453 16143,'20'0'736,"-20"0"-832,0 0 96,-20 0 225,0 19 31,0 1-256,1 0 0,-1 20 0,20 0-32,0-21-256,0 21-65,0-20 193,20-20 64,-1 0-32,21 0-160,-20-20 95,0 20 193,0-40 129,-1 21 223,-19-1-160,0-20-96,0 20-128,0-20 64,-19 21 160,19 19 0,-20 0-159,20 0 127,-20 19-32,20 1-96,0 0 0,20 20-128,-20-20-160,20 0-193,19-1-159,-19 1 159,0-20 193,19 0 96,-19 0 64,-20 0 64,21-20 128,-21 20 160,0-19 0,0 19-128,-21-20-96,21 20-192,-20-20 0,20 20 0,0 0 160,0 20-32,0-20-32,0 20-128,0-1-225,20-19-512,1 20-64,-1 0 417,0-20 544,-20 0 544,18 0 225,3 0-160,-21-20-129,0 0-160,0 20-224,0-19-288,0-1-865,0 20 160,0-20 577,0 20 288,20 20 192,-20 0-32,20-1 224,-20 21 65,20 0 95,-20-20 289,0 19 352,0 1-160,0-20 224,-20 0-96,0-1-448,0 2-353,-1-21-192,3 20-224,-22-20-449,19-20-256,1 20-480,2-21-577,18 21-1505,0-19-6342</inkml:trace>
  <inkml:trace contextRef="#ctx0" brushRef="#br0" timeOffset="59530.4">8277 13611 6438,'19'0'4260,"-19"0"-3908,0 0 1282,0 0 95,20 0-1280,-20 0-353,20-19-64,-20 19-64,0 0-64,20-20-129,-20 20 129,0 0 128,0-20 64,-20 20-96,20 0 0,-20 0 96,0 0 33,20 0-33,-19 0 160,-1 0 224,20 0-351,-20 20-129,20 0 64,20-1-96,0 1-65,-1 0-95,21 0-32,-20 0 32,19-20 160,1 20 96,-19-20 64,-1-20-32,-2 20 0,2-20 128,-20 0 65,21 0-33,-1-19 385,-20 19-321,20 0 577,19 20-577,-19-20-160,20 0-192,-1 20-352,-19 0-481,20 0-1281,-19 0-4036</inkml:trace>
  <inkml:trace contextRef="#ctx0" brushRef="#br0" timeOffset="60365.45">6470 13631 8039,'0'20'2146,"0"-20"-608,0 0 1280,0 0-1280,0 0-1218,0 0-192,0 0 128,-19 20 1,19-20-97,0 20-64,0 0-32,19 19-96,-19-39-160,20 21-193,0-2 33,0-19 64,0 0 96,-1 0 128,1-19 128,0-2 224,0 1-32,-20 1 32,0-1 1,0 0-33,0-20 0,0 20 128,-20 20-127,20-19-481,0 19 95,0 0 129,0 19-32,0 1-32,0 0 32,0 20 128,0-20-352,0 19-256,0-18-97,20-2-448,-20 1-2370</inkml:trace>
  <inkml:trace contextRef="#ctx0" brushRef="#br0" timeOffset="64161.66">15542 13253 15214,'0'0'897,"-20"0"-705,20-19 96,0 19-128,20 0-32,-20 0-128,20 19 0,-20 1 97,20 1 191,-20 18 0,0 0-96,21 2-192,-21-1 192,0-21 1,0 21 95,0-20 192,0-20-223,18 20 287,2-20-256,1 0-95,19 0-33,19-20-224,0 0 96,40 20-64,0-20 32,20 0-32,21 20-161,0 0 97,18-19-352,0 19-97,2-21-95,18 21-289,-39-19 641,-1 19 256,-18-20 0,-21 20-193,-20-21 1,-19 21 160,-39-19 0,-3 19-577,-18 0-896,-18 0-1506,-3 0-8167</inkml:trace>
  <inkml:trace contextRef="#ctx0" brushRef="#br0" timeOffset="64722.7">15324 13472 7527,'-19'20'1633,"19"0"-2081,0-20-161,0 0 705,0 0 513,0 0 320,0 0 352,0-20-256,0 20 96,0 0-192,0-20-481,0 1-224,0-2-95,19 2 31,1-1-64,0-1 96,0 2 577,0-21 32,-1 21-353,1-2-64,0 21-95,20-20 319,-21 20-480,1 0-32,0 0-96,21 20 0,-23 1-192,23-21-737,-21 19-768,18 1-2435</inkml:trace>
  <inkml:trace contextRef="#ctx0" brushRef="#br0" timeOffset="65408.74">18401 13015 14541,'20'-39'1506,"-20"19"-994,0 0-320,0 0-160,0-1 161,-20 2-33,0 19-192,0-20-128,1 40 95,-21-1 130,-1 2 31,3 19-64,18-1 32,-1 21-96,21-20 96,0-1-64,21 1-32,19 0 96,19-20 0,0-20 96,1 0 128,-1 0 225,2-40 159,-23 20 129,3-20-32,-21-19-161,0 19-351,-20 0-225,-20 1-192,20-1-97,-41 19 97,21 2-544,-18 19-418,17 0-479,1 19-1282,0 22-2946</inkml:trace>
  <inkml:trace contextRef="#ctx0" brushRef="#br0" timeOffset="65703.75">18858 13015 14349,'0'0'801,"0"20"-801,-20-20 32,20 20 224,0 20 289,0-20-321,0 19-128,0 1-32,0-20-32,20 19-32,-1-19-64,1-20-32,-20 21-192,20-21-673,0-21-1089,1 1-320,-21 1 768,18-1 1090,2 0 512,-20-20 0,0 20 288,20 1 641,-20-1 288,0 20 64,21 0-448,-21 0-577,0 20-448,20-20-1410,-20 19-3170</inkml:trace>
  <inkml:trace contextRef="#ctx0" brushRef="#br0" timeOffset="65869.76">19175 13115 12075,'0'-20'2338,"0"20"-1313,0 0 416,20 0-448,-20 0-544,20 0-417,20 0-96,-1-20-64,1 20-609,-20 0-1057,19 0-2177,-19 0-4517</inkml:trace>
  <inkml:trace contextRef="#ctx0" brushRef="#br0" timeOffset="66035.77">19354 12837 10826,'-20'-20'929,"20"40"864,0 19-479,0 1-97,0 0-288,0 19-673,0 1-224,0-1-288,0-19-545,0 0-801,0-1-1665,0-19-3523</inkml:trace>
  <inkml:trace contextRef="#ctx0" brushRef="#br0" timeOffset="66417.79">19592 13095 10537,'-19'59'289,"19"1"-225,0-21 96,0 21-160,0-20 448,0 0 1,0-1 928,0 1-256,0-20-192,19 0 192,-19-20-416,20-20-353,-20 0 129,0-20 159,0 1-31,0-1-865,0-19-1,20 18-1024,0-18-961,0-1 1313,-1 21 673,21-1 160,-20 40 416,0 0 737,-1 0 32,1 20-160,-20 20-64,0-21-417,-20 1-63,20 20-321,-39-20-32,19 0-417,0-1-351,0-19-994,20 0-1665,-19 0-5542</inkml:trace>
  <inkml:trace contextRef="#ctx0" brushRef="#br0" timeOffset="66750.81">19909 13095 13004,'21'0'256,"-21"0"289,0 0 1761,0 20-1217,-21-1-801,21 21-224,0-20-256,0 0-128,0 0-321,0-1-128,21 1 385,-1-20 352,19 0 32,-19 0 0,0-20 0,0 1 128,-20-1 64,20 0 96,-20 0 1,19 0-97,-19 0 32,0 20-64,0 0 193,0 0 319,0 0-191,0 20-193,0 0-288,0 0-160,20 0-481,0 0-704,0-1-321,0-19-223,-1 0-642,1 0-1793,-20 0-1600</inkml:trace>
  <inkml:trace contextRef="#ctx0" brushRef="#br0" timeOffset="66886.82">20227 13214 3427,'-20'-40'2530,"20"40"-1056,0 0-385,0-20 864,20 20 322,-20 0-450,20 0-543,-20 0-642,41 0-416,-23 0-192,3 0-64,19 0-352,-20 0-737,-1-20-2947</inkml:trace>
  <inkml:trace contextRef="#ctx0" brushRef="#br0" timeOffset="67060.83">20367 12936 11723,'0'0'1441,"0"20"-224,0 0 1121,20 19-384,-20 1-673,0 0-640,0-1-513,0 21-192,0-20-897,0-1-1345,-20 1-3940</inkml:trace>
  <inkml:trace contextRef="#ctx0" brushRef="#br0" timeOffset="67449.85">21120 12638 1313,'20'-20'12203,"-20"0"-11754,21 40 608,-21 0 480,0 19-384,0 21-256,0-1-256,0 21-385,-21 0-224,21-1-64,0-19-577,0-1-672,0 1-1377,21-40-3941</inkml:trace>
  <inkml:trace contextRef="#ctx0" brushRef="#br0" timeOffset="68192.9">21499 12995 14061,'-41'0'416,"21"20"-480,-19 0 513,19 0 383,0 0-479,0 20-353,0-1-417,20-19 161,0 0 224,20 0 96,0-20-32,0 0 64,0 0 32,-1-20 129,21 0 255,-20 0 417,-20-19-417,21 19-319,-21-20-225,0 20 32,0 0 96,0 20-64,-21 0 32,21 0 96,0 20 128,0 20-160,0-20-128,0 19-128,21-19-288,-3 20-545,2-20-352,21 0 320,-21-1 288,-2-19-128,3 0-384,-21-19 609,20 19 415,0-20 257,-20 0 193,20-20 383,-20 20-223,0 1-385,0-1 416,0 0 449,0 20-609,0 0 449,0 0-96,0 20-513,0 19-64,0-19-32,0 20-160,19-20-161,1 0 225,0-20 160,0 0 193,0 0 255,-1 0-31,-19-20-97,20 0-256,-20 0-224,20 0-448,-20 0-609,0 1 32,0 19-225,0 0 97,0 0 769,0 19 384,0 21 64,20 0 256,-20-1 545,0 21-33,0-20-511,20 20-65,-20-1 192,0-19-320,0 0 641,-20-20 384,20 0 512,-20-1-351,0-19-225,0 0-481,-19 0-384,19-19-192,0-1-384,-19 0-385,19 0-512,0-20-1025,20 1-2179</inkml:trace>
  <inkml:trace contextRef="#ctx0" brushRef="#br0" timeOffset="68596.92">21995 13234 11627,'59'0'1185,"-19"0"-1281,-20-20 640,19 20 1154,-19-20-1026,0 20-383,-20-20 95,20 0-160,-20 20-256,-20-20-128,0 20-192,-20-19-97,1 19 65,-1 0-97,19 0 161,-17 19 256,18 1 128,20 0 64,0 0-160,20 0 32,0 19 32,19-19-96,-19 1 32,20-2 96,-1 1 192,-19-20 193,20 0-193,-21 0 64,21-20 161,-20 1-65,19-2-95,1 21-97,1-20-128,-23 1-160,23-1-353,-21 20-383,0-20-3236</inkml:trace>
  <inkml:trace contextRef="#ctx0" brushRef="#br0" timeOffset="70018">14967 8604 9929,'0'19'1633,"0"-19"-832,0 21 961,0-2 160,0 21-417,0 20-384,0-1-384,0 1-577,0 20 0,0-1-64,-20-20-320,40 1 448,-20 0-384,20-20 320,-20-1-288,19 1-416,1-40-513,-20 20-1218,0-20-4355</inkml:trace>
  <inkml:trace contextRef="#ctx0" brushRef="#br0" timeOffset="70364.02">14669 9081 16047,'-60'19'4036,"21"2"-3588,39-21-768,0 0 352,0 19 128,0-19 512,0-19-63,20 19-545,19-40-192,1 20 0,-1-40 224,1 21-288,1-21 192,-23 0-64,23-19 128,-21 0-64,19 18 64,-19 2-32,-20 0-32,20 18 0,-20 22 160,20 19-32,0 0 32,-1 40 129,1-1-97,0 1 96,20 19-416,-1 2 128,1-2-705,-1-19-768,1-1-1378,-19 1-8167</inkml:trace>
  <inkml:trace contextRef="#ctx0" brushRef="#br0" timeOffset="75497.31">10262 13253 7463,'0'0'2498,"0"0"-1729,0 0 1120,20 0 33,-20-19-384,0 19-449,0 0-224,0 0-33,0 0-95,0 0-289,0 0-95,20 0-97,-20 0-96,0 0-128,0 0 64,0 19 0,19-19 97,-19 20-65,0 1 0,0-2-32,20 1 0,-20 19 0,0-18-384,0-1 608,20 20-288,-20-21-96,0 1 160,0 0-64,0 0-64,20 0 96,-20 0 64,0-20-256,0 0 160,0 20 0,0-20-96,0 0 128,20 0 0,-20 0-64,0 0 0,0 0 0,20 0 32,-20 0-32,19 0-64,1 0 160,20 0-160,-19 0 32,17-20 32,3 20-192,-3 0 32,23-20-32,-22 20 32,1-20 160,0 20-96,-1-20 64,1 0 32,-1 0-32,1 1-33,1-2 65,-3 2-64,23-1 32,-22-20-64,21 20-32,-21 0 64,21 1 32,-21-22 0,22 22-64,-23-21-32,23 20-32,-2-20 128,-19 21 32,19-21-32,1 0 32,19 0-32,-20 1 128,20-22 0,2 22 128,-2-21-96,0 21 64,20-21-64,-19 20-31,19 1-97,20-21-257,21 1 610,-1-21-449,19 21 96,0-1-33,-38 0 98,-21 20-162,0 1 162,-20-1-162,-18 20 194,-21 0-194,-21 20-127,1-19-416,-40 19-738,1 0-1312,-21 0-6631</inkml:trace>
  <inkml:trace contextRef="#ctx0" brushRef="#br0" timeOffset="76420.37">10063 13472 11434,'-20'40'673,"20"-40"-833,0 20 1121,0-20 256,0-20-128,0 0-320,20 0-33,0 1 1,1-2 96,-3 2-64,2-22-289,0 22-384,1-21 96,-1 21-96,-2-2-32,-18 1-64,21 1-96,-1-1 96,-20 20-96,20 0 128,0 0-96,-20 0 96,19 0 0,1 0-64,0 0 96,0 20-96,0-20-224,0 19 512,-1-19-288,1 0-96,0 0-192,0 0-129,1 0-127,-21 0-801,0 0-1794,0 0-3492</inkml:trace>
  <inkml:trace contextRef="#ctx0" brushRef="#br0" timeOffset="77124.41">13975 11425 3010,'18'-19'6631,"-18"-1"-5446,0 0 96,0 20-32,0-20 417,21 20-193,-21 0-768,0 20-97,20 0 33,-20 19-417,20 1-64,-20 21-32,20-2-224,-20 1-32,19-1 32,-19 1-224,0-21-65,20-19-223,0 0-225,-20 0-416,20-20-1089,-20-20-1346,20 0-3619</inkml:trace>
  <inkml:trace contextRef="#ctx0" brushRef="#br0" timeOffset="77305.42">14272 11287 14862,'19'19'576,"-19"1"33,0 20 512,20 19-737,-20 2-256,20-2-128,-20 1-320,21 19-545,-1-19-32,-20-1-320,0-19-1377,0-20-2435</inkml:trace>
  <inkml:trace contextRef="#ctx0" brushRef="#br0" timeOffset="77457.43">14113 11684 15694,'0'-20'1250,"0"20"-1411,20-19 129,20 19 32,-1 0 0,1-20-832,19 20-1699,-18 0-1697,-3-20-3940</inkml:trace>
  <inkml:trace contextRef="#ctx0" brushRef="#br0" timeOffset="77587.43">14530 11605 11114,'-20'40'1409,"20"-21"-1313,0 21 1,0-20-33,0 0-128,20 0-609,0-1-416,-20 1-705,20-20-3203</inkml:trace>
  <inkml:trace contextRef="#ctx0" brushRef="#br0" timeOffset="77709.44">14590 11545 11851,'0'-19'1857,"0"-2"-1760,19 21-33,1 0-1217,0 0-3524</inkml:trace>
  <inkml:trace contextRef="#ctx0" brushRef="#br0" timeOffset="78069.46">14708 11625 4804,'-39'39'11115,"39"-19"-10923,-20-20-224,20 20 0,0 20-257,0-20-768,20-1-832,0 1-1,-1-20 128,21 0 577,-19 0 160,17-20 288,-38 1 1026,20-1 1024,-20-20 1025,0 0-288,-20 1-384,2-1-33,18 0-448,-20 0-608,-1 0-289,1 0-192,20 1-96,-20 19 64,20 20-96,-19 0-96,19 20 128,19 19 288,-19 1-192,20 0 1,0 0-97,1-20 96,17 20-385,-18 0-479,1-21-674,19 1-960,-21 0-353,21 0-1184</inkml:trace>
  <inkml:trace contextRef="#ctx0" brushRef="#br0" timeOffset="78431.48">15026 11645 7014,'-20'0'385,"1"0"800,19 19 1281,-20-19-1569,0 20-257,20 0 225,0 0-160,20 0-97,0-20-127,-1 0 192,21-20-193,-20 20-128,0-20 225,-1 0 31,1-19 193,-20-1-32,0 20-192,0-20-161,0 0-224,0 0-128,-20 0-320,20-19-160,0-1-513,-19 41 640,19-21 193,0 40 0,-20 0 96,20 20 128,0 0 225,0 19-97,0 21-64,20-21 96,-20 22-224,39-21-96,-19 19-256,0-19-449,1-1-544,17 1-865,-18 0-1249,1-20-3428</inkml:trace>
  <inkml:trace contextRef="#ctx0" brushRef="#br0" timeOffset="79001.51">15285 11704 12139,'0'0'1121,"20"0"-993,-20-20 2274,19 20-1313,1 0-608,0 0-257,20-20 32,-21 1 1,1 19 31,0-20-64,-20 0-32,0 0-160,0 0 64,-20 0-96,0 20-352,1 0-128,-21-19 223,20 38 129,0 1 0,20 0 64,0 20 96,20-1-32,0 1 0,20-20 0,-1 20-416,1-21-321,-1-19 417,1 0 352,-20 0-32,19 0 96,-39-19-32,20-1-32,-20 0 32,0 0-32,-20 0-96,20 20-192,-18-20-353,18 20-672,0 20-96,0-20 1024,0 20 385,0 20 0,18-20 64,-18-1-64,20-19-64,1 20-64,-21-20 257,0 0 447,20 0 481,-20-20-256,0 20-513,20-39 129,-20 19 191,18 0-255,23 0-65,-21 0-64,0 1 193,-1-1-225,1 20 160,0 20 225,-20-20-65,20 19-352,-20 1 65,20 0-161,-20 0-128,19-20-449,-19 20-1056,20-20-2083,-20 0-9672</inkml:trace>
  <inkml:trace contextRef="#ctx0" brushRef="#br0" timeOffset="79483.54">16455 11168 10922,'0'0'288,"0"0"-896,0 20 1120,0-1 1474,20 1-321,-20 40-608,21-1-384,-21 20-417,20-18-256,-20-2 0,18 1-64,3-1-320,-1-19-609,0-20-1089,0 0-2819</inkml:trace>
  <inkml:trace contextRef="#ctx0" brushRef="#br0" timeOffset="80110.58">16913 11505 9032,'-41'0'4676,"1"0"-4515,21 21-97,-1-2 704,0 1-607,0 0-129,20 20-64,20-20-257,0-1 97,0 1-96,-1-20 160,1 0-161,21-20 161,-21 1 160,0-1 64,-2 0 193,-18-20 159,0 20-160,0 1-63,-18-2-225,-2 2 0,20-2 96,-20 21 224,20 21 0,0-2 1,0 2-193,20-2-64,0 21-160,-2-20-321,23 0-480,-1 19-192,-1-39 32,1 20 161,-20-20 415,-1-20 449,1 20 224,-20-19 0,0-1 129,0 0 255,0 0-159,0 0-33,0 20-288,-20-20-192,20 20 96,-19 0 224,19 0 193,0 20 223,0-20-159,0 20-193,19 0 0,1 0-192,20 0-320,-1-20-192,-19 19 256,21-19 192,-21-19 0,-2-1 0,-18 20-128,0-20 32,0 0 64,0 0 0,-18 0-289,-2 20-447,20 0-610,0 0-672,0 20 129,0 0 928,20 20 672,-20 19 193,18-19 32,2 19-480,-20 1-3780</inkml:trace>
  <inkml:trace contextRef="#ctx0" brushRef="#br0" timeOffset="80234.58">17389 11923 288,'0'59'5637,"0"-39"-3683,-21-20 672,-17 0-95,18 0-1154,-21-20-928,21-1-289,1 2-64,-21-21-96,20 21-160,0-1-641,1 0-769,19 0-992,0 0-3492</inkml:trace>
  <inkml:trace contextRef="#ctx0" brushRef="#br0" timeOffset="80731.61">17528 11605 9352,'0'0'3396,"0"0"-3428,0 20 640,19-20 641,1 0-864,0-20-193,20 20-32,-1-20-96,-19 20 32,0-20 0,-20 0 32,0 1-64,-20 19-64,0-21 0,0 2 32,-19 19-64,-1 0 0,20 19 32,1 2-32,-1-2 32,20 1 32,0 0 0,20 20 32,-1-20 33,21-1-129,0 1-129,-1 0 33,1 0 64,-19-20 128,-3 0 225,2 0 159,1-20 129,-1 0-161,0 0-160,0 1 32,-1-1 65,21-20-1,19 20-256,-19 0 0,19 20 257,-19-19-385,-20 19-97,1 0-575,-21 19-2531,0-19-11115</inkml:trace>
  <inkml:trace contextRef="#ctx0" brushRef="#br0" timeOffset="81892.68">17865 11625 4996,'0'0'1570,"-19"-20"768,19 20 993,0 0-833,0 0-960,0 0-449,0 0-64,19 20-64,-19-20-96,0 20-225,0-1-159,20 1-321,-20 0-32,0 0-384,0 0-609,0 0-961,0-20-3747</inkml:trace>
  <inkml:trace contextRef="#ctx0" brushRef="#br0" timeOffset="86730.96">5775 14069 6470,'0'19'288,"0"-19"320,-20 0 1699,20 0-129,0 0-417,-19 0-640,19 0-256,0 0 0,0 0-160,0 0-225,0 0 33,0 0-129,0 0 97,0 0-353,19 0 96,1 0-128,0 0 0,20 0-64,-1 0-32,22 0 0,-2 0 32,20 0-224,0 0 32,22 0 32,-22 0 64,20 0-65,0-19 97,0 19-64,-20 0 32,-20-20-256,2 20-577,-23 0-736,-17-20-1026,-1 20-2242</inkml:trace>
  <inkml:trace contextRef="#ctx0" brushRef="#br0" timeOffset="88335.05">18480 13631 5188,'-39'20'3492,"39"-20"-2339,0 20 544,-20-20 738,20 0-321,0 0-737,0 0-512,0 0-321,0 0-223,0 0-97,0 0-96,0 0-160,20 0 96,-1 0-128,21 0-128,1 0 64,-3 20-129,23-20-31,18 0-224,20 0 191,0 0 65,21-20 160,18 20 128,1 0-32,1 0 32,18 0-32,1 0 128,0 0 193,-1 0-97,-39 0-160,1 20-192,-41-20-1122,1 0-2177,-61 0-4708</inkml:trace>
  <inkml:trace contextRef="#ctx0" brushRef="#br0" timeOffset="93181.32">6411 12539 17424,'0'0'897,"-20"19"-1057,20-19-129,0 0 802,0 0-193,20 20-160,20 0-64,-21 0-160,21 0 193,19-1-65,-19 21-289,0-20-287,-1-20-321,1 20-320,-19-20-1602,-3 0-6021</inkml:trace>
  <inkml:trace contextRef="#ctx0" brushRef="#br0" timeOffset="93376.34">6728 12518 9673,'21'0'5028,"-21"0"-4099,-21 0-32,21 0 160,-20 21-384,-20 18-193,21-19-320,-21 20-96,0 19-416,1-19-321,19-1-960,-20 2-3492</inkml:trace>
  <inkml:trace contextRef="#ctx0" brushRef="#br0" timeOffset="94482.4">20247 12240 6245,'0'-20'5542,"21"0"-4261,-21 1 32,0-1 64,20 0-512,-20 20-480,0-20-33,0 20-96,0 20-32,0 0 257,0 19-353,0 1-32,0 0-32,18-1-64,3 2 64,19-2-96,-1-19 0,1-20 128,19 0-64,-19-20-64,0 0 160,-1-20 0,-19 1-31,-20 19-1,20-20-96,-20 20-96,-20 0-97,20 20-95,-20 0 64,0 0 96,20 20 32,-19 0 32,19 0-32,0 20-33,19-1-159,-19 1 96,20 0 0,0-21 32,-20 2-33,20-1 161,-20 0 32,0-1 0,0 2 96,0-2 193,0 1 191,-20 0 257,-20-20-161,21 0-255,-21 20-193,0-20-96,1 0 32,-21 0-288,21 0 64,-1 0-193,1 0-704,-2 0-1121,1 20-3523</inkml:trace>
  <inkml:trace contextRef="#ctx0" brushRef="#br0" timeOffset="95557.46">14291 12220 10153,'-19'-20'2659,"19"20"-1859,0 0 482,0 0 223,0-19-448,0 19-512,19 0-321,42 0 64,-23 0 0,43 0-288,38 0 160,-1 0-31,22 0-161,38-20 32,-18 20-129,18-20 33,-20 20-32,2-20 96,-22 20 96,-19 0-128,-40-20-64,2 20-481,-43 0-1184,-17 20-4709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6T21:04:15.56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10917 2066 4163,'0'20'1154,"0"-20"255,0 0 449,0 0-641,0 0 32,0 0-512,0 0-449,0 0 224,0 0 161,19 0 96,1 0-257,0 0 1,1 0-1,17 0-127,-18 0-129,41 0-128,-22 20-64,21-20 0,-21 0-96,1 0-96,1 0-256,-3 0-161,-18 0-192,1-20-544,-21 20-545,0 0-928,0 0-1602</inkml:trace>
  <inkml:trace contextRef="#ctx0" brushRef="#br0" timeOffset="332.01">11235 1987 9128,'0'0'641,"0"-20"512,0 20 128,19 0-384,-19 0 320,20 0-320,0 20-385,0-20-255,1 0-65,17 20-96,-18-20-64,1 20 32,-1-20-32,-2 20-32,3-20-32,-21 19 64,0 1-32,0 0 96,0 0 64,-21 0 97,21-20-97,-18 20-32,-2-1-32,-1-19-192,-19 20-128,22 0-1026,-3 0-3202</inkml:trace>
  <inkml:trace contextRef="#ctx0" brushRef="#br0" timeOffset="10736.61">5259 2345 3299,'0'0'832,"0"0"482,0 0-33,0 0 192,-20 0 65,20 0-33,0 0-544,0 0-224,0 0-193,0 0-191,20 0 191,-20 0 1,20 0-33,-20 0-31,40-21-33,-21 2-128,41 0-31,-19-2 95,18-19-192,-1 0-192,3 21 32,18-21-224,-20 0 416,1 20-128,-1 1-192,-18-1 32,17 0 32,-37 0-288,-1 20-193,0 0-127,-1 0-161,-19 0-64,0-20-704,0 20-1474,0 0-1089</inkml:trace>
  <inkml:trace contextRef="#ctx0" brushRef="#br0" timeOffset="11313.64">5358 2066 3779,'20'-19'2851,"-20"19"-1602,20 0 256,-20 0-960,0 0 31,0 0 161,0 0-545,0 19-256,0 1-160,0-20 32,-20 20 64,0 0 128,-19 20-32,19-21 64,0 1 224,0 20 224,0-20 1,1 1-225,-1 17 64,20-38-95,0 21-129,0-21-32,0 0-32,0 19 32,0-19 224,0 0 97,20 21-65,-1-21 64,1 19-63,0-19-161,0 0-160,19 0 64,1 0-64,-20 20-96,21-20-449,-23 0-928,2 20-1154,1-20-2145</inkml:trace>
  <inkml:trace contextRef="#ctx0" brushRef="#br0" timeOffset="26268.5">14550 2424 3683,'0'20'448,"0"-20"353,0 0 320,20 0 0,0-20 449,19 20-321,-19-20-512,39 20-161,-19 0-31,19-19-129,2 19-160,18 0-160,20 19-96,0-19 32,0 0-64,21 0 0,19 0-64,-1 0 32,2 0 64,-2-19 0,1 19 0,1 0 0,-2-21 32,-39 21 0,21 0 0,-21-19-32,-20 19 64,-19 0-64,-1 0-64,-39 0-416,1 0-2499,-21 0-5125</inkml:trace>
  <inkml:trace contextRef="#ctx0" brushRef="#br0" timeOffset="41750.38">11017 3437 448,'-20'0'7431,"-1"0"-5381,21 0 224,0 0-865,0 0-256,0 0 1,0 0-290,0 0-415,0 0-225,0 0-32,21 0 193,-1 0-97,-2 0-32,23 0 0,-1 0-31,-1 0-161,1 0-32,0 20-32,-1-20-64,1 0-161,-1 0 33,-19 0-64,21-20-192,-41 20-65,20 0-128,-2-20-31,-18 20-321,0 0-481,0 0-640,0 0-416,-18-19-1474</inkml:trace>
  <inkml:trace contextRef="#ctx0" brushRef="#br0" timeOffset="42140.41">11353 3318 6918,'0'0'288,"20"0"545,-20 20 256,20-20-416,1 0 448,-1 0-481,-2 20-351,3-20-193,-1 0-32,0 20-32,0-20 0,-1 20-32,1-20-32,0 19 32,0-19 0,-20 20 32,0-20 416,0 20 289,0-20-160,0 0 63,-20 20 33,20-20-129,-20 20-95,20 0-225,-20-1-192,1-19-64,19 20-128,-20 1-289,20-2-544,-20 1-1793,20 0-3556</inkml:trace>
  <inkml:trace contextRef="#ctx0" brushRef="#br0" timeOffset="51984.97">2679 5226 5669,'-20'0'865,"20"0"-33,0 0 1090,0 0-192,0 0-641,0 0-609,0 0-255,0 20 319,20 0 65,-20-1-97,0 2-127,0-1-193,0-1-96,0 20-64,19-18 32,-19-1-64,0 0 0,0-1-96,0 1-289,0-20-415,0 20-1090,0-20-2274</inkml:trace>
  <inkml:trace contextRef="#ctx0" brushRef="#br0" timeOffset="52440.99">2539 5445 2850,'0'-20'2018,"0"20"-1441,-20 0 287,20 0 258,0-20 255,0 20-576,0 0-737,20-21-32,-20 2 0,0-1 0,0 1 64,21-1 256,-21 20 257,20-21 95,-20 2 65,18-1-449,3 20 289,-21-20 128,20 20-353,-20-19-256,0 19-160,20 0 0,-20 0-32,20 0-32,-20 19 32,19 1-32,1-20-64,0 20-289,0-1-608,19-19-2274</inkml:trace>
  <inkml:trace contextRef="#ctx0" brushRef="#br0" timeOffset="53061.03">4882 5266 7879,'20'19'3748,"-20"-19"-3781,-20 21 194,20-1 703,0-1-191,0 1-128,0-1-321,20 22-128,-20-21-160,0-1-96,20 1-65,-20 0-703,19-20-578,-19 0-704,0 0-2082</inkml:trace>
  <inkml:trace contextRef="#ctx0" brushRef="#br0" timeOffset="53349.05">4783 5345 11851,'-20'0'704,"20"0"-1120,0 0 416,20-19 480,-20 19 193,0-20 160,20 20-609,0-21-256,-1 2-64,1-1 64,-20 20-96,20-20-225,-20 20 161,20 0 224,-20 0-64,0 0 64,0 0 96,0 20 97,20-20-1,-1 20-160,1-1-352,-20 2-801,20-1-1954</inkml:trace>
  <inkml:trace contextRef="#ctx0" brushRef="#br0" timeOffset="54496.11">7105 3835 4644,'-20'40'8456,"20"-21"-8360,0 1 224,0 0-224,0 20-32,20-20-64,-20 19 0,20-18-384,1-2-801,-21 1-32,20-20-481,-20 20-3427</inkml:trace>
  <inkml:trace contextRef="#ctx0" brushRef="#br0" timeOffset="54806.13">6986 3914 12972,'0'0'-160,"0"0"-545,20 0 897,-20 0 128,20-20 161,0 1-65,0-2-416,-1 21-352,1-19 320,-20-1 96,20 0-64,-20 20 0,0-20 96,21 20 288,-21 0 65,0 0 159,20 0-31,-2 20-225,-18-20-192,20 20-95,21 0-194,-21-1-799,-2 2-994,23-2-2563</inkml:trace>
  <inkml:trace contextRef="#ctx0" brushRef="#br1" timeOffset="87273.99">5040 2047 3683,'20'0'897,"-20"0"-32,0 0 224,0-20-160,0 20 704,-20 0-256,20 0-704,0-20 32,0 20 224,0 0-33,0 0-127,0 0 32,0 0-192,-18 0-161,18 0-64,-21-20 33,21 20-129,-20 0-128,0 0 128,0 0 65,-19 0-257,19 0 96,0-20-96,0 20 32,-19 0-224,-1 0 256,1 20-192,19 0-64,-21-20 192,21 20-128,2 0 0,-23-1 32,21 1-32,0 0 64,-19 0-32,19 0 0,0 0 0,0 19-224,0-19 256,1 20-32,-1 0 256,20-21-384,-20 21 128,20-19-32,0 18 64,0-19-32,0 19-64,0 1 160,0-20 0,0 20-160,20-1 64,-20 1-32,20-20 160,-20 0-224,19 20 160,1-20-64,0 0-64,0-1 96,0 21-32,-1-20 160,1 0-416,20 0 288,-19 0 0,-1-20-128,18 19 96,-17-19-32,19 20 128,-1-20-128,1 20 32,-20-20 0,19 0-32,1 0 128,-1 0-32,1 0-64,1 0 32,-23 0 64,22 0-224,1 0 128,-2 0 32,-19-20 32,20 0-96,-1 20 96,-19-19 32,20-1-128,-1 0 64,1 0 33,-20-21-33,1 22-32,17-20 96,-17 19-32,-1-20 32,0 20 128,-20-19-96,18-2 0,-18 2 64,0-1-63,0 0 31,0 1 128,0 19 289,-18-19-225,-2 18 160,0-19 97,-1 21-97,1-21-255,-19 20 191,-1-20-224,0 1-32,1 19-127,-1 0-98,1-20 33,-1 20 33,-1 1 31,3-1-161,-3 20 130,3-20-33,-3 20-193,1-20-479,21 40-802,-21-20-415,0 20-33,1 0-1313,-1 19-6182</inkml:trace>
  <inkml:trace contextRef="#ctx0" brushRef="#br1" timeOffset="88802.07">2400 7193 10730,'-19'0'512,"19"0"481,0 0 961,0 0-288,0 0-513,0 0-705,0 0-384,0 0 128,0 0 161,19 0 63,-19 0-32,40 0 1,1 0 63,-3 0-256,23 0 33,-2-20-161,20 20 32,-19 0-64,19 0-160,-20-19 128,22 19 0,-22 0-64,0 0-97,-19 0-159,0 0-64,-21-21 95,1 21 33,0 0-64,-20 0-32,-20 0-641,20 0-833,-20-19-865,-19 19-1761</inkml:trace>
  <inkml:trace contextRef="#ctx0" brushRef="#br1" timeOffset="89163.09">2977 6974 12748,'-21'0'1345,"21"-19"-1185,0 19 833,0 0 96,21 0-256,-1 19-65,19-19-159,1 0-385,-20 20 97,19-20-193,1 20-128,-1 0 64,1-20-64,0 20-32,-21 0 32,1-20-160,21 19-33,-21-19 65,-2 21 128,-18-21-128,20 0-32,-20 19 192,0-19-64,-20 21 192,20 18 64,-18-19 33,-23 0 31,21 0-64,-19-1-128,-1 1-64,0 0-96,1 20-865,-1-20-1441,1-1-9033</inkml:trace>
  <inkml:trace contextRef="#ctx0" brushRef="#br1" timeOffset="94124.38">5835 7690 512,'-20'0'2018,"20"0"-801,0 0-64,0 20 417,0-20 287,0 0-63,-20 0-288,20 0-129,0 0-288,20 0-481,-20-20-447,20 20-65,19 0-64,2 0 0,17-20-32,3 20 32,-22 0-96,21 0-481,-21 0-1216,1 0-3268</inkml:trace>
  <inkml:trace contextRef="#ctx0" brushRef="#br1" timeOffset="102759.87">6688 7710 5285,'0'0'992,"0"0"-191,0 0 96,0 0-64,0 0 192,0 0-609,20 0-416,-20 0 32,20-20-32,1 20 32,-3 0 0,-18 0-32,20 0 0,1 0 128,-21 0 33,20 0 127,0 0-64,-2 0-64,3-20-64,-21 20-64,20 0-32,0 0 0,0 0 0,19 0 32,-19 0-32,0 0 32,0 0 0,-20 0-32,20 0 32,-1 0 33,1 0-33,0 0 32,-20 0-32,21 0 64,-1 0-32,-20 0-32,18 0 32,2 0 32,1 0-64,-1 0 32,0 0-96,19 0 64,1-20-32,-20 20-32,19 0 32,1 0 32,-20 0-32,19 20 0,1-20 0,-1 0 32,-19 0 0,21 0 64,-3 0-96,3 0 32,18 0 0,-19 0-32,0 0 32,-1 0-32,1-20 64,1 20 32,-3 0 1,3 0 95,-3 0-128,3 20-32,-1-20-32,-21 0 32,21 0-32,0 0 0,-1 0 0,1 0 32,-1 0-32,-19 0 32,21 0-32,-3 0 32,3 0 0,-1 0 0,-21 0-32,21 0 0,0 0 0,-20 0-32,19 0-32,-19 0 128,21 0-96,-23 0 32,22 0 32,1 0-32,-2 0 0,1 0 0,-1 0 32,-19 0-32,20 0 0,-1 0 32,1 0 0,-20 20 64,19-20 32,1 0-64,-20 0 0,19 0 0,2 0 129,-1 0-129,-22 0-32,23 0-32,-21 0 64,20 0-64,-1 0 0,1 0-64,-1 0 64,1 0 0,1 0 64,-3-20-64,3 20 32,18 0 0,-19 0-32,-1-20 0,1 20 0,0 0 0,-1 0 0,22 0 0,-23 0 0,3 0-32,18 0 64,-19 0-32,-1 0-32,1 0 32,20 0 32,-21 0-32,1 0 0,-1 0 0,2 0 0,-1 0 0,-1 0 0,1 0 0,-20 0 0,19 0-32,1 0 64,-1 0-32,-19 0 0,20 20 0,-20-20 0,19 0 0,-19 0 0,1 0 0,17 0 0,-18 0 32,1 0-32,-1 0 0,19 0 0,-19 0 0,0 0 0,20 0 0,-20 0 0,19 0 0,-19 0 0,21 0 32,-23 0-32,22 0 32,-19 0-32,17 0 0,3 0 0,-21 0 32,19 0-32,-19 0 0,20 0 32,-20 0-32,19 0 0,-19 0 32,0 0 64,19 0-32,-19 0-64,20 0 32,-19 0 32,-3 0-64,23-20 96,-21 20-96,0 0 32,19 0-32,-19 0 96,0 0-63,20 0 31,-21 0 0,21 0-32,-20 0-32,19 0 0,1 0 32,-19 0-64,17 0 32,-18 0 0,21 0 0,-2 0 0,-19 0 32,20 0-32,-20 0 0,19 0 32,1 0-64,-20 0 32,19 0 32,1 0-32,-19 0 0,17 0-32,3 0 64,-3 0-32,-17 0 0,19 0 0,0 0 32,-1 0-32,1 0 0,-1 0 0,1 0 0,1 0 0,-3 0 0,3 0 0,-3 0 0,3 0 0,-1 0 0,-1 0 0,1 0 0,-1 0 0,1 0 0,1 0 32,-3 0-64,3 0 64,-3 0-32,3 0 0,-1 0 0,-1 0 32,-19 0-64,20 0 32,-1 0 0,1 0 0,1 0 0,-3 0 0,3 0 0,-21 0 0,19 0 32,1 0-32,-1 0 32,1 0-32,0 0 64,-1 0 64,-19-21-64,20 21-64,-1 0 32,-19 0-32,21 0 0,-3 0 0,3 0 0,-1 0-32,-1 0 64,-19 0-32,20 0-32,-1 0 32,1 0 0,-1 0 0,-19 0 0,21 0 0,-21 0 0,18 0 0,3 0 32,-2 0-32,-19 0 0,20 0 0,-1 0 0,1 0 0,-20 0 32,19 0-32,1 0 0,1 0 0,-3 0 0,-18 0 0,21 0 0,-2 0 0,1 0 0,0 0 0,-1 0 0,1 0 0,-1 0 0,1 0 32,1 21-32,-3-21 0,23 0 0,-22 0 32,1 0-32,-1 0 0,1 20 32,19-20-32,-19 0 64,1 0 32,17 0 0,-17 0 1,18 0 63,1 20-32,-21-20-64,21 0-32,-1 0 32,-18 0 32,17 0 32,-17 0-32,18 0 0,0 0-128,1 0 64,-1 0 64,-19 0-63,19 0 31,-18 0 64,-1 0-32,-1 0-96,1 0 0,-1 0-128,-19 0-481,-20 0-992,-20 0-4133</inkml:trace>
  <inkml:trace contextRef="#ctx0" brushRef="#br2" timeOffset="108376.19">5040 3278 5925,'20'-19'2114,"-20"19"-1409,0-20 992,0 20-191,20 0 191,-20-20 353,0 20-576,-20-20-706,20 20-223,0-21 128,-20 2-385,2 19 417,-23-20-481,21 20 0,-19 0-256,-21 0 32,21 0-32,-21 20-32,1-1 96,-2 2-128,23-1 64,-23 20 32,22-1-64,-1 21 32,20-20 32,-19 19 0,39 1-64,0 0 32,19-1-32,1 1 128,40-1-64,-1-19 96,2 0-64,18 0-64,-20-21 128,20 1-96,1-20 96,-21 0-32,0 0-32,2-20 128,-2 1 32,1-2 0,-21 2 97,-19-21 159,0 0-224,0 0 33,-1 1-1,-19-21-64,0 0-64,-19 1-32,-1-1-32,0 21-64,0-21 128,-19 20 161,19 1 159,-20-1-160,1 20-256,-2-1 193,1 2-33,1 19-256,-1-20-192,1 20-417,19 20-384,-20-20-513,1 19-319,19 2-2083</inkml:trace>
  <inkml:trace contextRef="#ctx0" brushRef="#br2" timeOffset="109439.25">2580 8345 10473,'-20'20'897,"-1"-20"96,21 0 961,-20 0-64,20 0-481,0 0-608,0 0-128,0 0-385,0 0-64,20 0 160,21 0 1,-2 0-193,21 0-160,-21 21 96,1-21-64,19 0-32,-19 0 32,1-21 32,-3 21-192,3 0 64,-3 0-128,-17 0-128,-1-20 0,0 20-161,-20 0-256,20-19-544,-20 19-1537,-20 0-3268</inkml:trace>
  <inkml:trace contextRef="#ctx0" brushRef="#br2" timeOffset="109814.28">2916 8186 14477,'-18'0'160,"18"0"129,0 0 1216,0 0-96,18 0-704,2 0-160,0 21-225,21-21 64,-2 19-128,21-19-127,-21 20-1,1-20-128,-1 20 64,1-20-64,0 20 128,-21-20-128,1 20 96,0-20-128,-20 0 0,0 0 160,0 20 128,0-20 33,-20 19-161,20 1-32,-20 20-32,1-20-32,-1 0 32,0-1-64,0-19 64,0 21-160,1-1-481,-1-1-127,0 1 95,0-20-576,0 20-641,20 0-1633,-19 0-3395</inkml:trace>
  <inkml:trace contextRef="#ctx0" brushRef="#br2" timeOffset="112633.44">5894 8922 12491,'21'0'513,"-1"0"-449,-2 0-32,-18 0 0,41 0-32,-21 0-320,0 0-1314,19 0-2178</inkml:trace>
  <inkml:trace contextRef="#ctx0" brushRef="#br2" timeOffset="113794.5">6828 8862 5028,'-41'0'1666,"21"0"-1634,2 0 192,-3-20 289,1 20 608,0 0 448,20 0-416,-20 0-288,20 0-64,0 0-32,0 0-33,20 20-31,-20-20-161,20 0-287,0 0-33,19 0-64,-19 0-32,21 0-64,-3 0-32,3 0-32,-1 0 32,-1 0 0,21 0-32,-21 0 32,22 0-32,-3 0 0,-17 0 0,18 0 0,20 0 0,-19 0 64,19 0-32,0 0-64,0 0 32,2-20 0,18 20 32,-20 0-64,21 0 64,-1 0-32,0-20-32,-20 20 32,20 0-32,0 0 0,1 0 32,-20 0 0,20 0 0,-21 0 0,0 0 32,0 0-64,0 0 32,1 0 32,-1 0-64,1 0 32,-1 0 32,1 0-64,-21 20 32,20-20 0,-18 0-32,-2 0 32,20 20 0,-19-20 0,-1 0 0,0 0 32,1 20-32,19-20 0,-20 0 0,22 0 0,-2 0 0,0 0 0,-18 20 0,18-20 0,0 0 32,0 0-64,0 0 64,20 0 0,-18 0-32,18 0 0,0 0 0,0 0 0,21-20 32,-21 20-64,0 0 32,19 0 0,-19 0 32,0 0-64,21-20 0,-1 20 32,1 0-32,-1 0 32,0 0 32,-19 0-32,17 0 0,3-20 32,-21 20-32,20 0-32,1 0 0,-1 0-128,-20 0-64,21 0 0,-1 0 64,-20 0 128,1 0-33,-1 0 1,19 0 32,-19 0 32,0 0 0,0 0-32,2 0 32,17 0-32,-19 0 64,0 0 0,1 0-32,19 0 64,-20 0-32,20 0 33,-19 0 31,-1 0-32,0 0-64,21 0 0,-21 0-96,20 0 64,1 0 0,-1 0 0,-1 0 96,21 0 0,-19 0 352,-1 0-64,-1-20-191,21 20-65,-19 0-32,-1 0-96,-20 0-193,1 0-607,-21 0-770,-20 0-2658</inkml:trace>
  <inkml:trace contextRef="#ctx0" brushRef="#br0" timeOffset="115683.61">5080 4272 8968,'-40'-20'865,"22"0"352,-23 0 224,1 0-159,1 0-193,-21 20-257,1 0-543,0 0-289,-2 20-32,3 20 128,-3 0-160,22 0 32,-21 39 0,21-19 32,19 19-32,20-19 96,20 39 64,-1-20-96,41 2 96,-1-22-96,22 1 0,18-21-224,-20-19 192,20-20 256,0 0 256,1-20-95,-1-19 191,-20-21-383,0 1 415,-39-22-255,1 21-1,-41-18-128,0-2-256,-21 20-352,-39-19 96,1 20 288,-20 19 96,-2 19-32,2 2-224,20 19-801,-20 19-1826,-1 2-12747</inkml:trace>
  <inkml:trace contextRef="#ctx0" brushRef="#br0" timeOffset="116377.65">2698 9697 9513,'-39'0'1793,"39"0"-1537,0 0 129,0 0 704,0 20 352,20-20-192,19 0-384,21 20-288,-21-20-257,21 0-288,-1 0 32,2 0 32,-2 0-96,0 0-320,1 0-417,-21-20-640,-19 0-1153,0 0-1506</inkml:trace>
  <inkml:trace contextRef="#ctx0" brushRef="#br0" timeOffset="116600.66">3135 9458 10057,'-39'0'3555,"39"0"-3266,0 0-417,19 20 992,1 0 225,20-1-288,-1 2-352,21-1-65,-1 20-288,2-21 0,-23 21-96,-17-20-32,-1 20 64,-20-20-32,0 19 192,-41-19 161,3 0-33,-3 0-32,-18 0-224,-1 0-288,21-1-1666,-1 2-3331</inkml:trace>
  <inkml:trace contextRef="#ctx0" brushRef="#br0" timeOffset="118382.77">5894 10174 7014,'0'0'1954,"0"0"-1730,0 0 449,0 0 736,0 0-128,21 0-320,-1 0-512,-2 0-193,2 0-32,21 0 64,-21 0-159,19 0-65,1 0-32,-1 0-32,21-20 64,19 20-64,-18 0 32,18 0-32,-20-20 64,20 20 160,1 0 0,-1 0-160,1 0-64,-1 0-32,0 0-64,1 0-64,-1 0 128,0 0-32,21 0 64,-21 0 64,1-19-32,-1 19-32,0 0 0,1 0 0,-1 0 0,1 0 0,-1-21 0,0 21-32,-18 0-32,18 0 64,0 0 64,-20 0-64,21 0 32,0 0 0,-22-20 32,22 20-32,0 0-64,-21 0 64,20 0-64,-18 20 32,18-20-32,0 0-32,0 0-64,1 0 128,-1 0 32,1 0 32,-1 0-32,-19 21 0,19-21 64,0 0-96,-18 0 32,18 19-32,-20-19 0,20 20 0,-19-20 0,-1 0 0,2 0 0,18 20 32,-20-20-32,20 0 0,1 0 32,-1 0 0,-20 0 32,22 0 96,-2 0-31,-20-20 31,20 20-64,-19 0-96,19 0 0,0 0 0,1 0 0,0 0 0,-1 0-32,20 0 32,-19 0 0,-1-20 32,20 20-32,-19 0 32,-1 0 32,21 0-64,-21 0 64,0 0-32,1 0-32,0 0 0,19 0-32,-20 0 64,0 0-32,20 0 0,0 0 32,-20 0-32,22 0 32,-2 0 64,-20 0 64,21 0-128,-1 0 0,0 0 0,-20 0-64,20 0 0,1 20 64,-1-20-64,0 0 32,0 0 32,1 0-64,19 0 64,0 0-64,-19 0 32,19 0 0,0 0 0,-1 0 32,1 0 64,-19 0 97,19 0 31,21 0-96,-21 0-96,-1 0 64,21 0-96,-19-20 0,18 20 0,1 0 0,1 0-32,-21 0 192,19 0 353,-19 0-129,1-19-32,-1 19-191,-1 0-1,1 0-224,1 0 64,-1 0 64,1 0-128,-1 0 224,-20 0-256,0 0 96,1 0 32,-41 0-385,1 0-607,-21 0-1635,-39 0-8808</inkml:trace>
  <inkml:trace contextRef="#ctx0" brushRef="#br0" timeOffset="127452.28">2718 5384 1569,'0'0'1185,"0"0"256,0 0 65,0-19-161,0 19-160,0 0-224,0-20-352,0 20 320,0-19 192,0 19-64,0 0-96,0-20-32,0 20-257,0 0-159,0 0-97,0-21 0,0 21-63,0 0-161,0 0 0,0 0-64,0 0 0,0 0 0,0 0-320,0 21 128,0-1 96,0-1 128,0 20 1,-20 2-290,20-2 161,0 1-64,20 0 129,-20-20-65,20 19 0,-20-19-128,20 0 192,0 0 0,-1 1-64,1-21 0,0 0-32,-20 0-192,20 0-481,-20 19-576,0-19-897,0 0-2787</inkml:trace>
  <inkml:trace contextRef="#ctx0" brushRef="#br0" timeOffset="128499.34">2043 5902 12427,'-40'0'545,"40"0"95,-20 0 802,1 0-161,19 0-160,0 0-608,0 0-353,19-20-160,1 20-64,0 0 32,21 0-97,-21 0-63,18 0-256,-17 20-33,19-20 129,-40 19-32,0 1 63,0 0 225,0 0 64,-20 0 0,20 0 32,-20-1-32,20 1 32,0 0-320,20 0-161,-20 0 161,20 0 32,-2-20 32,3 20 192,-21-20 64,20 19 64,-20-19 160,-20 0 352,20 0-383,-21 21-129,-17-21-192,18 0-385,-1 19-1217,1-19-2466</inkml:trace>
  <inkml:trace contextRef="#ctx0" brushRef="#br0" timeOffset="129392.4">2539 6040 12523,'-20'0'-256,"0"0"288,20 0 609,0 0-129,0 20 161,0 0-129,0 0-287,20 0-193,0 20 0,1-21 0,17-19-128,-17 21-257,19-21 129,-20 0 192,19-21-96,-19 21-32,-20-19-128,20-1 32,-20 0-33,0 0 65,0 0-512,0 0-193,0 20 833,-20 0 640,20 0-384,0 0-320,0 0 256,20 20 0,-20 0-63,0 0-33,20 20 32,-20-21-128,19-19-129,-19 21-287,20-2-161,-20-19 161,0 0 160,0 0 320,0 0-129,0 0-831,0 0-386,0-19-31,0-2 32,0 2 480,0-1 128,0 20 673,0-20 1602,0 20 287,20-20-511,-20 20 31,20 0-192,-20 0-545,0 0-415,0 20-1,20-20 128,-20 0 0,0 20-95,0-20-97,0 20 32,0-20-64,21 19 0,-21-19-32,0 0-256,18 0-128,-18-19-417,0 19-672,20-20 191,-20 0-63,20 0-64,-20 20 1409,0-20 1954,21 20 833,-21 0-1026,0 20-575,20-20-386,-20 20-671,18 0-322,-18 0-992,21-1-1954,-1-19-3170</inkml:trace>
  <inkml:trace contextRef="#ctx0" brushRef="#br0" timeOffset="129581.41">3155 6021 9160,'0'39'7047,"0"-39"-7207,0 20 160,0 0 64,20 0-128,-20 0-513,20 0-640,-1-20-2050,1 0-4933</inkml:trace>
  <inkml:trace contextRef="#ctx0" brushRef="#br0" timeOffset="129740.42">3175 5981 17072,'0'0'128,"0"0"160,20 0 545,-1 0-577,1-20-288,20 20-673,-20 0-3042,-1-20-8553</inkml:trace>
  <inkml:trace contextRef="#ctx0" brushRef="#br0" timeOffset="129927.43">3313 5941 13004,'0'20'2883,"0"-20"-3524,20-20 897,-20 20 737,41-20-320,-21 20 192,-2-19-513,2-1-384,1 20-32,-1 0-641,-20-21-1633,20 21-4132</inkml:trace>
  <inkml:trace contextRef="#ctx0" brushRef="#br0" timeOffset="130121.44">3394 5723 10537,'0'19'1025,"0"1"-160,0 21 1441,0-2-288,18 1-865,-18-1-640,20 1-385,-20 0-160,21-1-192,-1-19-513,-20 0-1057,20 0-1665,19-20-2370</inkml:trace>
  <inkml:trace contextRef="#ctx0" brushRef="#br0" timeOffset="130389.45">3631 5961 13773,'0'0'608,"0"0"-512,0 0 417,0 0-129,-20 20-32,20 0 1,0-20-257,0 20-64,20-1 96,0 1 0,0 0-128,0-20 0,-1 20-32,-19 0 96,20-20-96,-20 20 0,0-20 352,-20 0 321,1 20-385,-1-20-32,-20 0-127,20 19-65,-19-19-289,19 0-768,-20 0-1921,21 0-7304</inkml:trace>
  <inkml:trace contextRef="#ctx0" brushRef="#br0" timeOffset="131297.5">4742 5803 12139,'-18'0'1698,"-2"0"-1250,40 0-224,-20 0-96,18 0 385,23-20-257,-1 20-224,-1 0-32,1 0-128,-1 0-128,-19 0 32,0 20-161,0-1 1,-20-19 160,0 20 256,0-1 0,0 22 0,0-22-32,0 1-32,0 0 0,0 0-321,21 0-255,-21 0 63,18-1 33,2-19 384,-20 20 256,20-20 320,-20 0 481,-20 20-64,20-20-449,-38 0 33,17 0-33,-19 0-352,20 20-256,1-20-513,-1 0-512,20-20-1313,-20 20-2243</inkml:trace>
  <inkml:trace contextRef="#ctx0" brushRef="#br0" timeOffset="131989.54">5498 5742 9705,'0'0'1665,"0"0"-2273,0 0 159,20 0 673,-20 20 65,0 21 159,20-22-63,-20 20-193,18 2-32,-18-2-64,0-19 96,0 20-32,0-40 0,21 20 1,-21-20 63,0 0 128,0 0 161,0 0-417,0-20-256,0 0 31,0 20-95,20-20-320,-20 0-193,20 0 321,0 1 288,-1 19 31,1 0 97,0 0 641,-20 19 544,0 1-448,20 0-321,-20 0-224,0 0-128,0 0-320,20-1-480,-1-19-802,-19 20-1088,20-20-2307</inkml:trace>
  <inkml:trace contextRef="#ctx0" brushRef="#br0" timeOffset="132120.55">5874 5921 13292,'0'40'32,"0"-40"-64,20 20 32,-20 0-1313,0 0-1186,21-1-2049</inkml:trace>
  <inkml:trace contextRef="#ctx0" brushRef="#br0" timeOffset="132256.56">5915 5842 13805,'-21'0'544,"21"-20"-1281,0 20-448,0 0-4580</inkml:trace>
  <inkml:trace contextRef="#ctx0" brushRef="#br0" timeOffset="132718.59">6113 5921 3779,'-20'0'1345,"20"20"-960,-20-20 800,20 20-513,0-20-479,0 20 319,0 0 1,0 0-417,20-20 0,-20 19-96,20 1 0,0-20 128,-20 0 128,19 20 417,-19-20-353,20-20 64,-20 20-95,0-20-1,20 1-160,-20-1 0,0 0 96,0-20-127,0 1-33,-20-2-96,0 2-289,1-21 65,19 21 384,-20 0 481,0 18-65,0 21-255,20 0-354,-20 0-63,20 21 128,0 18 0,0 0-32,20 2 64,0-22-32,0 20 96,0 2 97,19-22 31,-19 21-96,0-20-64,0 0-32,1 0-96,-3-1-897,2-19-2562</inkml:trace>
  <inkml:trace contextRef="#ctx0" brushRef="#br0" timeOffset="133691.64">6352 6001 6566,'0'0'4836,"18"0"-5508,-18 0 1024,21-20 96,-1 20-319,0-20 127,0 20-64,-1-20-128,1 0 128,-20 1 161,0-1-65,0-1-288,0 2 64,-20-1 32,1 20 32,-1-19-32,-20 19-160,19 19-32,3 1 64,-2-1 32,20 2-64,0-1 32,0-1 32,0 1-32,38 20-64,-17-40-64,-1 20-65,20-20 33,-21 20 160,21-20 64,-20 0 64,0-20 32,-1 20 65,1-20-1,-20 0 192,20-20 97,-20 21 31,0-22-160,-20 2-127,20 0-225,-20-2-160,1 2 31,19-1 1,-20 0 128,20 20 160,-20 20 1,20 0-129,-20 0-32,20 20 0,0 0-32,0 0 32,0 1-97,0 18 1,0 0 0,20 2 96,0-2 64,0 1-64,-1-20 32,1 19 32,20-19-32,-20 0-32,-1 0-96,1 0-32,20-1 64,-19-19-64,-3 0-32,-18 0 64,20-19-64,-20-1-65,0 0-447,0 0-289,-20 0 416,20 20 481,-18-20 32,18 20-320,0-19 64,0 19 31,0 19 514,0-19 255,18 20-448,-18 0 32,20 0 193,1-20 255,-1 20-127,-20 0-161,20-20 64,-20 0 257,18 0-1,-18 0 1,0 0-449,21-20-128,-21 0 0,20 0-32,0 20-32,0-20 32,-1 0 160,-19 20-64,20 0 352,0 20 449,-20 0-352,20-20-97,-20 20-32,0 0-223,0 0-194,20-1-639,-20-19-1891,20 20-9576</inkml:trace>
  <inkml:trace contextRef="#ctx0" brushRef="#br0" timeOffset="134442.68">7482 5762 12267,'0'21'993,"0"-21"-897,0 20 801,0-1-288,0 20-257,0-18-32,20-1-128,0-1-96,0 21 1,1-40-33,-3 20 64,22-20-256,-40 0 96,21 0 32,-21-20-129,20 20-63,-20-20 32,0 0-64,-20 1-160,20-1 191,0 20 97,0 0 64,0 0-128,0 0-96,0 20 160,0-1 32,20 1 32,-20 0-32,18-20 0,-18 20 128,21-20 160,-21 0 128,0 0 225,0-20-161,0 20-128,0-20-31,20 0-97,-20 1-128,20-1-224,0-1 64,-1 2 31,21 19 161,-20 0 33,0 0 63,0 0 256,-20 19 353,0 2-193,19 18-383,-19-19-97,0 20-192,0-20-385,20 0-512,0-1-1025,-20-19-2114</inkml:trace>
  <inkml:trace contextRef="#ctx0" brushRef="#br0" timeOffset="134594.69">7998 5861 13933,'20'21'2338,"-20"-21"-2242,0 20 897,21-1-417,-21 1-704,0 0-512,20 0-1506,-20 0-4645</inkml:trace>
  <inkml:trace contextRef="#ctx0" brushRef="#br0" timeOffset="134737.7">8039 5822 15022,'0'-19'-545,"0"19"-1216,20 0 1120,-20 0-2754,20 0-2275</inkml:trace>
  <inkml:trace contextRef="#ctx0" brushRef="#br0" timeOffset="134874.71">8178 5842 12940,'0'0'1313,"19"0"-1505,1 0 800,0-20-512,0 20-640,19-19-1762,-19 19-7880</inkml:trace>
  <inkml:trace contextRef="#ctx0" brushRef="#br0" timeOffset="135228.73">8217 5643 14285,'-20'60'448,"20"-40"1,0 40 512,0-21-64,20 0-97,-20 2-415,40-2-321,-20-19-96,-1 0-32,1 0 128,20-20-192,-20 0-129,-1 0 1,1-20-96,0 20-417,1-20-32,-1 0 353,-2 20 256,-18 0 32,20 0 31,-20 0 258,21 20 287,-21 0-192,20 0-160,-20 0-128,0-1 64,0-19 64,-20 20 96,-1-20 385,1 0 256,2 0-193,-23 0-159,21 0-385,-19 0-192,19-20-1570,0 20-5541</inkml:trace>
  <inkml:trace contextRef="#ctx0" brushRef="#br0" timeOffset="137644.87">10679 5544 12684,'0'-20'1249,"-20"0"-384,-1 20-225,3-20-480,-2 20-32,-21 0-64,21 20-96,-19 0-32,-1 20 0,1-1 32,19 1-32,0 20 0,0-1 32,0 1 0,20 0-64,20-1-64,20 1-96,-1-21 63,21 1 33,-1 0 160,20-20 0,-18-20 257,18 0 159,-20 0 257,1-20-97,-1 0-63,2-20-161,-43 20-160,23-39 128,-41 19 1,0 1-65,0-21-128,-21 1-128,-17-1-64,-3 0-96,-18 20 96,-1-19 192,1 39-128,-1 0 64,-19 20 64,20 0-128,-2 20-96,22 0 64,-1 0-288,20 19-65,20 1-63,0 0 128,0-20 159,40 19 129,-20-18 32,19-1 0,2-1-96,17 1 96,3-1 0,-2-19 0,1 0 32,-21 0-32,21 0 0,-41-19-352,21 19-833,-19 0-2274,-21-20-8263</inkml:trace>
  <inkml:trace contextRef="#ctx0" brushRef="#br0" timeOffset="138194.9">11195 5147 5381,'-20'0'672,"0"0"-223,20 0 1472,-20 19 97,20 1-256,-19 20-289,19-20-640,0 19-384,0 2-97,0-2-128,0-20-96,19 22-64,1-21-384,0-1-609,20 1-448,-20-20-1089,19 0-3908</inkml:trace>
  <inkml:trace contextRef="#ctx0" brushRef="#br0" timeOffset="138381.91">11373 5285 10730,'-20'21'1697,"20"-1"-1697,20-20 385,-20 19-97,0 1-128,20 20-96,1-40-32,-21 20-224,20 0-417,-20-1-416,18-19-1889,-18 0-5701</inkml:trace>
  <inkml:trace contextRef="#ctx0" brushRef="#br0" timeOffset="138626.92">11452 5126 12107,'-18'0'993,"18"0"-961,18 0 480,3 21 321,-1-21 416,20 19 1,-1 22-866,1-2-256,-1 0-96,-19 2 0,0-2-32,0 21-96,-20-40-192,0 19-1,0-19 1,-20 20-160,-20-20-737,21 0-2787</inkml:trace>
  <inkml:trace contextRef="#ctx0" brushRef="#br0" timeOffset="142877.17">2183 6478 5861,'0'0'3267,"-20"0"-2178,20 0-352,0 0 736,0 0 193,0 0-193,0 0-640,20 0-353,19 0-159,21-20-161,-1 20-64,40-20 64,21 20-192,18-20 96,-19 0 0,20 1 64,1 19-128,-22-20-32,1-1-288,-40 21 96,2-19-161,-42 19-511,1-20-610,-20 20-1601</inkml:trace>
  <inkml:trace contextRef="#ctx0" brushRef="#br0" timeOffset="143809.22">4981 6458 11723,'0'0'896,"0"0"-735,0 0-225,0 0 128,0 0 608,20 0 289,1 0-576,17 0-129,3 0-96,38 0-128,0 0-32,20 0 96,20-20-96,21 20 0,38 0 0,0-20-32,21 20-32,20 0-32,-1-20 96,1 20 0,-1 0 32,-19 0 0,-1 0 0,-20 0 32,-38 0 64,-2 0 96,-19 0-64,-40 0-95,2 0-33,-22 0-96,0 0-97,-19-19-319,-20 19-1058,-20 0-3106</inkml:trace>
  <inkml:trace contextRef="#ctx0" brushRef="#br0" timeOffset="146393.37">12128 5703 11915,'20'0'288,"-20"0"577,0 0 32,-20 0-289,20 0-159,-20 0-129,0 0-224,0 20-96,-19-1 96,19 22 96,0-2-96,0 0-96,20 2 33,0-22 31,0 21 64,40-20-64,-20 0 64,39 0-64,-19-20-224,19 19-161,-18-19-415,-3-19-962,-18 19-2786</inkml:trace>
  <inkml:trace contextRef="#ctx0" brushRef="#br0" timeOffset="146544.38">12068 5882 13708,'20'0'833,"-20"0"-993,40 0 320,-20 0 0,19 0-128,-19-21-384,21 21-1442,-3 0-3170</inkml:trace>
  <inkml:trace contextRef="#ctx0" brushRef="#br0" timeOffset="154346.82">12624 5425 12299,'0'0'673,"0"0"-705,0 0 384,0 20 801,0-1 289,21 21-289,-21 0-641,18 19-352,-18 22-32,20-23-64,-20 3 1,20-3-1,1-17-96,-21-2 64,20 1-225,-20-20-127,0 0-64,0-1-545,0-19-1217,0 0-2082</inkml:trace>
  <inkml:trace contextRef="#ctx0" brushRef="#br0" timeOffset="154598.84">12744 5484 10441,'0'-20'2755,"0"20"-2659,0 0 417,0 0-385,18 20 384,-18 0 449,21 40-416,-1-21-257,-20 21-128,20 0-32,0 0-64,0-1-32,-1-19-160,-19-1-320,20-19-481,0 20-705,-20-20-1729,0-20-3812</inkml:trace>
  <inkml:trace contextRef="#ctx0" brushRef="#br0" timeOffset="155024.86">12604 5484 6053,'0'-20'192,"0"1"1570,0 19 544,0-20-672,0 20-641,0 0-577,20 0-96,1 0 97,17 20 159,3-20-223,-3 19-33,23 1 64,-21 0-223,19 0-129,-19 20 0,-1-20-128,-19 19-161,0-19-127,-20 21 160,0-2 192,0-20 128,-20 22 352,0-21 161,0-1 159,1 1-95,19-1-289,0 2-159,0-21 95,19 20 32,21-1-127,1 1-129,18 0-96,-19-20-128,-1 20-417,1 0-416,-20 0-833,-1-20-1569,1 19-4580</inkml:trace>
  <inkml:trace contextRef="#ctx0" brushRef="#br0" timeOffset="157231.99">12942 5107 11242,'0'-20'801,"20"20"-545,-20 0 64,19 0-352,1 0 32,0 20-32,0-20-128,19 19-608,-19-19 95,1 21 449,-21-2-1,20-19-191,-20 0 352,0 20 320,-20-20-64,20 21-63,-21-21-1,21 19-96,0-19 0,0 20-96,0-20-417,21 20-31,-1-1-353,18-19 32,-38 21 609,21-1 288,-21-20 288,0 19 449,-21-19-160,3 20-65,-22-20 129,19 0-385,-17 0-288,17 0-32,1 0-736,0 0-866,20 0-1825</inkml:trace>
  <inkml:trace contextRef="#ctx0" brushRef="#br0" timeOffset="157449">13260 5246 6342,'-20'0'5701,"20"0"-5060,0 0 1248,0 0-607,39 0-225,-19 20-513,20-1-480,-1 2-32,-19-21-64,20 20-416,-19-1-641,-3-19-1314,2 20-2305</inkml:trace>
  <inkml:trace contextRef="#ctx0" brushRef="#br0" timeOffset="157643.01">13418 5186 9384,'0'21'1858,"0"-2"-1057,-20 1 929,20 0-417,-20-1-480,1 2-513,19-1-224,-20-1-128,0 1-288,0-1-481,20 2-1473,0-21-3171</inkml:trace>
  <inkml:trace contextRef="#ctx0" brushRef="#br0" timeOffset="157917.03">13576 5166 9096,'0'-19'1409,"0"19"-1024,0 0 768,0 19-577,0-19 193,0 20 96,0 1-417,0 18-223,0-19-1,20-1 160,1 2-96,-1-21-159,0 20 31,19-20-96,1 0 0,0 0-192,-1-20-128,-19 20-161,-20-21-576,20 21-1089,-20 0-2210</inkml:trace>
  <inkml:trace contextRef="#ctx0" brushRef="#br0" timeOffset="158105.04">13736 5166 10634,'0'41'1409,"0"-22"929,0 1-608,20 19-705,-20 2-545,0-2-256,20 1-256,-20 0-416,19-1-1538,-19-19-8200</inkml:trace>
  <inkml:trace contextRef="#ctx0" brushRef="#br0" timeOffset="170048.72">673 12081 5541,'-19'0'480,"-21"0"-63,20 0 1568,0 0 482,20 0-417,0 0-705,-19 0-416,19 0 32,0 0-224,0 0-257,0 0-160,0 0-31,0 0-225,0 20 32,19-20-128,21 0 96,-20 20-32,19-20-32,-19 0 64,20 20-96,-20-20-64,19 0-96,-19 0-257,21 0-672,-23 0-1153,2 0-1794,1-20-3075</inkml:trace>
  <inkml:trace contextRef="#ctx0" brushRef="#br0" timeOffset="170357.74">792 11942 8872,'-20'0'544,"20"0"-447,0 0 1408,0 0-64,20 0-256,-20 0-384,20 19-384,1-19-129,-1 0-64,-2 21-160,2-21 32,1 20-64,-1-20 0,0 0-32,-1 20-32,1-20-32,0 20-32,-20 0 32,0-20 64,0 19 96,0 1 128,0 0 225,-20 0-161,20-20-224,-20 20-160,1 0-1570,-1-1-4067</inkml:trace>
  <inkml:trace contextRef="#ctx0" brushRef="#br0" timeOffset="171717.82">5676 12618 1121,'-20'0'2306,"20"0"0,0-20-32,0 20-32,0 0-512,0 0-417,0 0-160,0 0-160,0 0-96,-19-20-160,19 20-321,0 0-288,19 0-32,-19 0 193,20 0-257,0 0 64,20 20-96,19-20-128,-19 0-161,19 0-544,-18 0-1152,18-20-2596</inkml:trace>
  <inkml:trace contextRef="#ctx0" brushRef="#br0" timeOffset="173355.91">11294 12657 3010,'0'-19'-1185,"0"19"-256,-20-20 1409,20 20 993,0 0 480,0 0-1185,-20 0-128,20 0-320,0 0 961,0 0-961,0 0-3330</inkml:trace>
  <inkml:trace contextRef="#ctx0" brushRef="#br0" timeOffset="173716.93">11195 12598 6918,'-40'0'32,"20"0"32,20-20 705,-19 20 1025,-1 0-129,0 0-512,-1 20-448,1-20 64,2 0 320,18 0-96,0 0-161,0 0-287,0 0-257,0 0 0,18 0 1,2-20-225,21 20-192,-2 0 480,21 0-224,19 0-96,0 0 0,20 0 32,1 0 0,19 0-128,0 0 128,1 0-352,-21-20 480,0 20-416,0 0-385,-58 0-95,-3 0-994,-17 0-2049,-21 20-6279</inkml:trace>
  <inkml:trace contextRef="#ctx0" brushRef="#br0" timeOffset="177072.12">19810 12518 3523,'-20'0'1665,"20"0"578,0 0 479,0 0-672,0 0-577,0 0-512,0 0-64,0 0-64,0 0-224,0 0-193,0 0 32,20 0-127,-20 0-1,20 0-224,1 0-96,-1 0 96,18 0-96,23 0 32,-2 0-64,40-19-96,-20 19 96,41 0-32,-21 0 96,20 0-32,-20 0-32,21 0 32,-21 0-256,-20 0-897,-20 0-1794,-39 0-4612</inkml:trace>
  <inkml:trace contextRef="#ctx0" brushRef="#br0" timeOffset="184825.57">7403 13611 4356,'0'0'896,"0"0"1,20 0 673,-20 0 448,0 0-481,0 0-576,20 0-96,-20 0 64,0 0-160,0 0-417,0 0-192,0 0-96,0 0 0,0 0 32,0 0 0,0 0-32,20 0-32,-1 0-32,1 0 32,0 20 0,0-20-64,19 0 96,-19 0-64,21 20 0,18-20 0,-19 0-32,-1 0 32,21 0-64,-20 0 32,19 0-32,0 0 64,2 0 0,-23 0 0,23 0 0,-2 0 0,1 0 0,-1 20 64,20-20-32,0 0 64,2 0 1,18 0 31,0 0 352,1 0 65,19-20-225,-1 20-224,1 0-32,21 0-96,-21 0 64,0 0 0,-1 0-96,2 0 96,-1 0-160,0 0 0,1-20 0,-21 20 32,20 0 64,-19-20 32,-1 20 0,0 0 32,-20 0-32,0 0 0,0 0 0,0 0 0,-18-19 0,18 19 0,-19 0 0,-1 0 0,0 0 32,2 0-32,-2 0 64,-19 0 32,-1 0 0,1 0 64,0 0-32,-1 0-160,-19 0 0,0 19-96,0-19-352,-20 0-193,19 0 289,-19 0 127,0 0-191,0 0-65,0 0-640,0 0-2178,0 0-6822</inkml:trace>
  <inkml:trace contextRef="#ctx0" brushRef="#br2" timeOffset="190606.9">7601 12916 4003,'0'0'1121,"0"0"97,0 0 1312,20 0-832,-20 0-545,0-21 224,0 21-704,0 0-225,0 0-32,0 0 33,0 21 63,0-21-127,0 0-33,0 20-96,0-20-160,0 20 0,0 0-128,0-1 32,0 1 0,0 0 0,0 0-32,0 0-32,0 20 0,0-21 0,-20 1 32,20 0 0,0 0-128,0 20-32,0-21 0,0 1-97,0-20 129,0 21 32,0-2 32,0 1 64,0-20 32,0 0 0,20 0 32,-20 0-128,0 0 0,0 0 32,21 0 0,-21 0 64,20 0-32,-20 0 32,18 20-32,3-20 32,-1 0 0,0 0-32,0 0 0,19 0-1,-19 19-95,20-19-64,-20 0-288,19 0 63,22 0 65,-23 0 160,23 0 160,-2 0-449,0-19-63,1 19 352,-1-20-129,-19 20-415,19 0-642,-18-20-63,-3 20 1153,3 0 288,-21 0-128,19 0 224,-19 0 224,0 0 160,-20 0 257,20 0-192,-20 20-225,20-20 321,-20 0-161,0 0-192,20 0 289,-20 0 416,0 0-417,0 0-448,0 0-96,0 0-32,0 0 32,-20 0-64,20-20 32,0 1-32,0 19 64,0-21-32,0 1 0,0-19 0,0 19-64,-20-20 32,20 20 64,0 1 64,-20-21 65,20 20 223,0-20-352,0 20 32,0 1-64,0-21-32,0 20 0,0 20 0,0-21 32,0 2 0,0 19 224,0 0 129,0 0-225,0 0 64,-20 0-192,20 0 0,0 0 0,0 0-96,0 0-64,0 0 96,0 0 96,-20 0-32,20 0 0,0 19 0,0-19 32,-19 0 64,-1 0-64,0 0-64,-1 0 96,1 0-64,-18 0-32,17 0 0,-19 0 96,1 0-64,19-19 64,-20 19-96,1 0 32,19 0 32,-20 0 0,21 0-32,-1 0 0,-20 0 192,1 0-32,-1 0 64,-1 0-63,2 0-65,-21 0 32,21 19-128,-21-19-321,21 0 1,-1 21 224,-1-21-192,23 0-97,-2 0 257,-1 20-737,1-20-3170,0 0-4998</inkml:trace>
  <inkml:trace contextRef="#ctx0" brushRef="#br2" timeOffset="192785.02">10043 13015 2274,'0'0'2530,"0"0"-2049,0 0 1344,0 0 321,0 0-1153,0 0-416,0 0 480,0 0 32,0 0-288,0 0-513,0 20-192,0 0-64,-20 0-32,20 0-96,0 0 32,-19-1-64,19 21 64,0-20 0,0 0 32,0 0-1,0-1 33,0 1 0,0-20 33,0 21-33,19-21 0,-19 19 0,20-19-65,0 0-95,0 20-64,1-20 32,-3 20 128,22-20 64,-19 0 32,-1 0-192,19 0-32,-19 0 192,20 0 32,-21 0 64,1-20 128,0 20 160,0 0-63,-20 0-225,20 0-64,-20 0-32,0-20 64,0 20 64,0-19-64,0 19 64,0-21 64,0 1 64,0 1-31,0-1-193,0 0-64,0-20-161,0 20-127,20-19 160,-20 19 64,0 0 96,0 0 0,0 0 32,19 0 0,-19 20 96,0-19-96,0 19-32,0 0 64,0 0-64,0 0 0,0 0 32,0 0-96,0 0 96,-19 0-32,-1 0 0,0 0 256,-20 19 65,1-19-193,-1 0 96,-19 0-32,18 0-224,1 0-865,22 0-1729,-23 20-3108</inkml:trace>
  <inkml:trace contextRef="#ctx0" brushRef="#br2" timeOffset="193572.07">9786 12638 4420,'0'0'5861,"0"-20"-5637,0 20 97,-20 0 992,20 0-64,-21 0-864,1 0-321,2 0-64,-23 20 32,21-1-32,0 1 0,1 0 0,-1 0 384,0 20 321,0-1-129,20 2-191,-20-2-129,20 1-128,0 20-128,0-1-64,20-19-192,20 19-193,-1-19 1,1-20-161,19 20-1217,2-21-3074</inkml:trace>
  <inkml:trace contextRef="#ctx0" brushRef="#br2" timeOffset="194199.1">11731 12757 7142,'-40'-40'4997,"20"40"-4324,20-20 384,-20 20 768,20 0-575,-19 0-738,19 0 129,0 20 223,19-20-351,1 20-129,0 0 97,0-1-257,0 1 64,-1 21 1,1-2-65,0 1-96,0 0 32,-20-1-128,0 21 64,0-20-64,0-1 32,-20 1 96,0 0-224,0-1 128,1-19-128,-1 1-288,0-2-545,0 1-32,20-20-320,-20 20-1153,20-20-4100</inkml:trace>
  <inkml:trace contextRef="#ctx0" brushRef="#br2" timeOffset="196615.24">9905 13552 9416,'-40'0'2467,"40"20"-2147,0-20 1025,-20 0 161,20 0-673,0 0-513,20 0-64,-20-20 0,20 20 1,-20 0-65,20 0 0,-1 0-96,21 0-96,-20 0 0,19 0 0,1 0-96,1 0-288,17 0-33,1 0 1,22-20-161,-22 20-63,-19 0 223,-1 0 257,1 0-96,-20 0-449,-20 0 257,0 0 127,-20 0 1,0 20 288,-19-20 64,-1 20 96,-20-20 257,1 0 415,0 20-191,-2-20-97,2 0-95,-1-20-129,21 20-96,-1 0 0,1 0-95,19-20 95,20 20 32,0 0-128,0 0-32,20 0-32,-1 0-32,21 0 32,0 0-32,-1 0 32,1 0-32,19-20 32,2 20 96,-22 0 0,1-20-63,-1 20-65,1 0-32,-20-20-129,-20 20-127,-20 20-288,0-20 351,-19 0-479,-21 20-2115,21-20-3555</inkml:trace>
  <inkml:trace contextRef="#ctx0" brushRef="#br2" timeOffset="197164.27">11235 13453 12619,'0'19'1282,"19"-19"-706,1 0 930,0 0-802,21 0-479,-3 0-193,3 0-865,18 0-3523</inkml:trace>
  <inkml:trace contextRef="#ctx0" brushRef="#br0" timeOffset="208928.94">14074 12817 10249,'0'-21'1474,"0"1"-578,0 1 450,-20 19-770,0-20-448,-21 20-128,3 0 0,-3 20 0,21-20 0,-19 19 0,-1 22 0,20-21 0,1 19 64,-1 1-64,20 0 32,0-1-32,20 1 33,19 0-33,22 0-161,-3-1-95,22 1 64,-20-20 96,-1 19 96,0-19 0,-19-20 96,-20 21 865,-20-2 384,0-19-576,-40 20-769,1-20 288,-1 0-320,-19 0-224,-1 0-257,1 0-255,38 20-1378,-19-20-5574</inkml:trace>
  <inkml:trace contextRef="#ctx0" brushRef="#br0" timeOffset="209520.98">14471 13453 12203,'0'0'737,"-20"0"-897,20 0 896,0 19 1,20-19-128,-20 40-225,20-20 289,-20 20 63,19-1-319,1 1-289,-20 0-32,20-1-32,-20 2 32,0-22 0,0 1 64,0 0 161,-20-1-65,20-19-64,-20 0-352,1 0-225,-1 0-768,0-19-672,0-1-1122,-21 0-3395</inkml:trace>
  <inkml:trace contextRef="#ctx0" brushRef="#br0" timeOffset="209630.99">14372 13432 13612,'18'-19'1153,"-18"-1"-1633,20-1-1025,-20 21-3364</inkml:trace>
  <inkml:trace contextRef="#ctx0" brushRef="#br0" timeOffset="209888">14649 13532 12427,'-20'20'609,"20"-20"-705,20 0 1089,0 0-128,0 0-65,-1 0-319,1 0-289,21 0-160,-3-20-96,-18 20-545,1 0-1729,-1 0-2274</inkml:trace>
  <inkml:trace contextRef="#ctx0" brushRef="#br0" timeOffset="210055.01">14728 13453 10249,'-20'0'321,"20"19"191,0 1 1698,0 0-1057,0 0-929,0 20-224,20-20-352,-20 19-257,20-19-351,-20 0-1379,21 0-2657</inkml:trace>
  <inkml:trace contextRef="#ctx0" brushRef="#br0" timeOffset="210213.02">14967 13453 10153,'0'19'6374,"0"1"-6214,0 0 289,0 0 319,0 20-639,0-1-802,0-19-1825,20 0-3300</inkml:trace>
  <inkml:trace contextRef="#ctx0" brushRef="#br0" timeOffset="210755.05">15621 12995 13901,'0'0'1409,"-18"0"-224,18 0 160,0 0-608,0 0-160,0 0-1,18 20-480,2 0-32,21 0 0,-21 20-128,19-20-160,1 19-352,-1 1-97,-19-20-192,20 19-160,-20-19-448,-1-20-1090,1 21-3843</inkml:trace>
  <inkml:trace contextRef="#ctx0" brushRef="#br0" timeOffset="210970.06">15939 13015 13292,'-20'-20'2787,"20"20"-2659,-19 0 0,-1 0 929,0 0-192,-20 20-449,21 0-416,-1 0 64,0 20-96,0-1-384,-1 21-129,3-20-736,-2-1-833,20 1-2242</inkml:trace>
  <inkml:trace contextRef="#ctx0" brushRef="#br0" timeOffset="211749.11">16852 12856 11370,'41'-19'2082,"-41"-1"-1793,20 20 1056,-20-21 32,0 1-832,-20 1-289,-1 19-224,1-20 0,-19 20 0,19 0-32,-20 0 0,1 0 0,-1 20-32,-19-1 0,19 22 0,-1-21 32,23 19-32,-2 1-32,-1-20-32,42 20-97,-1-1-159,39-19 64,0 20 160,1-20-449,-1 19-288,20-19-96,-18 20 161,-3-20 511,-37 0 289,-1-1 545,-20 1 768,0 1 129,-41-21-610,3 0-607,-3 0-450,1 0-287,1 0-513,-1 0-1666,20 0-3490</inkml:trace>
  <inkml:trace contextRef="#ctx0" brushRef="#br0" timeOffset="212074.13">17269 13294 288,'-20'19'14061,"20"-19"-14669,0 0 479,0 0 1186,0 20-192,0-20-769,20 39-32,-20-18 0,0 18-32,0 21 33,20-20 31,-20 0-64,0 19 192,0-19 224,0-20 97,-20 19-225,20-19 0,-20 1-31,20-21-129,-19 0-320,-1 0-513,0-21-864,0 1-3396</inkml:trace>
  <inkml:trace contextRef="#ctx0" brushRef="#br0" timeOffset="212203.13">17230 13174 18513,'19'-20'-32,"-19"20"-1153,20 0 1185,-20 0-1858,0 0-4420</inkml:trace>
  <inkml:trace contextRef="#ctx0" brushRef="#br0" timeOffset="213063.18">17587 12995 10954,'0'0'2498,"0"0"-1473,0 0 320,0 0-223,0 0-514,0 0-63,0 0-1,20 0-224,0 0-63,19 0 95,1 0-32,-1 0-352,2 0 32,-1 0-32,-1 0-160,1-19-288,0 19-1,-21 0-127,1 0-289,0 0-769,-20 0-1697,-20 0-4132</inkml:trace>
  <inkml:trace contextRef="#ctx0" brushRef="#br0" timeOffset="213299.2">17806 12817 14445,'-20'-21'1121,"20"1"-1025,-21 20 64,21 20 930,0 1-130,0-1-543,0-1-193,21 41-64,-21-20-64,20-1 0,0 1-96,0 20 32,-20-21-448,0 1-321,19-20-896,-19 0-2307,0 0-7559</inkml:trace>
  <inkml:trace contextRef="#ctx0" brushRef="#br0" timeOffset="213776.22">18480 12757 11915,'-20'-40'1697,"20"20"-1120,0 20 1153,0-20-577,-19 20-513,19 0-159,0 0-353,0 0-160,0 0 192,0 20 32,0-20 0,0 20 33,0 20 31,0-21 160,0 22 33,-20 18 31,20-19-192,0 20-63,0-1-97,0 1-32,20-21 0,-20 1-160,19 0 96,-19-1-192,20-19-609,0 1-352,-20-2-897,0-19-1698,0 0-5188</inkml:trace>
  <inkml:trace contextRef="#ctx0" brushRef="#br0" timeOffset="214403.26">16297 12578 12427,'0'-20'1730,"0"1"-1602,0 19 0,-20 0 481,20 0-161,0 19-160,-20 1 129,0 20 576,20-1-160,-19 21-289,-1 19-63,0 1-353,20 0-96,0-1-32,0 1-32,20-1-289,19-20-319,21 1-770,-1-20-2081,2-21-9800</inkml:trace>
  <inkml:trace contextRef="#ctx0" brushRef="#br0" timeOffset="-214596.44">18858 12618 12139,'-20'0'1153,"-20"-20"-929,40 20 545,0 0 32,0 0 256,20 0-385,0 20-31,0 19 128,19 1-33,-19 20-319,21 0-193,-3-1-96,-18 1-64,21 19-96,-41-19-192,18-1 512,-18-19-416,-18 0-480,-2 19-481,-1-19-1186,-19-20-6245</inkml:trace>
  <inkml:trace contextRef="#ctx0" brushRef="#br0" timeOffset="-213967.41">18203 13631 8712,'0'0'1858,"0"0"-673,20 0 929,0 0-513,-2 20-928,23-20-449,-1 0-192,19 0-705,0 0-3555</inkml:trace>
  <inkml:trace contextRef="#ctx0" brushRef="#br3" timeOffset="-196568.41">7265 2841 9320,'0'0'929,"0"0"-128,0 0-96,0 0-161,0 0 545,0 0-288,0 0-545,0 0-32,0 0 65,18-21 255,-18 21 129,0 0 64,0 0-193,-18-19-96,-2 19 1,20 0-161,-20 0 32,-1 0-31,1-19-65,2 19 0,-2 0-96,-21 0 96,21-20 129,-19 20-321,19 0-192,-20 0 448,1 20-288,-1-20 0,20 19 96,-19 0-192,-1 22 96,-1-21 32,2 20 64,19-1-128,-20-19 128,21 20-96,-1-1 96,0 1 64,0 20-192,0-20 96,20 20-32,0-21 33,20 21-1,0-20 0,20-1 0,-1 1 0,22 0 0,-2-1-128,-1-18 32,3 18-64,-2-19 64,1-1-257,-1-19 129,2 21-96,-2-21 96,-1-21 160,3-18-32,-2 0 32,-19-2 32,-1-18 64,1 19 192,-20-39-96,1 19 1,-21 1-129,18-21 64,-18 20 448,-18 1 33,-3 19 128,1 0-257,0-19 64,-19 39-31,-1-20-321,0 0-64,-19 21-192,0-1 32,-2 0 0,3-1-256,17 21-577,2 21-544,-1-1-513,0 0-993,1 18-9352</inkml:trace>
  <inkml:trace contextRef="#ctx0" brushRef="#br3" timeOffset="-191511.12">1527 10849 14990,'-40'40'224,"21"-40"192,-1 0 994,20 0-225,0 0-160,0 0 160,0 20-320,39-20-353,-19 0-160,40 0 1,-1 0-1,20 0-32,0 0-223,21 0 63,19-20-160,-20 0-32,-18 0-96,-2 1-449,-59 19-160,-1 0-224,-19 0 65,0 0-994,-19 0-2050,-21 0-3107</inkml:trace>
  <inkml:trace contextRef="#ctx0" brushRef="#br3" timeOffset="-191165.1">2102 10651 6117,'-18'0'7656,"18"0"-7913,0 0 449,0 19 1346,0-19-129,18 21-448,23-21-352,-1 20-97,19-1-159,0-19-289,1 20 128,-1-20-96,2 20-32,-3-20-32,-17 0 0,18 20 64,-39-20-128,0 0 32,-1 0-96,-19 20 128,-19-20 32,-1 20 32,0 19-64,-39-19 96,-2 20 161,2-20-97,-1 0-128,21 20-96,-1-21-160,20 1-673,-19 20-1762,19 0-5476</inkml:trace>
  <inkml:trace contextRef="#ctx0" brushRef="#br3" timeOffset="-186680.85">5953 11505 160,'0'0'3683,"-18"0"-2049,18 0 320,0 0 800,0 0-672,0 0-673,0 0-608,0 0-288,0 0-97,0 0-64,0 0-191,0 0-1,0 0 64,0 0-32,0 0 32,18 0-31,-18 0-33,0 0-32,20 0 32,-20 0-64,21 0 0,-1 0-32,-20 0 128,39 0 33,-19 0-193,20 0 32,-1 0-96,1 0 64,21 0-64,-3 0 64,1 0-64,2 0 32,-2 0 64,1 0-96,-21 0 0,21 0-32,-1 0-161,-18 0-95,-3 0-256,3 0-930,-3 0-2978</inkml:trace>
  <inkml:trace contextRef="#ctx0" brushRef="#br3" timeOffset="-183800.68">8138 11565 352,'-20'0'3075,"20"0"-865,0 0-481,0 0-223,0 0 288,20 0-225,-20 0-608,20 0-416,0 0-193,-1 0-128,1 0-64,0 0 32,20 0-63,-21 0-33,1 0-32,20 0 0,-20 0 0,19 0 0,-19 0 32,21 0-96,-3 0 96,-17 0-32,19 20-32,-1-20-32,1 0 32,0 0 0,19 0 0,-18 0 0,17 0-32,1 0 32,22-20-32,-22 20 32,20 0-32,0 0 32,2-20 128,-2 20 1,0 0-1,0 0-96,-19 0-32,19-19-32,0 19 0,-18 0 32,18 0-32,-20 0-32,20 0 64,2 0-32,-2 0 0,-20 0 0,20 0 0,1 19 0,-21-19 0,2 0 32,-2 0-32,20 0 0,-19 20 0,-1-20 0,0 0 0,21 0 0,-21 0 0,20 0-32,1 20 32,-20-20 32,19 0-32,0 0 0,2 20 0,-22-20 0,20 0 0,0 0 0,-19 0 0,19 0 0,0 0 64,0 0-96,-18 0 32,18 0 32,0 0-32,20 0 32,-38 0-32,18 0 32,0 0-32,0 0 32,2 0 0,-2 0 0,0 0 32,0 0 32,1 0-32,-1 0 64,1 0-128,19 0 33,-20 0-33,0 0 32,2 0 0,-2 0 0,0 0 128,0 0 32,1 0-32,-1 0-64,0 0-32,-20 0-96,22 0 64,-2 0 0,20 0-32,-20 0 0,0 0-32,2 0 64,-2 0 64,0 0-64,0 0-64,-18 0 64,18 0-32,0 0 0,0 0 0,0 20 0,20-20-32,-18 0 128,-2 0-160,0 0 96,0 0 32,2 0-128,-2 0 161,0 0-130,-20 0 98,21 0-1,-1 0-96,0 0 64,0 0 32,2 0-64,-2 0 64,0 0-128,0 0 96,0 0 64,2 0 0,-2 0-64,0 0-32,0 0 96,2 0-192,-2 0 192,0 0-96,0 0-64,0 0 64,2 0 64,-2 0-64,0 0 96,0-20-160,0 20 32,2 0 128,-2 0-96,0 0 0,0 0-96,1-20 160,20 20-64,-21 0 0,0 0 32,0 0-128,20-20 192,-20 20-96,2 0-32,18 0 64,-20 0-96,0 0 128,20 0-64,-20-20 0,21 20-64,-1 0 128,-19 0-64,20 0-32,-1 0 64,20 0-32,-20 0 0,1-19-32,18 19 64,1 0-32,-20 0 64,21 0 192,-1 0 1,0 0 31,-20 0-96,1 0-96,-1 0-96,0-21 32,0 21 0,1 0-64,-1 0 96,-20 0-64,0 0 32,-19 0-576,-21 21-641,1-21-2114,-40 0-11083</inkml:trace>
  <inkml:trace contextRef="#ctx0" brushRef="#br3" timeOffset="-182190.59">19274 9398 1537,'20'-39'3491,"-20"19"-2658,20 0 448,-20 0 33,20 0 415,0 1 353,-20 19-384,19 0-129,-19-20-224,0 20-352,0 0-384,0 0-385,0 20-96,0-1 65,0 1-1,-19 20-160,-1 0 64,20-1 32,-20 1 64,0 19-64,0 2 0,1-1-64,19-1-32,-20 1-32,0-1-32,20-19-320,-20-1-32,20-18-97,-20 18-159,20-19-97,-19 0-224,-1-20-352,0 20-865,20-20-1474,-20 0-4483</inkml:trace>
  <inkml:trace contextRef="#ctx0" brushRef="#br3" timeOffset="-181851.57">18937 9836 8167,'0'-20'6118,"0"20"-5926,21 0 129,-21 0 864,0 0-577,18 20-416,-18 0 1,0 19 127,20-18-32,0 18-32,1-19-31,-1 0-97,-2 0-96,3 0 96,-1 0 0,0-20 32,19 0 64,1 0 65,-20-20 223,19 0-192,1 0 97,-20 0-289,0 0 0,-1 0-256,1 1-256,-20 19-545,0 0-577,20 0-1056,-20 19-2435</inkml:trace>
  <inkml:trace contextRef="#ctx0" brushRef="#br3" timeOffset="-180639.5">20009 7690 8936,'-39'-20'1634,"39"20"-738,-20 0 322,-21-20-354,21 20-287,-18 20-289,-3-20-256,2 40-32,-21-20 32,21 19 128,-1 21 65,20-1-33,0 21-128,20-1-32,0 1-32,40-21-96,0 21 0,19-20-64,0-21-1,40 1 225,-18-20 353,18 0 159,0-20-63,1-20-289,-21-19 32,-20-2-64,-19-18 289,0-1 160,-21-19-225,-19 19 257,-19-19-257,-21-1-96,-19 20 129,-1 1 31,-20 19-224,20 1-127,-19 19-418,0 20 481,20 0-704,19 20-449,-1-1-929,23 1-1697,18 0-4036</inkml:trace>
  <inkml:trace contextRef="#ctx0" brushRef="#br3" timeOffset="-180286.48">19810 7948 13644,'0'-20'577,"0"40"-257,0-20 865,20 39-704,-20-18-257,0-1-64,0 19-64,0 1-32,0-20 129,0 0 127,0 0 0,21-1-224,-1-19 96,-2 0-31,2 0-290,1 0-415,-1 0-609,19-19-321,1 19-127,0 0-417,-1-20-576,-19 20-33,20 0 1666,-21 0 961,1 0 160,-20 0 0,20 0-127,-20-20-354,20 20-3074</inkml:trace>
  <inkml:trace contextRef="#ctx0" brushRef="#br3" timeOffset="-180127.47">20247 8087 8456,'0'0'4067,"-20"0"-1857,20 0-640,0 0-545,0 0-384,0 0-97,0 20-448,0-20-96,0 20 128,20 0-128,-20 0-32,21-1-288,-21 2-449,0-2-1249,20 1-2594,-20 0-6373</inkml:trace>
  <inkml:trace contextRef="#ctx0" brushRef="#br3" timeOffset="-179643.44">19830 7987 11723,'0'0'800,"0"0"-704,0 0 1218,0 21 287,0-1-928,0 19-481,0 1-160,21 0-32,-21-1-128,20 1-449,-2-20-576,-18 0-352,20 0-65,1-20-319,-1 0-1635</inkml:trace>
  <inkml:trace contextRef="#ctx0" brushRef="#br3" timeOffset="-179377.43">20268 8067 11050,'0'-20'1089,"0"20"737,0-19 416,0 19-897,0 0-768,0 19-65,20-19-95,-20 20-225,18 0-64,-18 0-32,0 20-256,21-20-417,-21 20-448,0-21-961,0 1-2818</inkml:trace>
  <inkml:trace contextRef="#ctx0" brushRef="#br3" timeOffset="-179038.41">20585 7253 1505,'0'-20'5573,"19"0"-5092,-19 20 1889,-19 0-224,19 20-609,-20 0 161,20-1-609,-20 21-544,20 0-321,0 19-32,0-19-96,0 19 32,20-39-96,0 20 32,-1-19-224,1-2-64,0 0-577,0-19-640,1 21-1762,-3-21-3203</inkml:trace>
  <inkml:trace contextRef="#ctx0" brushRef="#br3" timeOffset="-178777.39">20744 7372 11787,'20'0'128,"0"-20"-128,-2 20 993,3 0 384,19 0-352,-20 20-769,-1-1-288,1-19-32,-20 20 64,-20 20 128,1-20 0,-1 0-64,0 19 1,0-18 63,-1-21 32,21 19-64,0-19 64,21 0 32,-1 0-64,0 0-256,19 0-641,-19 0-768,20 0-2018,-20-19-4261</inkml:trace>
  <inkml:trace contextRef="#ctx0" brushRef="#br3" timeOffset="-178505.38">20962 7233 7975,'20'-20'-320,"-1"20"576,1 0 2050,0 0-128,0 20-224,1 0-833,-1-1-288,18 21-64,-17 0-161,-1 19-159,0-19-257,-1 0-32,-19-1-96,20 1 96,-20 0-128,-20-21 0,20 2 0,-19-1-800,-21 20-1731,19-20-4163</inkml:trace>
  <inkml:trace contextRef="#ctx0" brushRef="#br3" timeOffset="-146166.53">21120 8008 7751,'0'0'2722,"0"0"-1825,0 20 1474,0-20-354,20 19-896,1 21-192,19-20-192,-21 0-224,21 20-161,0 0-192,-1-21 0,1 21-160,-1-20-32,1 0 64,-20 0-32,1-1-352,-3 1-193,2-20-416,-20 0-512,0 0-1057,0 0-3140</inkml:trace>
  <inkml:trace contextRef="#ctx0" brushRef="#br3" timeOffset="-145720.5">21140 8306 9480,'-20'0'1730,"20"0"-513,0 0 1442,0 0-1058,-18 0-864,18-20-513,0 20 0,0 0-256,0-20 96,0 20 1,0-20-98,0 0 1,0 1 0,0-2 0,0 2 32,0-1 96,0-20-160,0 20 193,0 0-194,0 0 354,18 1 159,-18 19-31,0 0-353,20 0-64,1 0 32,-1 0-64,0 0 32,19 0 0,1 0 0,-1 19 0,1-19-32,-20 20-129,0-20-607,19 20-1346,-39-20-5093</inkml:trace>
  <inkml:trace contextRef="#ctx0" brushRef="#br3" timeOffset="-136304.97">5418 5027 768,'0'0'2082,"0"0"-704,0 0 255,0 0 129,0 0 224,0 0-353,0 0-352,0 0-416,0 0-384,0 0-65,21 0-32,-21 0-127,18 0 31,2 20-32,21 0-32,-3 0-96,3 0-31,-1-1 31,19-19-128,-19 21 32,19-2 0,-19 1 0,-1-20-32,-19 21-96,21-21-321,-23 0-255,-18 0-706,0 0-1536,0 0-1955</inkml:trace>
  <inkml:trace contextRef="#ctx0" brushRef="#br3" timeOffset="-135828.94">5439 5326 6726,'0'0'801,"0"0"-865,0 0 672,18 0 289,-18 0 128,0-20-32,0 20-609,20-21-288,-20 2 32,0-1-63,0 0-65,0 1-32,0-2-65,0-18 33,0 18-32,0-18-32,-20 19 96,20-20 64,-18 20 128,18 20 737,-21-20 256,21 20-832,0 0-321,0 0-225,21 0 161,-3 0 96,2 0 32,21 0-32,18 0-32,-19 0-288,-1 0-673,21-19-897,-21 19-1697</inkml:trace>
  <inkml:trace contextRef="#ctx0" brushRef="#br3" timeOffset="-131571.69">7761 3795 12171,'-20'20'1634,"20"-20"-1282,-20 0-224,20 20 96,0-20 449,20 19 352,-20 2-64,20 18-481,19 1-127,-19-20-129,20 19-96,-1 2-96,-19-2-32,20-19 0,-19-1-192,17 2-385,-17-2-448,-21 1-672,20-20-1474,-20 0-2787</inkml:trace>
  <inkml:trace contextRef="#ctx0" brushRef="#br3" timeOffset="-131233.68">7721 4153 12940,'-20'0'288,"-1"19"-224,21-19 417,0 0 223,-18 0 738,18-19-385,0 19-609,0-21-320,0 2-64,18-21-32,-18 21 64,0-22 0,0 2 0,0-1-96,21 0-32,-21 21-32,0-21 289,0 20-257,0 20 128,0-20-128,0 0 32,20 20 0,-20 0 32,20 0 64,19 0-96,1 20 64,-20-20-64,20 0-256,-1 0-385,1 0-929,-1 20-1472,-19-20-5094</inkml:trace>
  <inkml:trace contextRef="#ctx0" brushRef="#br0" timeOffset="-53426.22">6866 2385 4676,'0'0'961,"0"0"544,0 0-63,0 0-674,0 0 482,0 0-129,21 0-289,-21-21 1,0 21 32,0 0-96,20 0-161,-20 0-319,20 0-97,19-19-96,21-2 32,-1-17-128,22-3 128,-2-19-160,20 1-32,20-1 96,-1 1-32,-19 19 0,1-19 32,-20 38 0,-1-19 64,21-19 32,19-1 0,19-19 33,-19 0 31,-20-1 128,-19 20-128,0 1-64,-21 19-96,-19 20-64,-19 0-96,-3 0-64,-18 20-128,0 0 31,0 0-255,-18 0-1570,-23 20-2627</inkml:trace>
  <inkml:trace contextRef="#ctx0" brushRef="#br0" timeOffset="-52799.19">7046 1928 6277,'59'-20'5157,"-39"-1"-4868,1 2 800,-1-2-513,-2 21 129,-18-19 640,20 19-544,-20 0-353,0 0-63,0 0 31,0 0-192,-20 19-224,20 2 0,-38 19 0,-3-1 32,2 21-64,-1 19-32,-20 1 128,21-1-96,-1-38 64,1 18 96,19-40-256,0 21 128,-1-20 128,1-20 33,20 20-65,20 0 288,1-20 32,19 0 65,19 0-1,20 0 1,1 0-97,20-20 0,-21 20-191,20-20-33,-20 20-288,-20 0 128,1 0-481,-21 0-736,-19 20-865,0-20-3171</inkml:trace>
  <inkml:trace contextRef="#ctx0" brushRef="#br0" timeOffset="-46897.85">18917 4908 7014,'0'-20'641,"0"20"288,0-20 320,0 20-256,0 0-577,20 20-96,-20 0 161,21 20-65,-21-1 513,18 21-96,-18 0 0,0 19-385,20 20-31,-20 0-97,0-19-64,0 0-64,0-1 65,0-18 63,0-22-128,0 0 32,0-18-32,0-1 65,-20-20-1,20 0-128,0 0 256,0 0-191,0-20-225,0-1-257,0-18-127,0 0 32,20-22-33,0 22 161,1-21 224,-21 40 96,20 0 64,-2 0-32,3 20 353,-1 0-1,0 20-32,19 0 33,-19 20-33,0 0-96,0-21-95,0 41-129,-20-20 0,19-1-32,-19 2-32,20-2-64,-20-19-320,20 20-193,-20-40-63,20 20-353,-20-20-353,0 0-1248,0 0-3556</inkml:trace>
  <inkml:trace contextRef="#ctx0" brushRef="#br0" timeOffset="-45865.79">20347 5007 9256,'-20'-20'609,"20"20"-321,-21 0 673,21-19 32,0 19 32,-18 0-224,18 19-545,-20-19-160,20 20 160,-21 20 353,1 0 192,0-1-65,0 21-127,20 0-193,-19 20 1,19-22-161,0 3-64,19-2-160,1-19 32,0 0 0,0-1-384,1-19-257,17 0-512,-17 1-608,19-2-1378,-20 1-2979</inkml:trace>
  <inkml:trace contextRef="#ctx0" brushRef="#br0" timeOffset="-45611.78">20525 5345 14958,'0'0'544,"0"0"-704,0 0 993,20 20 160,0-1-32,19 2-353,-19-1-319,20 0-193,-1-1 32,2 21-128,-1-20 0,-1 0-449,-19 0-351,20 0-225,-21-20-897,1 0-2659</inkml:trace>
  <inkml:trace contextRef="#ctx0" brushRef="#br0" timeOffset="-45403.77">20823 5326 12812,'-59'19'192,"39"1"-224,-21 20 544,23-20-191,-23 19-97,21 1-64,20-20-160,-20 0-481,20 0-928,0 0-1377,20-20-4998</inkml:trace>
  <inkml:trace contextRef="#ctx0" brushRef="#br0" timeOffset="-45086.75">20942 5027 13516,'0'0'257,"0"0"-289,0 0 640,20 0 193,0 0 288,-1 20-128,21 20-609,-20-1-64,1 1 97,17 1-65,-18 18-32,-20-19-160,21 19 1,-1 1-97,-20-21 0,0 21 64,0-20-769,0-1-1153,0 1-2241</inkml:trace>
  <inkml:trace contextRef="#ctx0" brushRef="#br0" timeOffset="-39865.45">19731 5564 1313,'0'0'961,"0"0"512,20 0 321,-20-20-97,0 20 321,0 0-320,0 0-385,20 0 96,-20 0-223,0 0-482,0 0-287,0-20-97,0 20 32,0 0-128,0 0-95,0 0-65,-20 0-96,20 0-32,-20 0 64,20 0-32,-20 20 0,0-20-1,1 20-31,-1 0 64,0-1-64,0 1 96,0 0-64,1 0-32,-1 1 64,0 18-32,20-20 32,-20 22-32,20-2 0,0 0 32,0 2-32,20-2-96,0-19 32,-20 20 64,39-1 0,-19-19 0,0 20 32,0-20-192,19 0-65,-19 0-95,20-1-32,19 2-97,-18-21 225,-3 19 192,3-19-32,-1 0-96,-1-19-97,-19 19 225,20-21 64,-21 21 0,1-19 64,-20 19-64,20-20 129,0 0 95,-20-20-96,0 20 0,20 0-32,-20-19 96,0 19 97,-20-20-97,20 20-96,0-19-32,-20-1 256,20 1-256,-20 19-32,-19-21 32,19 2 0,-20 20 0,1-2 33,-1 1-33,-1 20 0,3-20-128,-3 20 0,21 0-161,1 0-639,-1 0-1859,0 20-6181</inkml:trace>
  <inkml:trace contextRef="#ctx0" brushRef="#br0" timeOffset="-39244.41">19691 5842 6342,'0'0'2530,"0"0"-1761,0 19 1729,0-19-576,0 21-769,0-21-320,0 20-385,0-1-256,0 1-96,0-20 0,0 20-31,20 0-65,-20-20 0,0 20-193,0-20-255,0 20-641,0-20-993,20 0-2210</inkml:trace>
  <inkml:trace contextRef="#ctx0" brushRef="#br0" timeOffset="-38883.39">19731 5941 64,'-20'20'6406,"20"-20"-6182,0 0 1345,0 0 898,0 0-994,0 0-640,20 0 96,-20 0-449,20 0 33,-20 0-161,20 0-128,-1 0-192,1 0 32,21-20-64,-21 20 0,-2 0-32,2 0-96,1 0-96,-1 0-192,-20 0-289,20 0-288,-1 0-448,-19 0-321,0 0-576,0 0-1698</inkml:trace>
  <inkml:trace contextRef="#ctx0" brushRef="#br0" timeOffset="-38407.37">19989 5861 1089,'0'0'2914,"0"0"-383,0 0-289,0 0-192,0 0-321,0 0-608,0 0-384,0 21 64,0-21-193,0 20-31,0-1-257,0 1-160,0 0-63,20 0-33,-20 0-64,0 0-289,0-1-479,20 1-1026,-20-20-4420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5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5" Type="http://schemas.openxmlformats.org/officeDocument/2006/relationships/image" Target="../media/image62.emf"/><Relationship Id="rId10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image" Target="../media/image6.png"/><Relationship Id="rId1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4.png"/><Relationship Id="rId17" Type="http://schemas.openxmlformats.org/officeDocument/2006/relationships/image" Target="../media/image70.emf"/><Relationship Id="rId2" Type="http://schemas.openxmlformats.org/officeDocument/2006/relationships/tags" Target="../tags/tag9.xml"/><Relationship Id="rId16" Type="http://schemas.openxmlformats.org/officeDocument/2006/relationships/customXml" Target="../ink/ink4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3.png"/><Relationship Id="rId5" Type="http://schemas.openxmlformats.org/officeDocument/2006/relationships/tags" Target="../tags/tag12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9.png"/><Relationship Id="rId39" Type="http://schemas.openxmlformats.org/officeDocument/2006/relationships/image" Target="../media/image32.png"/><Relationship Id="rId21" Type="http://schemas.openxmlformats.org/officeDocument/2006/relationships/tags" Target="../tags/tag35.xml"/><Relationship Id="rId34" Type="http://schemas.openxmlformats.org/officeDocument/2006/relationships/image" Target="../media/image27.png"/><Relationship Id="rId42" Type="http://schemas.openxmlformats.org/officeDocument/2006/relationships/image" Target="../media/image35.png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9" Type="http://schemas.openxmlformats.org/officeDocument/2006/relationships/image" Target="../media/image22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slideLayout" Target="../slideLayouts/slideLayout47.xml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45" Type="http://schemas.openxmlformats.org/officeDocument/2006/relationships/customXml" Target="../ink/ink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24.png"/><Relationship Id="rId44" Type="http://schemas.openxmlformats.org/officeDocument/2006/relationships/image" Target="../media/image37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36.png"/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91.emf"/><Relationship Id="rId20" Type="http://schemas.openxmlformats.org/officeDocument/2006/relationships/tags" Target="../tags/tag34.xml"/><Relationship Id="rId4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Representation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66828" y="2190750"/>
            <a:ext cx="4496172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I</a:t>
            </a:r>
          </a:p>
        </p:txBody>
      </p:sp>
    </p:spTree>
    <p:extLst>
      <p:ext uri="{BB962C8B-B14F-4D97-AF65-F5344CB8AC3E}">
        <p14:creationId xmlns:p14="http://schemas.microsoft.com/office/powerpoint/2010/main" val="200176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g\Desktop\Neuron.jpg"/>
          <p:cNvPicPr>
            <a:picLocks noChangeAspect="1" noChangeArrowheads="1"/>
          </p:cNvPicPr>
          <p:nvPr/>
        </p:nvPicPr>
        <p:blipFill>
          <a:blip r:embed="rId2" cstate="print"/>
          <a:srcRect t="22274"/>
          <a:stretch>
            <a:fillRect/>
          </a:stretch>
        </p:blipFill>
        <p:spPr bwMode="auto">
          <a:xfrm>
            <a:off x="1447800" y="974812"/>
            <a:ext cx="6019800" cy="31938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Neuron in the brain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114640" y="1108440"/>
              <a:ext cx="2881080" cy="3835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0320" y="1099440"/>
                <a:ext cx="2893680" cy="38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2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upload.wikimedia.org/wikipedia/en/a/a6/Chemical_synapse_schema.jpg"/>
          <p:cNvPicPr>
            <a:picLocks noChangeAspect="1" noChangeArrowheads="1"/>
          </p:cNvPicPr>
          <p:nvPr/>
        </p:nvPicPr>
        <p:blipFill rotWithShape="1">
          <a:blip r:embed="rId2" cstate="print"/>
          <a:srcRect t="7373"/>
          <a:stretch/>
        </p:blipFill>
        <p:spPr bwMode="auto">
          <a:xfrm>
            <a:off x="2941386" y="708974"/>
            <a:ext cx="3290761" cy="390938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Neurons in the brain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66501"/>
            <a:ext cx="4438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[Credit: US National Institutes of Health, National Institute on Aging]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64480" y="1301760"/>
              <a:ext cx="6389280" cy="306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8000" y="1293120"/>
                <a:ext cx="6401520" cy="30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45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838200" y="1619140"/>
            <a:ext cx="3733800" cy="1880437"/>
            <a:chOff x="867068" y="1227847"/>
            <a:chExt cx="5050946" cy="2543785"/>
          </a:xfrm>
        </p:grpSpPr>
        <p:sp>
          <p:nvSpPr>
            <p:cNvPr id="3" name="Oval 2"/>
            <p:cNvSpPr/>
            <p:nvPr/>
          </p:nvSpPr>
          <p:spPr>
            <a:xfrm>
              <a:off x="867068" y="3065025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867068" y="2146436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67068" y="1227847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29" idx="6"/>
            </p:cNvCxnSpPr>
            <p:nvPr/>
          </p:nvCxnSpPr>
          <p:spPr>
            <a:xfrm>
              <a:off x="3808718" y="2488798"/>
              <a:ext cx="712906" cy="14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6"/>
              <a:endCxn id="29" idx="2"/>
            </p:cNvCxnSpPr>
            <p:nvPr/>
          </p:nvCxnSpPr>
          <p:spPr>
            <a:xfrm>
              <a:off x="1579974" y="1581151"/>
              <a:ext cx="1515838" cy="9076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9" idx="2"/>
            </p:cNvCxnSpPr>
            <p:nvPr/>
          </p:nvCxnSpPr>
          <p:spPr>
            <a:xfrm flipV="1">
              <a:off x="1579974" y="2488796"/>
              <a:ext cx="1515838" cy="10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6"/>
              <a:endCxn id="29" idx="2"/>
            </p:cNvCxnSpPr>
            <p:nvPr/>
          </p:nvCxnSpPr>
          <p:spPr>
            <a:xfrm flipV="1">
              <a:off x="1579974" y="2488796"/>
              <a:ext cx="1515838" cy="929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95812" y="2135492"/>
              <a:ext cx="712906" cy="706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600" y="2192053"/>
              <a:ext cx="1179414" cy="532127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Neuron model: Logistic unit</a:t>
            </a:r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595974"/>
            <a:ext cx="1200727" cy="14732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95974"/>
            <a:ext cx="1143000" cy="14732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81000" y="386268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Sigmoid (logistic) activation function.</a:t>
            </a:r>
          </a:p>
        </p:txBody>
      </p:sp>
      <p:pic>
        <p:nvPicPr>
          <p:cNvPr id="62" name="Picture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7" y="1824355"/>
            <a:ext cx="222885" cy="15049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97455"/>
            <a:ext cx="228600" cy="15049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79445"/>
            <a:ext cx="230505" cy="154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385200" y="836640"/>
              <a:ext cx="8369280" cy="402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640" y="828720"/>
                <a:ext cx="8379360" cy="40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1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Neural Network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82789" y="438144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19200" y="1642748"/>
            <a:ext cx="6354389" cy="2622371"/>
            <a:chOff x="656011" y="1657350"/>
            <a:chExt cx="6811590" cy="2811052"/>
          </a:xfrm>
        </p:grpSpPr>
        <p:sp>
          <p:nvSpPr>
            <p:cNvPr id="20" name="Oval 19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6"/>
              <a:endCxn id="24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4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23" idx="6"/>
              <a:endCxn id="34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4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0" idx="6"/>
              <a:endCxn id="34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2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0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41" idx="6"/>
              <a:endCxn id="42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4" idx="6"/>
              <a:endCxn id="42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4" idx="6"/>
              <a:endCxn id="42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1066800" y="438144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31884" y="438144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743040" y="672480"/>
              <a:ext cx="7361280" cy="4399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4400" y="661680"/>
                <a:ext cx="7377480" cy="44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74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Neural Network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539918"/>
            <a:ext cx="641985" cy="340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87428"/>
            <a:ext cx="701040" cy="23431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968240" y="520048"/>
            <a:ext cx="394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“activation” of unit    in layer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99" y="631861"/>
            <a:ext cx="68580" cy="171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32" y="631861"/>
            <a:ext cx="104775" cy="21907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53001" y="990421"/>
            <a:ext cx="3947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matrix of weights controlling function mapping from layer    to layer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25" y="1403780"/>
            <a:ext cx="104775" cy="219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1713517"/>
            <a:ext cx="539115" cy="220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40" y="2393950"/>
            <a:ext cx="4872990" cy="339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40" y="2824494"/>
            <a:ext cx="4872990" cy="339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60104"/>
            <a:ext cx="4872990" cy="3390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8" y="3728261"/>
            <a:ext cx="6450330" cy="33909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1000" y="415284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network has      units in layer    ,           units in layer           , then</a:t>
            </a:r>
          </a:p>
          <a:p>
            <a:r>
              <a:rPr lang="en-US" sz="2000" dirty="0"/>
              <a:t>will be of dimension                            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12" y="4316734"/>
            <a:ext cx="182881" cy="186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82" y="4271010"/>
            <a:ext cx="104775" cy="21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41" y="4313682"/>
            <a:ext cx="440055" cy="1866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77" y="4272919"/>
            <a:ext cx="539115" cy="2209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78" y="4206932"/>
            <a:ext cx="415290" cy="234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82" y="4535043"/>
            <a:ext cx="1611630" cy="264795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794290" y="742950"/>
            <a:ext cx="2634710" cy="1087310"/>
            <a:chOff x="656011" y="1657350"/>
            <a:chExt cx="6811590" cy="2811052"/>
          </a:xfrm>
        </p:grpSpPr>
        <p:sp>
          <p:nvSpPr>
            <p:cNvPr id="71" name="Oval 70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5" idx="6"/>
              <a:endCxn id="76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4" idx="6"/>
              <a:endCxn id="76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1" idx="6"/>
              <a:endCxn id="76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9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75" idx="6"/>
              <a:endCxn id="81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81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1" idx="6"/>
              <a:endCxn id="81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4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1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8" idx="6"/>
              <a:endCxn id="89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6" idx="6"/>
              <a:endCxn id="89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1" idx="6"/>
              <a:endCxn id="89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4" name="Picture 93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5" name="Picture 94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6" name="Picture 95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7" name="Picture 96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8" name="Picture 97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9" name="Picture 98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  <a:ln w="12700">
              <a:noFill/>
            </a:ln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/>
              <p14:cNvContentPartPr/>
              <p14:nvPr/>
            </p14:nvContentPartPr>
            <p14:xfrm>
              <a:off x="199800" y="457560"/>
              <a:ext cx="7561080" cy="4528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9360" y="447480"/>
                <a:ext cx="7580520" cy="45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15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i^{(j)} =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{(j)} =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x_0\\x_1\\x_2\\x_3&#10;\end{bmatrix}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+1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 = g(\Theta_{10}^{(1)} x_0 + \Theta_{11}^{(1)} x_1 + \Theta_{12}^{(1)} x_2 + \Theta_{13}^{(1)} x_3)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 = g(\Theta_{20}^{(1)} x_0 + \Theta_{21}^{(1)} x_1 + \Theta_{22}^{(1)} x_2 + \Theta_{23}^{(1)} x_3)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 = g(\Theta_{30}^{(1)} x_0 + \Theta_{31}^{(1)} x_1 + \Theta_{32}^{(1)} x_2 + \Theta_{33}^{(1)} x_3)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a_1^{(3)} = g(\Theta_{10}^{(2)} a_0^{(2)} + \Theta_{11}^{(2)} a_1^{(2)} + \Theta_{12}^{(2)} a_2^{(2)}+ \Theta_{13}^{(2)} a_3^{(2)})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j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{j+1}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+1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{(j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0\\\theta_1\\\theta_2\\\theta_3&#10;\end{bmatrix}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{j+1} \times (s_j + 1)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FF00"/>
      </a:accent2>
      <a:accent3>
        <a:srgbClr val="00FFFF"/>
      </a:accent3>
      <a:accent4>
        <a:srgbClr val="FF0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3482</TotalTime>
  <Words>88</Words>
  <Application>Microsoft Office PowerPoint</Application>
  <PresentationFormat>全屏显示(16:9)</PresentationFormat>
  <Paragraphs>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1_Lecture</vt:lpstr>
      <vt:lpstr>2_Office Theme</vt:lpstr>
      <vt:lpstr>3_Office Theme</vt:lpstr>
      <vt:lpstr>2_Lecture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Yiman Wu</cp:lastModifiedBy>
  <cp:revision>365</cp:revision>
  <dcterms:created xsi:type="dcterms:W3CDTF">2010-07-08T21:59:02Z</dcterms:created>
  <dcterms:modified xsi:type="dcterms:W3CDTF">2025-02-12T14:35:27Z</dcterms:modified>
</cp:coreProperties>
</file>