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86E-98B9-4428-970E-53ECF0C32101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7A14-F034-44A5-872D-D8D6EED92B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751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A7A14-F034-44A5-872D-D8D6EED92B6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26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August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9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August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August 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0" tIns="0" rIns="0" bIns="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0" tIns="180000" rIns="0" bIns="18000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August 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0" tIns="180000" rIns="0" bIns="18000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0" tIns="180000" rIns="0" bIns="18000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14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CEB5B4-CDED-47E6-9A79-D8983C3D4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332B2-2BC3-434F-B11C-851A29882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F54EC60-509D-4A90-A637-580B5967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078284 w 12192000"/>
              <a:gd name="connsiteY1" fmla="*/ 0 h 6858000"/>
              <a:gd name="connsiteX2" fmla="*/ 10117114 w 12192000"/>
              <a:gd name="connsiteY2" fmla="*/ 31950 h 6858000"/>
              <a:gd name="connsiteX3" fmla="*/ 12038791 w 12192000"/>
              <a:gd name="connsiteY3" fmla="*/ 2405191 h 6858000"/>
              <a:gd name="connsiteX4" fmla="*/ 12192000 w 12192000"/>
              <a:gd name="connsiteY4" fmla="*/ 2745399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078284" y="0"/>
                </a:lnTo>
                <a:lnTo>
                  <a:pt x="10117114" y="31950"/>
                </a:lnTo>
                <a:cubicBezTo>
                  <a:pt x="10983782" y="763968"/>
                  <a:pt x="11616084" y="1548856"/>
                  <a:pt x="12038791" y="2405191"/>
                </a:cubicBezTo>
                <a:lnTo>
                  <a:pt x="12192000" y="27453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B52345-F1B5-489B-BB90-C429D0CF0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199"/>
            <a:ext cx="8831988" cy="576000"/>
          </a:xfrm>
        </p:spPr>
        <p:txBody>
          <a:bodyPr wrap="square" anchor="t">
            <a:normAutofit/>
          </a:bodyPr>
          <a:lstStyle/>
          <a:p>
            <a:pPr algn="l"/>
            <a:r>
              <a:rPr lang="tr-TR" sz="3200" dirty="0"/>
              <a:t>OOP (OBJECT ORİENTED PROGRAMMİNG)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793AE8A-28C7-4C81-8D3B-ED9B18D80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265256"/>
            <a:ext cx="8831989" cy="709746"/>
          </a:xfrm>
        </p:spPr>
        <p:txBody>
          <a:bodyPr wrap="square">
            <a:normAutofit/>
          </a:bodyPr>
          <a:lstStyle/>
          <a:p>
            <a:pPr algn="l"/>
            <a:r>
              <a:rPr lang="tr-TR" sz="2000" dirty="0"/>
              <a:t>NESNE YÖNELİMLİ (TABANLI) PROGRAMLAMA</a:t>
            </a:r>
          </a:p>
        </p:txBody>
      </p:sp>
      <p:pic>
        <p:nvPicPr>
          <p:cNvPr id="4" name="Picture 3" descr="Circuit board background">
            <a:extLst>
              <a:ext uri="{FF2B5EF4-FFF2-40B4-BE49-F238E27FC236}">
                <a16:creationId xmlns:a16="http://schemas.microsoft.com/office/drawing/2014/main" id="{EC2C5FF0-C815-4B38-904E-F9B62D7E8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1" b="34656"/>
          <a:stretch/>
        </p:blipFill>
        <p:spPr>
          <a:xfrm>
            <a:off x="20" y="2540448"/>
            <a:ext cx="12191980" cy="4317552"/>
          </a:xfrm>
          <a:custGeom>
            <a:avLst/>
            <a:gdLst/>
            <a:ahLst/>
            <a:cxnLst/>
            <a:rect l="l" t="t" r="r" b="b"/>
            <a:pathLst>
              <a:path w="12192000" h="4317552">
                <a:moveTo>
                  <a:pt x="7327165" y="60"/>
                </a:moveTo>
                <a:cubicBezTo>
                  <a:pt x="8798454" y="-2521"/>
                  <a:pt x="11554118" y="80070"/>
                  <a:pt x="11933882" y="80070"/>
                </a:cubicBezTo>
                <a:cubicBezTo>
                  <a:pt x="11994255" y="80070"/>
                  <a:pt x="12047081" y="80070"/>
                  <a:pt x="12093304" y="80070"/>
                </a:cubicBezTo>
                <a:lnTo>
                  <a:pt x="12192000" y="80070"/>
                </a:lnTo>
                <a:lnTo>
                  <a:pt x="12192000" y="4317552"/>
                </a:lnTo>
                <a:lnTo>
                  <a:pt x="0" y="4317552"/>
                </a:lnTo>
                <a:lnTo>
                  <a:pt x="0" y="70061"/>
                </a:lnTo>
                <a:lnTo>
                  <a:pt x="272019" y="75122"/>
                </a:lnTo>
                <a:cubicBezTo>
                  <a:pt x="866922" y="88867"/>
                  <a:pt x="1578979" y="113302"/>
                  <a:pt x="1822418" y="64432"/>
                </a:cubicBezTo>
                <a:cubicBezTo>
                  <a:pt x="2211920" y="1878"/>
                  <a:pt x="5717437" y="64432"/>
                  <a:pt x="6558758" y="17516"/>
                </a:cubicBezTo>
                <a:cubicBezTo>
                  <a:pt x="6716507" y="5787"/>
                  <a:pt x="6987636" y="656"/>
                  <a:pt x="7327165" y="6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C4408D-5823-4186-97B4-25D12A9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1608" y="671426"/>
            <a:ext cx="2180393" cy="2972339"/>
          </a:xfrm>
          <a:custGeom>
            <a:avLst/>
            <a:gdLst>
              <a:gd name="connsiteX0" fmla="*/ 1400088 w 2180393"/>
              <a:gd name="connsiteY0" fmla="*/ 850 h 2972339"/>
              <a:gd name="connsiteX1" fmla="*/ 1564820 w 2180393"/>
              <a:gd name="connsiteY1" fmla="*/ 140951 h 2972339"/>
              <a:gd name="connsiteX2" fmla="*/ 1610980 w 2180393"/>
              <a:gd name="connsiteY2" fmla="*/ 245364 h 2972339"/>
              <a:gd name="connsiteX3" fmla="*/ 1686609 w 2180393"/>
              <a:gd name="connsiteY3" fmla="*/ 552617 h 2972339"/>
              <a:gd name="connsiteX4" fmla="*/ 1734955 w 2180393"/>
              <a:gd name="connsiteY4" fmla="*/ 864590 h 2972339"/>
              <a:gd name="connsiteX5" fmla="*/ 2125123 w 2180393"/>
              <a:gd name="connsiteY5" fmla="*/ 639922 h 2972339"/>
              <a:gd name="connsiteX6" fmla="*/ 2180393 w 2180393"/>
              <a:gd name="connsiteY6" fmla="*/ 608096 h 2972339"/>
              <a:gd name="connsiteX7" fmla="*/ 2180393 w 2180393"/>
              <a:gd name="connsiteY7" fmla="*/ 1353285 h 2972339"/>
              <a:gd name="connsiteX8" fmla="*/ 2151774 w 2180393"/>
              <a:gd name="connsiteY8" fmla="*/ 1371544 h 2972339"/>
              <a:gd name="connsiteX9" fmla="*/ 2007201 w 2180393"/>
              <a:gd name="connsiteY9" fmla="*/ 1463785 h 2972339"/>
              <a:gd name="connsiteX10" fmla="*/ 2114902 w 2180393"/>
              <a:gd name="connsiteY10" fmla="*/ 1491649 h 2972339"/>
              <a:gd name="connsiteX11" fmla="*/ 2180393 w 2180393"/>
              <a:gd name="connsiteY11" fmla="*/ 1508592 h 2972339"/>
              <a:gd name="connsiteX12" fmla="*/ 2180393 w 2180393"/>
              <a:gd name="connsiteY12" fmla="*/ 2169111 h 2972339"/>
              <a:gd name="connsiteX13" fmla="*/ 2074192 w 2180393"/>
              <a:gd name="connsiteY13" fmla="*/ 2143448 h 2972339"/>
              <a:gd name="connsiteX14" fmla="*/ 1764757 w 2180393"/>
              <a:gd name="connsiteY14" fmla="*/ 2011520 h 2972339"/>
              <a:gd name="connsiteX15" fmla="*/ 1788238 w 2180393"/>
              <a:gd name="connsiteY15" fmla="*/ 2277215 h 2972339"/>
              <a:gd name="connsiteX16" fmla="*/ 1790306 w 2180393"/>
              <a:gd name="connsiteY16" fmla="*/ 2614053 h 2972339"/>
              <a:gd name="connsiteX17" fmla="*/ 1729637 w 2180393"/>
              <a:gd name="connsiteY17" fmla="*/ 2815626 h 2972339"/>
              <a:gd name="connsiteX18" fmla="*/ 1622806 w 2180393"/>
              <a:gd name="connsiteY18" fmla="*/ 2912786 h 2972339"/>
              <a:gd name="connsiteX19" fmla="*/ 1424688 w 2180393"/>
              <a:gd name="connsiteY19" fmla="*/ 2969538 h 2972339"/>
              <a:gd name="connsiteX20" fmla="*/ 1130679 w 2180393"/>
              <a:gd name="connsiteY20" fmla="*/ 2829322 h 2972339"/>
              <a:gd name="connsiteX21" fmla="*/ 1082217 w 2180393"/>
              <a:gd name="connsiteY21" fmla="*/ 2646628 h 2972339"/>
              <a:gd name="connsiteX22" fmla="*/ 1096958 w 2180393"/>
              <a:gd name="connsiteY22" fmla="*/ 2082085 h 2972339"/>
              <a:gd name="connsiteX23" fmla="*/ 801449 w 2180393"/>
              <a:gd name="connsiteY23" fmla="*/ 2290564 h 2972339"/>
              <a:gd name="connsiteX24" fmla="*/ 724319 w 2180393"/>
              <a:gd name="connsiteY24" fmla="*/ 2332006 h 2972339"/>
              <a:gd name="connsiteX25" fmla="*/ 674473 w 2180393"/>
              <a:gd name="connsiteY25" fmla="*/ 2368729 h 2972339"/>
              <a:gd name="connsiteX26" fmla="*/ 409932 w 2180393"/>
              <a:gd name="connsiteY26" fmla="*/ 2431353 h 2972339"/>
              <a:gd name="connsiteX27" fmla="*/ 260626 w 2180393"/>
              <a:gd name="connsiteY27" fmla="*/ 2282964 h 2972339"/>
              <a:gd name="connsiteX28" fmla="*/ 210896 w 2180393"/>
              <a:gd name="connsiteY28" fmla="*/ 2190408 h 2972339"/>
              <a:gd name="connsiteX29" fmla="*/ 186148 w 2180393"/>
              <a:gd name="connsiteY29" fmla="*/ 2014851 h 2972339"/>
              <a:gd name="connsiteX30" fmla="*/ 309671 w 2180393"/>
              <a:gd name="connsiteY30" fmla="*/ 1819265 h 2972339"/>
              <a:gd name="connsiteX31" fmla="*/ 751151 w 2180393"/>
              <a:gd name="connsiteY31" fmla="*/ 1512475 h 2972339"/>
              <a:gd name="connsiteX32" fmla="*/ 486727 w 2180393"/>
              <a:gd name="connsiteY32" fmla="*/ 1445820 h 2972339"/>
              <a:gd name="connsiteX33" fmla="*/ 157147 w 2180393"/>
              <a:gd name="connsiteY33" fmla="*/ 1294897 h 2972339"/>
              <a:gd name="connsiteX34" fmla="*/ 27986 w 2180393"/>
              <a:gd name="connsiteY34" fmla="*/ 1165503 h 2972339"/>
              <a:gd name="connsiteX35" fmla="*/ 40076 w 2180393"/>
              <a:gd name="connsiteY35" fmla="*/ 910514 h 2972339"/>
              <a:gd name="connsiteX36" fmla="*/ 237161 w 2180393"/>
              <a:gd name="connsiteY36" fmla="*/ 685343 h 2972339"/>
              <a:gd name="connsiteX37" fmla="*/ 397290 w 2180393"/>
              <a:gd name="connsiteY37" fmla="*/ 668881 h 2972339"/>
              <a:gd name="connsiteX38" fmla="*/ 1077863 w 2180393"/>
              <a:gd name="connsiteY38" fmla="*/ 899583 h 2972339"/>
              <a:gd name="connsiteX39" fmla="*/ 991644 w 2180393"/>
              <a:gd name="connsiteY39" fmla="*/ 498623 h 2972339"/>
              <a:gd name="connsiteX40" fmla="*/ 975301 w 2180393"/>
              <a:gd name="connsiteY40" fmla="*/ 209214 h 2972339"/>
              <a:gd name="connsiteX41" fmla="*/ 1147404 w 2180393"/>
              <a:gd name="connsiteY41" fmla="*/ 67043 h 2972339"/>
              <a:gd name="connsiteX42" fmla="*/ 1400088 w 2180393"/>
              <a:gd name="connsiteY42" fmla="*/ 850 h 29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80393" h="2972339">
                <a:moveTo>
                  <a:pt x="1400088" y="850"/>
                </a:moveTo>
                <a:cubicBezTo>
                  <a:pt x="1462942" y="6837"/>
                  <a:pt x="1515090" y="48395"/>
                  <a:pt x="1564820" y="140951"/>
                </a:cubicBezTo>
                <a:cubicBezTo>
                  <a:pt x="1589684" y="187229"/>
                  <a:pt x="1606261" y="218081"/>
                  <a:pt x="1610980" y="245364"/>
                </a:cubicBezTo>
                <a:cubicBezTo>
                  <a:pt x="1632277" y="303499"/>
                  <a:pt x="1652422" y="322494"/>
                  <a:pt x="1686609" y="552617"/>
                </a:cubicBezTo>
                <a:cubicBezTo>
                  <a:pt x="1729085" y="798166"/>
                  <a:pt x="1731503" y="747168"/>
                  <a:pt x="1734955" y="864590"/>
                </a:cubicBezTo>
                <a:cubicBezTo>
                  <a:pt x="1928527" y="753127"/>
                  <a:pt x="2049509" y="683462"/>
                  <a:pt x="2125123" y="639922"/>
                </a:cubicBezTo>
                <a:lnTo>
                  <a:pt x="2180393" y="608096"/>
                </a:lnTo>
                <a:lnTo>
                  <a:pt x="2180393" y="1353285"/>
                </a:lnTo>
                <a:lnTo>
                  <a:pt x="2151774" y="1371544"/>
                </a:lnTo>
                <a:cubicBezTo>
                  <a:pt x="2007201" y="1463785"/>
                  <a:pt x="2007201" y="1463785"/>
                  <a:pt x="2007201" y="1463785"/>
                </a:cubicBezTo>
                <a:cubicBezTo>
                  <a:pt x="2045442" y="1473678"/>
                  <a:pt x="2081292" y="1482953"/>
                  <a:pt x="2114902" y="1491649"/>
                </a:cubicBezTo>
                <a:lnTo>
                  <a:pt x="2180393" y="1508592"/>
                </a:lnTo>
                <a:lnTo>
                  <a:pt x="2180393" y="2169111"/>
                </a:lnTo>
                <a:lnTo>
                  <a:pt x="2074192" y="2143448"/>
                </a:lnTo>
                <a:cubicBezTo>
                  <a:pt x="1928338" y="2112480"/>
                  <a:pt x="1776614" y="2015089"/>
                  <a:pt x="1764757" y="2011520"/>
                </a:cubicBezTo>
                <a:cubicBezTo>
                  <a:pt x="1765908" y="2050661"/>
                  <a:pt x="1777648" y="2183508"/>
                  <a:pt x="1788238" y="2277215"/>
                </a:cubicBezTo>
                <a:cubicBezTo>
                  <a:pt x="1777531" y="2312786"/>
                  <a:pt x="1801129" y="2449203"/>
                  <a:pt x="1790306" y="2614053"/>
                </a:cubicBezTo>
                <a:cubicBezTo>
                  <a:pt x="1783052" y="2767046"/>
                  <a:pt x="1758187" y="2720768"/>
                  <a:pt x="1729637" y="2815626"/>
                </a:cubicBezTo>
                <a:cubicBezTo>
                  <a:pt x="1718930" y="2851197"/>
                  <a:pt x="1684510" y="2879632"/>
                  <a:pt x="1622806" y="2912786"/>
                </a:cubicBezTo>
                <a:cubicBezTo>
                  <a:pt x="1557534" y="2957797"/>
                  <a:pt x="1491111" y="2963668"/>
                  <a:pt x="1424688" y="2969538"/>
                </a:cubicBezTo>
                <a:cubicBezTo>
                  <a:pt x="1303699" y="2984849"/>
                  <a:pt x="1188697" y="2937304"/>
                  <a:pt x="1130679" y="2829322"/>
                </a:cubicBezTo>
                <a:cubicBezTo>
                  <a:pt x="1105814" y="2783044"/>
                  <a:pt x="1096375" y="2728478"/>
                  <a:pt x="1082217" y="2646628"/>
                </a:cubicBezTo>
                <a:cubicBezTo>
                  <a:pt x="1124008" y="2335922"/>
                  <a:pt x="1108582" y="2344211"/>
                  <a:pt x="1096958" y="2082085"/>
                </a:cubicBezTo>
                <a:cubicBezTo>
                  <a:pt x="801449" y="2290564"/>
                  <a:pt x="801449" y="2290564"/>
                  <a:pt x="801449" y="2290564"/>
                </a:cubicBezTo>
                <a:cubicBezTo>
                  <a:pt x="774166" y="2295284"/>
                  <a:pt x="743314" y="2311861"/>
                  <a:pt x="724319" y="2332006"/>
                </a:cubicBezTo>
                <a:cubicBezTo>
                  <a:pt x="708893" y="2340295"/>
                  <a:pt x="689899" y="2360441"/>
                  <a:pt x="674473" y="2368729"/>
                </a:cubicBezTo>
                <a:cubicBezTo>
                  <a:pt x="551066" y="2435037"/>
                  <a:pt x="469217" y="2449196"/>
                  <a:pt x="409932" y="2431353"/>
                </a:cubicBezTo>
                <a:cubicBezTo>
                  <a:pt x="354215" y="2401652"/>
                  <a:pt x="302067" y="2360094"/>
                  <a:pt x="260626" y="2282964"/>
                </a:cubicBezTo>
                <a:cubicBezTo>
                  <a:pt x="264195" y="2271106"/>
                  <a:pt x="244049" y="2252112"/>
                  <a:pt x="210896" y="2190408"/>
                </a:cubicBezTo>
                <a:cubicBezTo>
                  <a:pt x="186031" y="2144130"/>
                  <a:pt x="176592" y="2089563"/>
                  <a:pt x="186148" y="2014851"/>
                </a:cubicBezTo>
                <a:cubicBezTo>
                  <a:pt x="195703" y="1940139"/>
                  <a:pt x="240830" y="1876133"/>
                  <a:pt x="309671" y="1819265"/>
                </a:cubicBezTo>
                <a:cubicBezTo>
                  <a:pt x="751151" y="1512475"/>
                  <a:pt x="751151" y="1512475"/>
                  <a:pt x="751151" y="1512475"/>
                </a:cubicBezTo>
                <a:cubicBezTo>
                  <a:pt x="629012" y="1488645"/>
                  <a:pt x="640869" y="1492213"/>
                  <a:pt x="486727" y="1445820"/>
                </a:cubicBezTo>
                <a:cubicBezTo>
                  <a:pt x="324296" y="1384000"/>
                  <a:pt x="209294" y="1336455"/>
                  <a:pt x="157147" y="1294897"/>
                </a:cubicBezTo>
                <a:cubicBezTo>
                  <a:pt x="93142" y="1249770"/>
                  <a:pt x="52851" y="1211781"/>
                  <a:pt x="27986" y="1165503"/>
                </a:cubicBezTo>
                <a:cubicBezTo>
                  <a:pt x="-17024" y="1100230"/>
                  <a:pt x="-3900" y="1013661"/>
                  <a:pt x="40076" y="910514"/>
                </a:cubicBezTo>
                <a:cubicBezTo>
                  <a:pt x="87621" y="795511"/>
                  <a:pt x="160031" y="726785"/>
                  <a:pt x="237161" y="685343"/>
                </a:cubicBezTo>
                <a:cubicBezTo>
                  <a:pt x="298864" y="652189"/>
                  <a:pt x="338004" y="651038"/>
                  <a:pt x="397290" y="668881"/>
                </a:cubicBezTo>
                <a:cubicBezTo>
                  <a:pt x="1077863" y="899583"/>
                  <a:pt x="1077863" y="899583"/>
                  <a:pt x="1077863" y="899583"/>
                </a:cubicBezTo>
                <a:cubicBezTo>
                  <a:pt x="991644" y="498623"/>
                  <a:pt x="991644" y="498623"/>
                  <a:pt x="991644" y="498623"/>
                </a:cubicBezTo>
                <a:cubicBezTo>
                  <a:pt x="940764" y="366927"/>
                  <a:pt x="942031" y="276789"/>
                  <a:pt x="975301" y="209214"/>
                </a:cubicBezTo>
                <a:cubicBezTo>
                  <a:pt x="1008571" y="141639"/>
                  <a:pt x="1073843" y="96628"/>
                  <a:pt x="1147404" y="67043"/>
                </a:cubicBezTo>
                <a:cubicBezTo>
                  <a:pt x="1251816" y="20880"/>
                  <a:pt x="1337234" y="-5136"/>
                  <a:pt x="1400088" y="85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FD637B-D274-4754-BBF3-58834D05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KUŞLARIN ORTAK ÖZELLİKLERİ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582476-D5F4-49E8-9889-DD01B8D8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UÇMAK</a:t>
            </a:r>
          </a:p>
          <a:p>
            <a:r>
              <a:rPr lang="tr-TR" dirty="0"/>
              <a:t>ÖTMEK </a:t>
            </a:r>
          </a:p>
          <a:p>
            <a:r>
              <a:rPr lang="tr-TR" dirty="0"/>
              <a:t>YUMURTLAMAK</a:t>
            </a:r>
          </a:p>
        </p:txBody>
      </p:sp>
    </p:spTree>
    <p:extLst>
      <p:ext uri="{BB962C8B-B14F-4D97-AF65-F5344CB8AC3E}">
        <p14:creationId xmlns:p14="http://schemas.microsoft.com/office/powerpoint/2010/main" val="153182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2C9AC-A568-47A9-91DA-B8107167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İNSANLARIN ORTAK ÖZELLİKLERİ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FD0FE5-63B5-4EC4-AB8F-5C98E71F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KONUŞMAK</a:t>
            </a:r>
          </a:p>
          <a:p>
            <a:r>
              <a:rPr lang="tr-TR" dirty="0"/>
              <a:t>DÜŞÜNMEK</a:t>
            </a:r>
          </a:p>
          <a:p>
            <a:r>
              <a:rPr lang="tr-TR" dirty="0"/>
              <a:t>YÜRÜMEK</a:t>
            </a:r>
          </a:p>
        </p:txBody>
      </p:sp>
    </p:spTree>
    <p:extLst>
      <p:ext uri="{BB962C8B-B14F-4D97-AF65-F5344CB8AC3E}">
        <p14:creationId xmlns:p14="http://schemas.microsoft.com/office/powerpoint/2010/main" val="276854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AF65E2-752B-4BAF-A415-E6910682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MAX</a:t>
            </a:r>
          </a:p>
        </p:txBody>
      </p:sp>
      <p:pic>
        <p:nvPicPr>
          <p:cNvPr id="5" name="İçerik Yer Tutucusu 4" descr="çayır, köpek, açık hava, kahverengi içeren bir resim&#10;&#10;Açıklama otomatik olarak oluşturuldu">
            <a:extLst>
              <a:ext uri="{FF2B5EF4-FFF2-40B4-BE49-F238E27FC236}">
                <a16:creationId xmlns:a16="http://schemas.microsoft.com/office/drawing/2014/main" id="{529CB22E-74FA-4886-8FA6-CD1AD086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0"/>
          <a:stretch/>
        </p:blipFill>
        <p:spPr>
          <a:xfrm>
            <a:off x="564204" y="2524940"/>
            <a:ext cx="2805940" cy="3227387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39BB352-15D7-4379-B0FD-FF969FB27A95}"/>
              </a:ext>
            </a:extLst>
          </p:cNvPr>
          <p:cNvSpPr txBox="1"/>
          <p:nvPr/>
        </p:nvSpPr>
        <p:spPr>
          <a:xfrm>
            <a:off x="3657600" y="2626468"/>
            <a:ext cx="6614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HAVLAMAK </a:t>
            </a:r>
          </a:p>
          <a:p>
            <a:r>
              <a:rPr lang="tr-TR" dirty="0"/>
              <a:t>KOŞMAK </a:t>
            </a:r>
          </a:p>
          <a:p>
            <a:r>
              <a:rPr lang="tr-TR" dirty="0"/>
              <a:t>KOKLAMAK</a:t>
            </a:r>
          </a:p>
          <a:p>
            <a:pPr marL="285750" indent="-285750">
              <a:buFontTx/>
              <a:buChar char="-"/>
            </a:pPr>
            <a:r>
              <a:rPr lang="tr-TR" dirty="0"/>
              <a:t>İSMİNİN OLMASI</a:t>
            </a:r>
          </a:p>
          <a:p>
            <a:pPr marL="285750" indent="-285750">
              <a:buFontTx/>
              <a:buChar char="-"/>
            </a:pPr>
            <a:r>
              <a:rPr lang="tr-TR" dirty="0"/>
              <a:t>IRKININ OLMASI</a:t>
            </a:r>
          </a:p>
          <a:p>
            <a:r>
              <a:rPr lang="tr-TR" dirty="0"/>
              <a:t>-    İZ SÜRMEK</a:t>
            </a:r>
          </a:p>
          <a:p>
            <a:r>
              <a:rPr lang="tr-TR" dirty="0"/>
              <a:t>-    AV ÇIKARMAK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961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F2DC79-96A5-47E0-B5F7-BE06C914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ÇAPKIN</a:t>
            </a:r>
          </a:p>
        </p:txBody>
      </p:sp>
      <p:pic>
        <p:nvPicPr>
          <p:cNvPr id="5" name="İçerik Yer Tutucusu 4" descr="kuş, papağan içeren bir resim&#10;&#10;Açıklama otomatik olarak oluşturuldu">
            <a:extLst>
              <a:ext uri="{FF2B5EF4-FFF2-40B4-BE49-F238E27FC236}">
                <a16:creationId xmlns:a16="http://schemas.microsoft.com/office/drawing/2014/main" id="{5D627A5E-0BDE-4A17-9661-A3F5D313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11502"/>
            <a:ext cx="2716804" cy="322738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1E4581C-83CD-4C0B-9A78-7B7629081D88}"/>
              </a:ext>
            </a:extLst>
          </p:cNvPr>
          <p:cNvSpPr txBox="1"/>
          <p:nvPr/>
        </p:nvSpPr>
        <p:spPr>
          <a:xfrm>
            <a:off x="4036979" y="2511502"/>
            <a:ext cx="7684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UÇMAK</a:t>
            </a:r>
          </a:p>
          <a:p>
            <a:r>
              <a:rPr lang="tr-TR" dirty="0"/>
              <a:t>ÖTMEK </a:t>
            </a:r>
          </a:p>
          <a:p>
            <a:r>
              <a:rPr lang="tr-TR" dirty="0"/>
              <a:t>YUMURTLAMAK</a:t>
            </a:r>
          </a:p>
          <a:p>
            <a:pPr marL="285750" indent="-285750">
              <a:buFontTx/>
              <a:buChar char="-"/>
            </a:pPr>
            <a:r>
              <a:rPr lang="tr-TR" dirty="0"/>
              <a:t>IRKININ OLMASI</a:t>
            </a:r>
          </a:p>
          <a:p>
            <a:pPr marL="285750" indent="-285750">
              <a:buFontTx/>
              <a:buChar char="-"/>
            </a:pPr>
            <a:r>
              <a:rPr lang="tr-TR" dirty="0"/>
              <a:t>İSMİNİN OLMASI</a:t>
            </a:r>
          </a:p>
          <a:p>
            <a:pPr marL="285750" indent="-285750">
              <a:buFontTx/>
              <a:buChar char="-"/>
            </a:pPr>
            <a:r>
              <a:rPr lang="tr-TR" dirty="0"/>
              <a:t>ÇEKİRDEK YEMEK</a:t>
            </a:r>
          </a:p>
          <a:p>
            <a:pPr marL="285750" indent="-285750">
              <a:buFontTx/>
              <a:buChar char="-"/>
            </a:pPr>
            <a:r>
              <a:rPr lang="tr-TR" dirty="0"/>
              <a:t>100 KELİME KONUŞMAK</a:t>
            </a:r>
          </a:p>
        </p:txBody>
      </p:sp>
    </p:spTree>
    <p:extLst>
      <p:ext uri="{BB962C8B-B14F-4D97-AF65-F5344CB8AC3E}">
        <p14:creationId xmlns:p14="http://schemas.microsoft.com/office/powerpoint/2010/main" val="124876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9C9E75-F72A-45BB-86B9-6FE933F7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AHMET</a:t>
            </a:r>
          </a:p>
        </p:txBody>
      </p:sp>
      <p:pic>
        <p:nvPicPr>
          <p:cNvPr id="5" name="İçerik Yer Tutucusu 4" descr="takım içeren bir resim&#10;&#10;Açıklama otomatik olarak oluşturuldu">
            <a:extLst>
              <a:ext uri="{FF2B5EF4-FFF2-40B4-BE49-F238E27FC236}">
                <a16:creationId xmlns:a16="http://schemas.microsoft.com/office/drawing/2014/main" id="{6870412D-F695-4BBC-AF49-08E2B0212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8" y="3017430"/>
            <a:ext cx="2143125" cy="3422281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84587F6-8973-4009-8254-03B60FCDF5A1}"/>
              </a:ext>
            </a:extLst>
          </p:cNvPr>
          <p:cNvSpPr txBox="1"/>
          <p:nvPr/>
        </p:nvSpPr>
        <p:spPr>
          <a:xfrm>
            <a:off x="3047189" y="2967335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KONUŞMAK</a:t>
            </a:r>
          </a:p>
          <a:p>
            <a:r>
              <a:rPr lang="tr-TR" dirty="0"/>
              <a:t>DÜŞÜNMEK</a:t>
            </a:r>
          </a:p>
          <a:p>
            <a:r>
              <a:rPr lang="tr-TR" dirty="0"/>
              <a:t>YÜRÜMEK</a:t>
            </a:r>
          </a:p>
          <a:p>
            <a:pPr marL="285750" indent="-285750">
              <a:buFontTx/>
              <a:buChar char="-"/>
            </a:pPr>
            <a:r>
              <a:rPr lang="tr-TR" dirty="0"/>
              <a:t>KİMLİĞİNİN OLMASI</a:t>
            </a:r>
          </a:p>
          <a:p>
            <a:pPr marL="285750" indent="-285750">
              <a:buFontTx/>
              <a:buChar char="-"/>
            </a:pPr>
            <a:r>
              <a:rPr lang="tr-TR" dirty="0"/>
              <a:t>ÇALIŞMAK</a:t>
            </a:r>
          </a:p>
          <a:p>
            <a:pPr marL="285750" indent="-285750">
              <a:buFontTx/>
              <a:buChar char="-"/>
            </a:pPr>
            <a:r>
              <a:rPr lang="tr-TR" dirty="0"/>
              <a:t>BALIK TUTMAK</a:t>
            </a:r>
          </a:p>
          <a:p>
            <a:pPr marL="285750" indent="-285750">
              <a:buFontTx/>
              <a:buChar char="-"/>
            </a:pPr>
            <a:r>
              <a:rPr lang="tr-TR" dirty="0"/>
              <a:t>KİTAP OKUMAK</a:t>
            </a:r>
          </a:p>
        </p:txBody>
      </p:sp>
    </p:spTree>
    <p:extLst>
      <p:ext uri="{BB962C8B-B14F-4D97-AF65-F5344CB8AC3E}">
        <p14:creationId xmlns:p14="http://schemas.microsoft.com/office/powerpoint/2010/main" val="262907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4E126B-0AB8-4024-826B-EC753D2F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3" name="İçerik Yer Tutucusu 12" descr="metin, ekran görüntüsü, ekran, siyah içeren bir resim&#10;&#10;Açıklama otomatik olarak oluşturuldu">
            <a:extLst>
              <a:ext uri="{FF2B5EF4-FFF2-40B4-BE49-F238E27FC236}">
                <a16:creationId xmlns:a16="http://schemas.microsoft.com/office/drawing/2014/main" id="{5D9494D1-EBC4-442E-8B6B-5718CACE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9864" r="58227" b="35882"/>
          <a:stretch/>
        </p:blipFill>
        <p:spPr>
          <a:xfrm>
            <a:off x="1546698" y="334110"/>
            <a:ext cx="8813259" cy="5904690"/>
          </a:xfrm>
        </p:spPr>
      </p:pic>
    </p:spTree>
    <p:extLst>
      <p:ext uri="{BB962C8B-B14F-4D97-AF65-F5344CB8AC3E}">
        <p14:creationId xmlns:p14="http://schemas.microsoft.com/office/powerpoint/2010/main" val="268111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DD5CC0-11A6-43F9-A483-50B0E43F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ekran, siyah içeren bir resim&#10;&#10;Açıklama otomatik olarak oluşturuldu">
            <a:extLst>
              <a:ext uri="{FF2B5EF4-FFF2-40B4-BE49-F238E27FC236}">
                <a16:creationId xmlns:a16="http://schemas.microsoft.com/office/drawing/2014/main" id="{F6CC4A7E-D62F-459F-8AFB-AD256E3A7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5" t="27496" r="59922" b="46130"/>
          <a:stretch/>
        </p:blipFill>
        <p:spPr>
          <a:xfrm>
            <a:off x="720000" y="2286000"/>
            <a:ext cx="4017523" cy="2928026"/>
          </a:xfrm>
        </p:spPr>
      </p:pic>
      <p:pic>
        <p:nvPicPr>
          <p:cNvPr id="7" name="Resim 6" descr="metin, ekran görüntüsü, ekran, siyah içeren bir resim&#10;&#10;Açıklama otomatik olarak oluşturuldu">
            <a:extLst>
              <a:ext uri="{FF2B5EF4-FFF2-40B4-BE49-F238E27FC236}">
                <a16:creationId xmlns:a16="http://schemas.microsoft.com/office/drawing/2014/main" id="{421125F8-0EC4-4260-B4D7-CCC6918CB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83546" r="79734" b="9029"/>
          <a:stretch/>
        </p:blipFill>
        <p:spPr>
          <a:xfrm>
            <a:off x="4737523" y="2286000"/>
            <a:ext cx="3852000" cy="29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5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8939CB-810A-414B-A1F3-76B4A1F4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10DB44-755D-446C-A7FA-3B4F7882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/>
              <a:t>Programlama sürecindeki her şeyi nesnelere ve bu nesnelerin bağlı bulunduğu sınıflara bağlayan bir programlama şeklidir.</a:t>
            </a:r>
          </a:p>
        </p:txBody>
      </p:sp>
    </p:spTree>
    <p:extLst>
      <p:ext uri="{BB962C8B-B14F-4D97-AF65-F5344CB8AC3E}">
        <p14:creationId xmlns:p14="http://schemas.microsoft.com/office/powerpoint/2010/main" val="171593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89BFC9-A223-4A68-B3BB-ED671A7F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839C14-EC38-4D2F-96C2-1372CB8D2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Nesne Tabanlı Programlama bizlerin programlama sürecini hiyerarşik bir düzene sokar ve pratikleştirir.</a:t>
            </a:r>
          </a:p>
          <a:p>
            <a:r>
              <a:rPr lang="tr-TR" sz="2400" dirty="0"/>
              <a:t>Temiz ve parçalı bir kod yazmamızı sağlar. Bize zamandan tasarruf sağlar.</a:t>
            </a:r>
          </a:p>
          <a:p>
            <a:r>
              <a:rPr lang="tr-TR" sz="2400" dirty="0"/>
              <a:t>Oluşturduğumuz nesne ve sınıfları farklı projelerde da kullanabiliriz. </a:t>
            </a:r>
          </a:p>
          <a:p>
            <a:r>
              <a:rPr lang="tr-TR" sz="2400" dirty="0"/>
              <a:t>Projelerimizde değişiklik yapmak istediğimizde projenin tamamına veya detaylarına inmek yerine sadece sınıf üzerinde yapabileceğimiz küçük değişiklikler işimize yarayacaktır.</a:t>
            </a:r>
          </a:p>
        </p:txBody>
      </p:sp>
    </p:spTree>
    <p:extLst>
      <p:ext uri="{BB962C8B-B14F-4D97-AF65-F5344CB8AC3E}">
        <p14:creationId xmlns:p14="http://schemas.microsoft.com/office/powerpoint/2010/main" val="307087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8E1DE-366A-4088-85B3-AE1562D7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 HAYATTAN ÖRNEK VERMEK GEREKİRSE</a:t>
            </a:r>
          </a:p>
        </p:txBody>
      </p:sp>
      <p:pic>
        <p:nvPicPr>
          <p:cNvPr id="8" name="İçerik Yer Tutucusu 7" descr="köpek, oturma, kahverengi, memeli içeren bir resim&#10;&#10;Açıklama otomatik olarak oluşturuldu">
            <a:extLst>
              <a:ext uri="{FF2B5EF4-FFF2-40B4-BE49-F238E27FC236}">
                <a16:creationId xmlns:a16="http://schemas.microsoft.com/office/drawing/2014/main" id="{2372AABE-0AC3-4743-BBAC-C5D631842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43" y="2677213"/>
            <a:ext cx="2176510" cy="2970213"/>
          </a:xfrm>
        </p:spPr>
      </p:pic>
      <p:pic>
        <p:nvPicPr>
          <p:cNvPr id="10" name="Resim 9" descr="kuş, papağan, dik, açık hava içeren bir resim&#10;&#10;Açıklama otomatik olarak oluşturuldu">
            <a:extLst>
              <a:ext uri="{FF2B5EF4-FFF2-40B4-BE49-F238E27FC236}">
                <a16:creationId xmlns:a16="http://schemas.microsoft.com/office/drawing/2014/main" id="{F01339C1-2002-43F8-BDD0-6C9F76DC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677212"/>
            <a:ext cx="2114550" cy="297021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8A12E27-4550-416E-9B2B-568A176A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47" y="2677212"/>
            <a:ext cx="1952625" cy="29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661B9D-967A-4AA7-8B5D-0B056CC2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 HAYATTAN ÖRNEK VERMEK GEREKİRSE</a:t>
            </a:r>
          </a:p>
        </p:txBody>
      </p:sp>
      <p:pic>
        <p:nvPicPr>
          <p:cNvPr id="6" name="İçerik Yer Tutucusu 7" descr="köpek, oturma, kahverengi, memeli içeren bir resim&#10;&#10;Açıklama otomatik olarak oluşturuldu">
            <a:extLst>
              <a:ext uri="{FF2B5EF4-FFF2-40B4-BE49-F238E27FC236}">
                <a16:creationId xmlns:a16="http://schemas.microsoft.com/office/drawing/2014/main" id="{D71C0EA1-C937-4305-837D-B935DEA6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30" y="2629137"/>
            <a:ext cx="2364961" cy="3227387"/>
          </a:xfrm>
        </p:spPr>
      </p:pic>
      <p:pic>
        <p:nvPicPr>
          <p:cNvPr id="7" name="Resim 6" descr="kuş, papağan, dik, açık hava içeren bir resim&#10;&#10;Açıklama otomatik olarak oluşturuldu">
            <a:extLst>
              <a:ext uri="{FF2B5EF4-FFF2-40B4-BE49-F238E27FC236}">
                <a16:creationId xmlns:a16="http://schemas.microsoft.com/office/drawing/2014/main" id="{222AACAC-A1C5-40FE-8345-0DA7C278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629137"/>
            <a:ext cx="2364960" cy="3227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6BC4FAD-9F4F-46B2-B347-38A35847C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47" y="2629137"/>
            <a:ext cx="2131793" cy="322738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159AAC9-FFF8-411A-984E-C39C34F1FC22}"/>
              </a:ext>
            </a:extLst>
          </p:cNvPr>
          <p:cNvSpPr txBox="1"/>
          <p:nvPr/>
        </p:nvSpPr>
        <p:spPr>
          <a:xfrm>
            <a:off x="2417134" y="1197204"/>
            <a:ext cx="733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highlight>
                  <a:srgbClr val="FF0000"/>
                </a:highlight>
              </a:rPr>
              <a:t>TÜRLER</a:t>
            </a:r>
          </a:p>
        </p:txBody>
      </p:sp>
      <p:sp>
        <p:nvSpPr>
          <p:cNvPr id="15" name="Sol Ayraç 14">
            <a:extLst>
              <a:ext uri="{FF2B5EF4-FFF2-40B4-BE49-F238E27FC236}">
                <a16:creationId xmlns:a16="http://schemas.microsoft.com/office/drawing/2014/main" id="{D38C23F7-9736-4077-B1DB-A842E83E71B1}"/>
              </a:ext>
            </a:extLst>
          </p:cNvPr>
          <p:cNvSpPr/>
          <p:nvPr/>
        </p:nvSpPr>
        <p:spPr>
          <a:xfrm>
            <a:off x="207390" y="1348033"/>
            <a:ext cx="1025838" cy="5213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Ayraç 15">
            <a:extLst>
              <a:ext uri="{FF2B5EF4-FFF2-40B4-BE49-F238E27FC236}">
                <a16:creationId xmlns:a16="http://schemas.microsoft.com/office/drawing/2014/main" id="{D0A7BE4C-09A5-48F7-89D9-3A9275957512}"/>
              </a:ext>
            </a:extLst>
          </p:cNvPr>
          <p:cNvSpPr/>
          <p:nvPr/>
        </p:nvSpPr>
        <p:spPr>
          <a:xfrm>
            <a:off x="10935093" y="1348033"/>
            <a:ext cx="1256907" cy="5297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40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91EFCA6-286C-44B5-83F0-191C1619D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ol Ayraç 5">
            <a:extLst>
              <a:ext uri="{FF2B5EF4-FFF2-40B4-BE49-F238E27FC236}">
                <a16:creationId xmlns:a16="http://schemas.microsoft.com/office/drawing/2014/main" id="{5F42A32A-F52D-4E19-80AF-895025BA24F9}"/>
              </a:ext>
            </a:extLst>
          </p:cNvPr>
          <p:cNvSpPr/>
          <p:nvPr/>
        </p:nvSpPr>
        <p:spPr>
          <a:xfrm>
            <a:off x="876693" y="2111604"/>
            <a:ext cx="386499" cy="41383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Ayraç 6">
            <a:extLst>
              <a:ext uri="{FF2B5EF4-FFF2-40B4-BE49-F238E27FC236}">
                <a16:creationId xmlns:a16="http://schemas.microsoft.com/office/drawing/2014/main" id="{D00960C5-F917-4C6F-B3CC-F19E30B709F6}"/>
              </a:ext>
            </a:extLst>
          </p:cNvPr>
          <p:cNvSpPr/>
          <p:nvPr/>
        </p:nvSpPr>
        <p:spPr>
          <a:xfrm>
            <a:off x="3412503" y="2111604"/>
            <a:ext cx="527901" cy="41383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ol Ayraç 7">
            <a:extLst>
              <a:ext uri="{FF2B5EF4-FFF2-40B4-BE49-F238E27FC236}">
                <a16:creationId xmlns:a16="http://schemas.microsoft.com/office/drawing/2014/main" id="{C9411954-4906-414A-8E28-661D8E22688B}"/>
              </a:ext>
            </a:extLst>
          </p:cNvPr>
          <p:cNvSpPr/>
          <p:nvPr/>
        </p:nvSpPr>
        <p:spPr>
          <a:xfrm>
            <a:off x="4741682" y="2111604"/>
            <a:ext cx="452487" cy="4336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ağ Ayraç 8">
            <a:extLst>
              <a:ext uri="{FF2B5EF4-FFF2-40B4-BE49-F238E27FC236}">
                <a16:creationId xmlns:a16="http://schemas.microsoft.com/office/drawing/2014/main" id="{89BCECB7-0573-49D3-9225-67BBF6F8F96C}"/>
              </a:ext>
            </a:extLst>
          </p:cNvPr>
          <p:cNvSpPr/>
          <p:nvPr/>
        </p:nvSpPr>
        <p:spPr>
          <a:xfrm>
            <a:off x="7126664" y="2111594"/>
            <a:ext cx="612742" cy="41383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ol Ayraç 12">
            <a:extLst>
              <a:ext uri="{FF2B5EF4-FFF2-40B4-BE49-F238E27FC236}">
                <a16:creationId xmlns:a16="http://schemas.microsoft.com/office/drawing/2014/main" id="{69203A25-9800-4FB1-9BE4-4B0F84865094}"/>
              </a:ext>
            </a:extLst>
          </p:cNvPr>
          <p:cNvSpPr/>
          <p:nvPr/>
        </p:nvSpPr>
        <p:spPr>
          <a:xfrm>
            <a:off x="8295587" y="2111594"/>
            <a:ext cx="612741" cy="4336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Ayraç 13">
            <a:extLst>
              <a:ext uri="{FF2B5EF4-FFF2-40B4-BE49-F238E27FC236}">
                <a16:creationId xmlns:a16="http://schemas.microsoft.com/office/drawing/2014/main" id="{6536BA2C-6BC4-4F50-90D7-883B12267893}"/>
              </a:ext>
            </a:extLst>
          </p:cNvPr>
          <p:cNvSpPr/>
          <p:nvPr/>
        </p:nvSpPr>
        <p:spPr>
          <a:xfrm>
            <a:off x="10603583" y="2111594"/>
            <a:ext cx="644165" cy="4336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92EEF85-5DAA-4993-8AA3-8DDE7FF4C242}"/>
              </a:ext>
            </a:extLst>
          </p:cNvPr>
          <p:cNvSpPr txBox="1"/>
          <p:nvPr/>
        </p:nvSpPr>
        <p:spPr>
          <a:xfrm>
            <a:off x="1923067" y="2111594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FF0000"/>
                </a:highlight>
              </a:rPr>
              <a:t>KÖPEK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91F99C-B631-4482-B5B6-B68E43067E5B}"/>
              </a:ext>
            </a:extLst>
          </p:cNvPr>
          <p:cNvSpPr txBox="1"/>
          <p:nvPr/>
        </p:nvSpPr>
        <p:spPr>
          <a:xfrm>
            <a:off x="5942816" y="2111594"/>
            <a:ext cx="132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FF0000"/>
                </a:highlight>
              </a:rPr>
              <a:t>KUŞ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DAC1BA1-C983-4168-B611-5E327B2F3A9C}"/>
              </a:ext>
            </a:extLst>
          </p:cNvPr>
          <p:cNvSpPr txBox="1"/>
          <p:nvPr/>
        </p:nvSpPr>
        <p:spPr>
          <a:xfrm>
            <a:off x="9204489" y="2111594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highlight>
                  <a:srgbClr val="FF0000"/>
                </a:highlight>
              </a:rPr>
              <a:t>İNSAN</a:t>
            </a:r>
          </a:p>
        </p:txBody>
      </p:sp>
    </p:spTree>
    <p:extLst>
      <p:ext uri="{BB962C8B-B14F-4D97-AF65-F5344CB8AC3E}">
        <p14:creationId xmlns:p14="http://schemas.microsoft.com/office/powerpoint/2010/main" val="186618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736864-2955-4041-9D28-F31EC00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9F93DE-C6D6-44D2-A2F1-9A5E029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96FB1E-3098-434A-A0C9-F8E0986319E1}"/>
              </a:ext>
            </a:extLst>
          </p:cNvPr>
          <p:cNvSpPr/>
          <p:nvPr/>
        </p:nvSpPr>
        <p:spPr>
          <a:xfrm>
            <a:off x="1913641" y="169682"/>
            <a:ext cx="7871382" cy="6240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39984-F48D-45B3-922D-8685F935C146}"/>
              </a:ext>
            </a:extLst>
          </p:cNvPr>
          <p:cNvSpPr/>
          <p:nvPr/>
        </p:nvSpPr>
        <p:spPr>
          <a:xfrm>
            <a:off x="1976852" y="2007909"/>
            <a:ext cx="2582944" cy="2564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KÖPEK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5E28B-1479-45F9-B824-4ED05A562498}"/>
              </a:ext>
            </a:extLst>
          </p:cNvPr>
          <p:cNvSpPr/>
          <p:nvPr/>
        </p:nvSpPr>
        <p:spPr>
          <a:xfrm>
            <a:off x="7202079" y="1881494"/>
            <a:ext cx="2582944" cy="2564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İNSAN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55F13F-9422-4319-8DFC-2C34B80BF312}"/>
              </a:ext>
            </a:extLst>
          </p:cNvPr>
          <p:cNvSpPr/>
          <p:nvPr/>
        </p:nvSpPr>
        <p:spPr>
          <a:xfrm>
            <a:off x="4589465" y="1900348"/>
            <a:ext cx="2582944" cy="25640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KUŞ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6FC2BE5-EBE5-4542-A33E-82558FC10B12}"/>
              </a:ext>
            </a:extLst>
          </p:cNvPr>
          <p:cNvSpPr txBox="1"/>
          <p:nvPr/>
        </p:nvSpPr>
        <p:spPr>
          <a:xfrm>
            <a:off x="4557860" y="817057"/>
            <a:ext cx="25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highlight>
                  <a:srgbClr val="FF00FF"/>
                </a:highlight>
              </a:rPr>
              <a:t>TÜRLER</a:t>
            </a:r>
          </a:p>
        </p:txBody>
      </p:sp>
    </p:spTree>
    <p:extLst>
      <p:ext uri="{BB962C8B-B14F-4D97-AF65-F5344CB8AC3E}">
        <p14:creationId xmlns:p14="http://schemas.microsoft.com/office/powerpoint/2010/main" val="103219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D258E2-DB3C-4245-B735-A97E74C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TÜLERİN ORTAK ÖZELLİKLERİ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2BAD8E-2CD6-466A-92BB-6BAE64B0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HAYATTA OLMAK</a:t>
            </a:r>
          </a:p>
          <a:p>
            <a:pPr marL="0" indent="0">
              <a:buNone/>
            </a:pPr>
            <a:r>
              <a:rPr lang="tr-TR" dirty="0"/>
              <a:t>SOLUNUM YAPMAK</a:t>
            </a:r>
          </a:p>
          <a:p>
            <a:pPr marL="0" indent="0">
              <a:buNone/>
            </a:pPr>
            <a:r>
              <a:rPr lang="tr-TR" dirty="0"/>
              <a:t>BOŞALTIM YAPMAK</a:t>
            </a:r>
          </a:p>
          <a:p>
            <a:pPr marL="0" indent="0">
              <a:buNone/>
            </a:pPr>
            <a:r>
              <a:rPr lang="tr-TR" dirty="0"/>
              <a:t>ÜREMEK</a:t>
            </a:r>
          </a:p>
        </p:txBody>
      </p:sp>
    </p:spTree>
    <p:extLst>
      <p:ext uri="{BB962C8B-B14F-4D97-AF65-F5344CB8AC3E}">
        <p14:creationId xmlns:p14="http://schemas.microsoft.com/office/powerpoint/2010/main" val="296551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7E049C-C850-467F-870D-9ED9D7F2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KÖPEKLERİN ORTAK ÖZELLİKLERİ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30E066-0739-434D-BFDB-B37A395B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HAVLAMAK </a:t>
            </a:r>
          </a:p>
          <a:p>
            <a:r>
              <a:rPr lang="tr-TR" dirty="0"/>
              <a:t>KOŞMAK </a:t>
            </a:r>
          </a:p>
          <a:p>
            <a:r>
              <a:rPr lang="tr-TR" dirty="0"/>
              <a:t>KOKLAMAK</a:t>
            </a:r>
          </a:p>
        </p:txBody>
      </p:sp>
    </p:spTree>
    <p:extLst>
      <p:ext uri="{BB962C8B-B14F-4D97-AF65-F5344CB8AC3E}">
        <p14:creationId xmlns:p14="http://schemas.microsoft.com/office/powerpoint/2010/main" val="126256175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A252F"/>
      </a:dk2>
      <a:lt2>
        <a:srgbClr val="F3F0F0"/>
      </a:lt2>
      <a:accent1>
        <a:srgbClr val="45AFAC"/>
      </a:accent1>
      <a:accent2>
        <a:srgbClr val="3B84B1"/>
      </a:accent2>
      <a:accent3>
        <a:srgbClr val="4D64C3"/>
      </a:accent3>
      <a:accent4>
        <a:srgbClr val="583EB3"/>
      </a:accent4>
      <a:accent5>
        <a:srgbClr val="984DC3"/>
      </a:accent5>
      <a:accent6>
        <a:srgbClr val="B13BAB"/>
      </a:accent6>
      <a:hlink>
        <a:srgbClr val="BF3F43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177</Words>
  <Application>Microsoft Office PowerPoint</Application>
  <PresentationFormat>Geniş ekran</PresentationFormat>
  <Paragraphs>61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Rockwell Nova Light</vt:lpstr>
      <vt:lpstr>The Hand Extrablack</vt:lpstr>
      <vt:lpstr>BlobVTI</vt:lpstr>
      <vt:lpstr>OOP (OBJECT ORİENTED PROGRAMMİNG)</vt:lpstr>
      <vt:lpstr>NESNE TABANLI PROGRAMLAMA NEDİR?</vt:lpstr>
      <vt:lpstr>NESNE TABANLI PROGRAMLAMA NEDİR?</vt:lpstr>
      <vt:lpstr>GERÇEK HAYATTAN ÖRNEK VERMEK GEREKİRSE</vt:lpstr>
      <vt:lpstr>GERÇEK HAYATTAN ÖRNEK VERMEK GEREKİRSE</vt:lpstr>
      <vt:lpstr>PowerPoint Sunusu</vt:lpstr>
      <vt:lpstr>PowerPoint Sunusu</vt:lpstr>
      <vt:lpstr>TÜLERİN ORTAK ÖZELLİKLERİ</vt:lpstr>
      <vt:lpstr>KÖPEKLERİN ORTAK ÖZELLİKLERİ</vt:lpstr>
      <vt:lpstr>KUŞLARIN ORTAK ÖZELLİKLERİ</vt:lpstr>
      <vt:lpstr>İNSANLARIN ORTAK ÖZELLİKLERİ</vt:lpstr>
      <vt:lpstr>MAX</vt:lpstr>
      <vt:lpstr>ÇAPKIN</vt:lpstr>
      <vt:lpstr>AHMET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(OBJECT ORİENTED PROGRAMMİNG)</dc:title>
  <dc:creator>ömer kars</dc:creator>
  <cp:lastModifiedBy>ömer kars</cp:lastModifiedBy>
  <cp:revision>6</cp:revision>
  <dcterms:created xsi:type="dcterms:W3CDTF">2021-08-08T09:17:10Z</dcterms:created>
  <dcterms:modified xsi:type="dcterms:W3CDTF">2021-08-08T15:53:27Z</dcterms:modified>
</cp:coreProperties>
</file>