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35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6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67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91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21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67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42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7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7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72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006900-063E-47C4-A6CC-77AD62391DCC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D601F8-5A38-474C-B67E-85F37F38B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0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305298" y="1628775"/>
            <a:ext cx="357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latin typeface="Century Gothic" panose="020B0502020202020204" pitchFamily="34" charset="0"/>
              </a:rPr>
              <a:t>GÖRÜNTÜ İŞLEME</a:t>
            </a:r>
            <a:endParaRPr lang="tr-TR" sz="3200" b="1" dirty="0">
              <a:latin typeface="Century Gothic" panose="020B0502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043236" y="240098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3200" dirty="0">
                <a:latin typeface="Century Gothic" panose="020B0502020202020204" pitchFamily="34" charset="0"/>
              </a:rPr>
              <a:t>Görüntü İşleme Yöntemleri Kullanılarak Kiraz Meyvesinin Sınıflandırılması</a:t>
            </a:r>
          </a:p>
        </p:txBody>
      </p:sp>
    </p:spTree>
    <p:extLst>
      <p:ext uri="{BB962C8B-B14F-4D97-AF65-F5344CB8AC3E}">
        <p14:creationId xmlns:p14="http://schemas.microsoft.com/office/powerpoint/2010/main" val="1995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1257298" y="466725"/>
            <a:ext cx="9953626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tr-TR" sz="2400" dirty="0" smtClean="0"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tr-TR" sz="2400" dirty="0" smtClean="0">
                <a:latin typeface="Century Gothic" panose="020B0502020202020204" pitchFamily="34" charset="0"/>
              </a:rPr>
              <a:t>Ülkemizde yaygın olarak yetiştirilen ve önemli ihracat ürünlerinden biri olan kiraz meyvesinin büyüklüklerine göre sınıflandırılması amaçlanmaktadır.</a:t>
            </a:r>
            <a:endParaRPr lang="tr-TR" sz="2400" dirty="0">
              <a:latin typeface="Century Gothic" panose="020B0502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26" y="3190876"/>
            <a:ext cx="5814571" cy="26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028824" y="1643866"/>
            <a:ext cx="8220075" cy="334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 smtClean="0">
                <a:latin typeface="Century Gothic" panose="020B0502020202020204" pitchFamily="34" charset="0"/>
              </a:rPr>
              <a:t>Sınıflandırma işlemi insanlar ve makinalar kullanılarak yapılabilmektedir. </a:t>
            </a:r>
            <a:r>
              <a:rPr lang="tr-TR" sz="2400" dirty="0">
                <a:latin typeface="Century Gothic" panose="020B0502020202020204" pitchFamily="34" charset="0"/>
              </a:rPr>
              <a:t>Ancak şekilsel farklılıklar ve insanlardan kaynaklanan hatalar nedeniyle </a:t>
            </a:r>
            <a:r>
              <a:rPr lang="tr-TR" sz="2400" dirty="0" smtClean="0">
                <a:latin typeface="Century Gothic" panose="020B0502020202020204" pitchFamily="34" charset="0"/>
              </a:rPr>
              <a:t>doğru bir sınıflandırma yapılamamaktadır. Bu nedenle sınıflandırma işlemleri için görüntü işleme tekniklerinden yararlanılmıştır.</a:t>
            </a:r>
            <a:endParaRPr lang="tr-T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19" y="2038350"/>
            <a:ext cx="9620081" cy="310716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175809" y="1190625"/>
            <a:ext cx="986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Century Gothic" panose="020B0502020202020204" pitchFamily="34" charset="0"/>
              </a:rPr>
              <a:t>Kiraz meyvesinin sınıflandırma adımları aşağıda verilmiştir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53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885949" y="1736289"/>
            <a:ext cx="9258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Century Gothic" panose="020B0502020202020204" pitchFamily="34" charset="0"/>
              </a:rPr>
              <a:t>Kiraz resimleri siyah- </a:t>
            </a:r>
            <a:r>
              <a:rPr lang="tr-TR" sz="2400" dirty="0">
                <a:latin typeface="Century Gothic" panose="020B0502020202020204" pitchFamily="34" charset="0"/>
              </a:rPr>
              <a:t>beyaz piksellere </a:t>
            </a:r>
            <a:r>
              <a:rPr lang="tr-TR" sz="2400" dirty="0" smtClean="0">
                <a:latin typeface="Century Gothic" panose="020B0502020202020204" pitchFamily="34" charset="0"/>
              </a:rPr>
              <a:t>dönüştürülerek programa yüklenmiştir.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tr-TR" sz="2400" dirty="0" smtClean="0">
              <a:latin typeface="Century Gothic" panose="020B0502020202020204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390649" y="966242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Century Gothic" panose="020B0502020202020204" pitchFamily="34" charset="0"/>
              </a:rPr>
              <a:t>İşlenmemiş resimlerin programa yüklenme adımları;</a:t>
            </a:r>
            <a:endParaRPr lang="tr-TR" sz="2400" b="1" dirty="0">
              <a:latin typeface="Century Gothic" panose="020B0502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69" y="3091717"/>
            <a:ext cx="4816257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42" y="3529867"/>
            <a:ext cx="4816257" cy="2552921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155382" y="528206"/>
            <a:ext cx="9858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Century Gothic" panose="020B0502020202020204" pitchFamily="34" charset="0"/>
              </a:rPr>
              <a:t>Daha sonra ilk adımda resmin </a:t>
            </a:r>
            <a:r>
              <a:rPr lang="tr-TR" sz="2400" dirty="0">
                <a:latin typeface="Century Gothic" panose="020B0502020202020204" pitchFamily="34" charset="0"/>
              </a:rPr>
              <a:t>arka planı beyaza kirazlar siyaha dönüştürülmüş.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Century Gothic" panose="020B0502020202020204" pitchFamily="34" charset="0"/>
              </a:rPr>
              <a:t>İkinci adımda ise resim </a:t>
            </a:r>
            <a:r>
              <a:rPr lang="tr-TR" sz="2400" dirty="0">
                <a:latin typeface="Century Gothic" panose="020B0502020202020204" pitchFamily="34" charset="0"/>
              </a:rPr>
              <a:t>ters çevrilerek arka plan siyaha </a:t>
            </a:r>
            <a:r>
              <a:rPr lang="tr-TR" sz="2400" dirty="0" smtClean="0">
                <a:latin typeface="Century Gothic" panose="020B0502020202020204" pitchFamily="34" charset="0"/>
              </a:rPr>
              <a:t>kirazlar</a:t>
            </a:r>
          </a:p>
          <a:p>
            <a:pPr>
              <a:lnSpc>
                <a:spcPct val="150000"/>
              </a:lnSpc>
            </a:pPr>
            <a:r>
              <a:rPr lang="tr-TR" sz="2400" dirty="0" smtClean="0">
                <a:latin typeface="Century Gothic" panose="020B0502020202020204" pitchFamily="34" charset="0"/>
              </a:rPr>
              <a:t>    beyaz renge </a:t>
            </a:r>
            <a:r>
              <a:rPr lang="tr-TR" sz="2400" dirty="0">
                <a:latin typeface="Century Gothic" panose="020B0502020202020204" pitchFamily="34" charset="0"/>
              </a:rPr>
              <a:t>dönüştürülmüştür.</a:t>
            </a:r>
          </a:p>
        </p:txBody>
      </p:sp>
    </p:spTree>
    <p:extLst>
      <p:ext uri="{BB962C8B-B14F-4D97-AF65-F5344CB8AC3E}">
        <p14:creationId xmlns:p14="http://schemas.microsoft.com/office/powerpoint/2010/main" val="4844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83" y="2638425"/>
            <a:ext cx="6258561" cy="328623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846051" y="759589"/>
            <a:ext cx="8507624" cy="168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Century Gothic" panose="020B0502020202020204" pitchFamily="34" charset="0"/>
              </a:rPr>
              <a:t>Daha sonra program </a:t>
            </a:r>
            <a:r>
              <a:rPr lang="tr-TR" sz="2400" dirty="0">
                <a:latin typeface="Century Gothic" panose="020B0502020202020204" pitchFamily="34" charset="0"/>
              </a:rPr>
              <a:t>tarafından tespit edilen kirazların sınırları </a:t>
            </a:r>
            <a:r>
              <a:rPr lang="tr-TR" sz="2400" dirty="0" err="1">
                <a:latin typeface="Century Gothic" panose="020B0502020202020204" pitchFamily="34" charset="0"/>
              </a:rPr>
              <a:t>eşikleme</a:t>
            </a:r>
            <a:r>
              <a:rPr lang="tr-TR" sz="2400" dirty="0">
                <a:latin typeface="Century Gothic" panose="020B0502020202020204" pitchFamily="34" charset="0"/>
              </a:rPr>
              <a:t> yöntemi kullanılarak </a:t>
            </a:r>
            <a:r>
              <a:rPr lang="tr-TR" sz="2400" dirty="0" smtClean="0">
                <a:latin typeface="Century Gothic" panose="020B0502020202020204" pitchFamily="34" charset="0"/>
              </a:rPr>
              <a:t>mavi </a:t>
            </a:r>
            <a:r>
              <a:rPr lang="tr-TR" sz="2400" dirty="0">
                <a:latin typeface="Century Gothic" panose="020B0502020202020204" pitchFamily="34" charset="0"/>
              </a:rPr>
              <a:t>renk ile </a:t>
            </a:r>
            <a:r>
              <a:rPr lang="tr-TR" sz="2400" dirty="0" smtClean="0">
                <a:latin typeface="Century Gothic" panose="020B0502020202020204" pitchFamily="34" charset="0"/>
              </a:rPr>
              <a:t>belirlenmiştir.</a:t>
            </a:r>
            <a:endParaRPr lang="tr-T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13" y="3224428"/>
            <a:ext cx="4397121" cy="2339543"/>
          </a:xfrm>
        </p:spPr>
      </p:pic>
      <p:sp>
        <p:nvSpPr>
          <p:cNvPr id="5" name="Dikdörtgen 4"/>
          <p:cNvSpPr/>
          <p:nvPr/>
        </p:nvSpPr>
        <p:spPr>
          <a:xfrm>
            <a:off x="1603373" y="766286"/>
            <a:ext cx="8991600" cy="2238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latin typeface="Century Gothic" panose="020B0502020202020204" pitchFamily="34" charset="0"/>
              </a:rPr>
              <a:t>Yapılan </a:t>
            </a:r>
            <a:r>
              <a:rPr lang="tr-TR" sz="2400" dirty="0" smtClean="0">
                <a:latin typeface="Century Gothic" panose="020B0502020202020204" pitchFamily="34" charset="0"/>
              </a:rPr>
              <a:t>çalışmalar sonucu </a:t>
            </a:r>
            <a:r>
              <a:rPr lang="tr-TR" sz="2400" dirty="0">
                <a:latin typeface="Century Gothic" panose="020B0502020202020204" pitchFamily="34" charset="0"/>
              </a:rPr>
              <a:t>kirazlar üst üste gelmeden ayrık olarak </a:t>
            </a:r>
            <a:r>
              <a:rPr lang="tr-TR" sz="2400" dirty="0" smtClean="0">
                <a:latin typeface="Century Gothic" panose="020B0502020202020204" pitchFamily="34" charset="0"/>
              </a:rPr>
              <a:t>sınıflandırma işlemi yapıldığında %100 başarı göstermiştir. Kirazların </a:t>
            </a:r>
            <a:r>
              <a:rPr lang="tr-TR" sz="2400" dirty="0">
                <a:latin typeface="Century Gothic" panose="020B0502020202020204" pitchFamily="34" charset="0"/>
              </a:rPr>
              <a:t>üst üste gelmesi durumunda sınıflandırma başarısının düşeceği </a:t>
            </a:r>
            <a:r>
              <a:rPr lang="tr-TR" sz="2400" dirty="0" smtClean="0">
                <a:latin typeface="Century Gothic" panose="020B0502020202020204" pitchFamily="34" charset="0"/>
              </a:rPr>
              <a:t>değerlendirilmektedir. </a:t>
            </a:r>
            <a:endParaRPr lang="tr-T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19349" y="1516172"/>
            <a:ext cx="73247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latin typeface="Century Gothic" panose="020B0502020202020204" pitchFamily="34" charset="0"/>
              </a:rPr>
              <a:t>K</a:t>
            </a:r>
            <a:r>
              <a:rPr lang="tr-TR" sz="2400" dirty="0" smtClean="0">
                <a:latin typeface="Century Gothic" panose="020B0502020202020204" pitchFamily="34" charset="0"/>
              </a:rPr>
              <a:t>iraz meyvesinin görüntü </a:t>
            </a:r>
            <a:r>
              <a:rPr lang="tr-TR" sz="2400" dirty="0">
                <a:latin typeface="Century Gothic" panose="020B0502020202020204" pitchFamily="34" charset="0"/>
              </a:rPr>
              <a:t>işleme teknikleri ile sınıflandırılması sağlanmıştır. Bu sayede önemli ihracat ürünlerinden biri olan kiraz meyvesinin uluslararası standartlara uygun olarak tasnif edilmesi sağlanacak ve ülke ekonomisine katkısı </a:t>
            </a:r>
            <a:r>
              <a:rPr lang="tr-TR" sz="2400" dirty="0" smtClean="0">
                <a:latin typeface="Century Gothic" panose="020B0502020202020204" pitchFamily="34" charset="0"/>
              </a:rPr>
              <a:t>arttırılacaktır</a:t>
            </a:r>
            <a:r>
              <a:rPr lang="tr-TR" sz="2400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0361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 Yazı Tip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 Yazı Tipi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 Yazı Tipi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43</TotalTime>
  <Words>180</Words>
  <Application>Microsoft Office PowerPoint</Application>
  <PresentationFormat>Geniş ekran</PresentationFormat>
  <Paragraphs>14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Century Gothic</vt:lpstr>
      <vt:lpstr>Rockwell</vt:lpstr>
      <vt:lpstr>Rockwell Condensed</vt:lpstr>
      <vt:lpstr>Wingdings</vt:lpstr>
      <vt:lpstr>Wood Type Yazı Tipi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FurkanBalci</dc:creator>
  <cp:lastModifiedBy>FurkanBalci</cp:lastModifiedBy>
  <cp:revision>6</cp:revision>
  <dcterms:created xsi:type="dcterms:W3CDTF">2022-11-15T17:54:42Z</dcterms:created>
  <dcterms:modified xsi:type="dcterms:W3CDTF">2022-11-15T21:48:46Z</dcterms:modified>
</cp:coreProperties>
</file>