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60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11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8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11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5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14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5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9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24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2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5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6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89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6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8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85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Mikroişlemciler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Ders -2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098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03" y="394851"/>
            <a:ext cx="6497769" cy="6027026"/>
          </a:xfrm>
        </p:spPr>
      </p:pic>
    </p:spTree>
    <p:extLst>
      <p:ext uri="{BB962C8B-B14F-4D97-AF65-F5344CB8AC3E}">
        <p14:creationId xmlns:p14="http://schemas.microsoft.com/office/powerpoint/2010/main" val="305889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27" y="205663"/>
            <a:ext cx="5125403" cy="6567947"/>
          </a:xfrm>
        </p:spPr>
      </p:pic>
    </p:spTree>
    <p:extLst>
      <p:ext uri="{BB962C8B-B14F-4D97-AF65-F5344CB8AC3E}">
        <p14:creationId xmlns:p14="http://schemas.microsoft.com/office/powerpoint/2010/main" val="124587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3" y="90049"/>
            <a:ext cx="5002504" cy="6532555"/>
          </a:xfrm>
        </p:spPr>
      </p:pic>
    </p:spTree>
    <p:extLst>
      <p:ext uri="{BB962C8B-B14F-4D97-AF65-F5344CB8AC3E}">
        <p14:creationId xmlns:p14="http://schemas.microsoft.com/office/powerpoint/2010/main" val="116063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1" y="195153"/>
            <a:ext cx="6912393" cy="6562641"/>
          </a:xfrm>
        </p:spPr>
      </p:pic>
    </p:spTree>
    <p:extLst>
      <p:ext uri="{BB962C8B-B14F-4D97-AF65-F5344CB8AC3E}">
        <p14:creationId xmlns:p14="http://schemas.microsoft.com/office/powerpoint/2010/main" val="337528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70" y="279235"/>
            <a:ext cx="5848206" cy="6105610"/>
          </a:xfrm>
        </p:spPr>
      </p:pic>
    </p:spTree>
    <p:extLst>
      <p:ext uri="{BB962C8B-B14F-4D97-AF65-F5344CB8AC3E}">
        <p14:creationId xmlns:p14="http://schemas.microsoft.com/office/powerpoint/2010/main" val="327564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6" y="163623"/>
            <a:ext cx="6535833" cy="6375642"/>
          </a:xfrm>
        </p:spPr>
      </p:pic>
    </p:spTree>
    <p:extLst>
      <p:ext uri="{BB962C8B-B14F-4D97-AF65-F5344CB8AC3E}">
        <p14:creationId xmlns:p14="http://schemas.microsoft.com/office/powerpoint/2010/main" val="26149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82" y="319538"/>
            <a:ext cx="6166445" cy="6538462"/>
          </a:xfrm>
        </p:spPr>
      </p:pic>
    </p:spTree>
    <p:extLst>
      <p:ext uri="{BB962C8B-B14F-4D97-AF65-F5344CB8AC3E}">
        <p14:creationId xmlns:p14="http://schemas.microsoft.com/office/powerpoint/2010/main" val="256009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4" y="195154"/>
            <a:ext cx="6158978" cy="5909851"/>
          </a:xfrm>
        </p:spPr>
      </p:pic>
    </p:spTree>
    <p:extLst>
      <p:ext uri="{BB962C8B-B14F-4D97-AF65-F5344CB8AC3E}">
        <p14:creationId xmlns:p14="http://schemas.microsoft.com/office/powerpoint/2010/main" val="180849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9" y="531485"/>
            <a:ext cx="6629738" cy="5117294"/>
          </a:xfrm>
        </p:spPr>
      </p:pic>
    </p:spTree>
    <p:extLst>
      <p:ext uri="{BB962C8B-B14F-4D97-AF65-F5344CB8AC3E}">
        <p14:creationId xmlns:p14="http://schemas.microsoft.com/office/powerpoint/2010/main" val="205486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5" y="373830"/>
            <a:ext cx="7798795" cy="5939480"/>
          </a:xfrm>
        </p:spPr>
      </p:pic>
    </p:spTree>
    <p:extLst>
      <p:ext uri="{BB962C8B-B14F-4D97-AF65-F5344CB8AC3E}">
        <p14:creationId xmlns:p14="http://schemas.microsoft.com/office/powerpoint/2010/main" val="148130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RISC mimari </a:t>
            </a:r>
          </a:p>
          <a:p>
            <a:endParaRPr lang="tr-TR" dirty="0"/>
          </a:p>
          <a:p>
            <a:r>
              <a:rPr lang="tr-TR" dirty="0" smtClean="0"/>
              <a:t>35 komut</a:t>
            </a:r>
          </a:p>
          <a:p>
            <a:endParaRPr lang="tr-TR" dirty="0"/>
          </a:p>
          <a:p>
            <a:r>
              <a:rPr lang="tr-TR" dirty="0" smtClean="0"/>
              <a:t>35 komut tanımı için komut pattern ‘de 6 bit ‘e ihtiyaç vardır (her zaman 6 bit olmak zorunda değil) </a:t>
            </a:r>
          </a:p>
          <a:p>
            <a:endParaRPr lang="tr-TR" dirty="0"/>
          </a:p>
          <a:p>
            <a:r>
              <a:rPr lang="tr-TR" dirty="0" smtClean="0"/>
              <a:t>Komut uzunluğu (aynı zamanda Word uzunluğu) 14 bittir</a:t>
            </a:r>
          </a:p>
          <a:p>
            <a:endParaRPr lang="tr-TR" dirty="0"/>
          </a:p>
          <a:p>
            <a:r>
              <a:rPr lang="tr-TR" dirty="0" smtClean="0"/>
              <a:t>ALU ve W </a:t>
            </a:r>
            <a:r>
              <a:rPr lang="tr-TR" dirty="0" err="1" smtClean="0"/>
              <a:t>register</a:t>
            </a:r>
            <a:r>
              <a:rPr lang="tr-TR" dirty="0" smtClean="0"/>
              <a:t> 8 bit işlem yapar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503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31" y="168165"/>
            <a:ext cx="6556500" cy="6489695"/>
          </a:xfrm>
        </p:spPr>
      </p:pic>
    </p:spTree>
    <p:extLst>
      <p:ext uri="{BB962C8B-B14F-4D97-AF65-F5344CB8AC3E}">
        <p14:creationId xmlns:p14="http://schemas.microsoft.com/office/powerpoint/2010/main" val="270076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2" y="342298"/>
            <a:ext cx="6809154" cy="6007374"/>
          </a:xfrm>
        </p:spPr>
      </p:pic>
    </p:spTree>
    <p:extLst>
      <p:ext uri="{BB962C8B-B14F-4D97-AF65-F5344CB8AC3E}">
        <p14:creationId xmlns:p14="http://schemas.microsoft.com/office/powerpoint/2010/main" val="328656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1" y="447401"/>
            <a:ext cx="7410117" cy="5619833"/>
          </a:xfrm>
        </p:spPr>
      </p:pic>
    </p:spTree>
    <p:extLst>
      <p:ext uri="{BB962C8B-B14F-4D97-AF65-F5344CB8AC3E}">
        <p14:creationId xmlns:p14="http://schemas.microsoft.com/office/powerpoint/2010/main" val="25245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7" y="247705"/>
            <a:ext cx="6691292" cy="6452534"/>
          </a:xfrm>
        </p:spPr>
      </p:pic>
    </p:spTree>
    <p:extLst>
      <p:ext uri="{BB962C8B-B14F-4D97-AF65-F5344CB8AC3E}">
        <p14:creationId xmlns:p14="http://schemas.microsoft.com/office/powerpoint/2010/main" val="365183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98" y="268726"/>
            <a:ext cx="5840719" cy="6301314"/>
          </a:xfrm>
        </p:spPr>
      </p:pic>
    </p:spTree>
    <p:extLst>
      <p:ext uri="{BB962C8B-B14F-4D97-AF65-F5344CB8AC3E}">
        <p14:creationId xmlns:p14="http://schemas.microsoft.com/office/powerpoint/2010/main" val="10123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12" y="237196"/>
            <a:ext cx="5883998" cy="6105214"/>
          </a:xfrm>
        </p:spPr>
      </p:pic>
    </p:spTree>
    <p:extLst>
      <p:ext uri="{BB962C8B-B14F-4D97-AF65-F5344CB8AC3E}">
        <p14:creationId xmlns:p14="http://schemas.microsoft.com/office/powerpoint/2010/main" val="33467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2" y="164592"/>
            <a:ext cx="7453454" cy="5873322"/>
          </a:xfrm>
        </p:spPr>
      </p:pic>
    </p:spTree>
    <p:extLst>
      <p:ext uri="{BB962C8B-B14F-4D97-AF65-F5344CB8AC3E}">
        <p14:creationId xmlns:p14="http://schemas.microsoft.com/office/powerpoint/2010/main" val="427254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5" y="478932"/>
            <a:ext cx="6945664" cy="5875486"/>
          </a:xfrm>
        </p:spPr>
      </p:pic>
    </p:spTree>
    <p:extLst>
      <p:ext uri="{BB962C8B-B14F-4D97-AF65-F5344CB8AC3E}">
        <p14:creationId xmlns:p14="http://schemas.microsoft.com/office/powerpoint/2010/main" val="325922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4" y="478932"/>
            <a:ext cx="7381674" cy="5932218"/>
          </a:xfrm>
        </p:spPr>
      </p:pic>
    </p:spTree>
    <p:extLst>
      <p:ext uri="{BB962C8B-B14F-4D97-AF65-F5344CB8AC3E}">
        <p14:creationId xmlns:p14="http://schemas.microsoft.com/office/powerpoint/2010/main" val="119390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8" y="368067"/>
            <a:ext cx="8622104" cy="5822526"/>
          </a:xfrm>
        </p:spPr>
      </p:pic>
    </p:spTree>
    <p:extLst>
      <p:ext uri="{BB962C8B-B14F-4D97-AF65-F5344CB8AC3E}">
        <p14:creationId xmlns:p14="http://schemas.microsoft.com/office/powerpoint/2010/main" val="5963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8" y="114618"/>
            <a:ext cx="8231279" cy="6442115"/>
          </a:xfrm>
        </p:spPr>
      </p:pic>
    </p:spTree>
    <p:extLst>
      <p:ext uri="{BB962C8B-B14F-4D97-AF65-F5344CB8AC3E}">
        <p14:creationId xmlns:p14="http://schemas.microsoft.com/office/powerpoint/2010/main" val="8278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" y="373829"/>
            <a:ext cx="6963201" cy="5872335"/>
          </a:xfrm>
        </p:spPr>
      </p:pic>
    </p:spTree>
    <p:extLst>
      <p:ext uri="{BB962C8B-B14F-4D97-AF65-F5344CB8AC3E}">
        <p14:creationId xmlns:p14="http://schemas.microsoft.com/office/powerpoint/2010/main" val="344300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7" y="447402"/>
            <a:ext cx="7580829" cy="5913434"/>
          </a:xfrm>
        </p:spPr>
      </p:pic>
    </p:spTree>
    <p:extLst>
      <p:ext uri="{BB962C8B-B14F-4D97-AF65-F5344CB8AC3E}">
        <p14:creationId xmlns:p14="http://schemas.microsoft.com/office/powerpoint/2010/main" val="154835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2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7" y="353848"/>
            <a:ext cx="6432725" cy="6107604"/>
          </a:xfrm>
        </p:spPr>
      </p:pic>
    </p:spTree>
    <p:extLst>
      <p:ext uri="{BB962C8B-B14F-4D97-AF65-F5344CB8AC3E}">
        <p14:creationId xmlns:p14="http://schemas.microsoft.com/office/powerpoint/2010/main" val="309480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 smtClean="0"/>
              <a:t>Working Register </a:t>
            </a:r>
            <a:r>
              <a:rPr lang="tr-TR" dirty="0" smtClean="0"/>
              <a:t>(W) ‘</a:t>
            </a:r>
            <a:r>
              <a:rPr lang="tr-TR" dirty="0" err="1" smtClean="0"/>
              <a:t>nı</a:t>
            </a:r>
            <a:r>
              <a:rPr lang="tr-TR" dirty="0" smtClean="0"/>
              <a:t> Anlayalım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3821"/>
            <a:ext cx="8235438" cy="5405988"/>
          </a:xfrm>
        </p:spPr>
      </p:pic>
    </p:spTree>
    <p:extLst>
      <p:ext uri="{BB962C8B-B14F-4D97-AF65-F5344CB8AC3E}">
        <p14:creationId xmlns:p14="http://schemas.microsoft.com/office/powerpoint/2010/main" val="334887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ADDLW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8" y="1930400"/>
            <a:ext cx="8193984" cy="3198648"/>
          </a:xfrm>
        </p:spPr>
      </p:pic>
    </p:spTree>
    <p:extLst>
      <p:ext uri="{BB962C8B-B14F-4D97-AF65-F5344CB8AC3E}">
        <p14:creationId xmlns:p14="http://schemas.microsoft.com/office/powerpoint/2010/main" val="19567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2" y="1274124"/>
            <a:ext cx="8924301" cy="4990042"/>
          </a:xfrm>
        </p:spPr>
      </p:pic>
    </p:spTree>
    <p:extLst>
      <p:ext uri="{BB962C8B-B14F-4D97-AF65-F5344CB8AC3E}">
        <p14:creationId xmlns:p14="http://schemas.microsoft.com/office/powerpoint/2010/main" val="18812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5423337"/>
            <a:ext cx="9097287" cy="912314"/>
          </a:xfrm>
        </p:spPr>
        <p:txBody>
          <a:bodyPr/>
          <a:lstStyle/>
          <a:p>
            <a:r>
              <a:rPr lang="tr-TR" dirty="0" smtClean="0"/>
              <a:t>ADDWF RAM_Register,0   </a:t>
            </a:r>
            <a:r>
              <a:rPr lang="tr-TR" dirty="0" smtClean="0">
                <a:sym typeface="Wingdings" panose="05000000000000000000" pitchFamily="2" charset="2"/>
              </a:rPr>
              <a:t> W =W + RAM_Register değeri</a:t>
            </a:r>
          </a:p>
          <a:p>
            <a:r>
              <a:rPr lang="tr-TR" dirty="0"/>
              <a:t>ADDWF </a:t>
            </a:r>
            <a:r>
              <a:rPr lang="tr-TR" dirty="0" smtClean="0"/>
              <a:t>RAM_Register,1   </a:t>
            </a:r>
            <a:r>
              <a:rPr lang="tr-TR" dirty="0">
                <a:sym typeface="Wingdings" panose="05000000000000000000" pitchFamily="2" charset="2"/>
              </a:rPr>
              <a:t> RAM_Register </a:t>
            </a:r>
            <a:r>
              <a:rPr lang="tr-TR" dirty="0" smtClean="0">
                <a:sym typeface="Wingdings" panose="05000000000000000000" pitchFamily="2" charset="2"/>
              </a:rPr>
              <a:t>değeri </a:t>
            </a:r>
            <a:r>
              <a:rPr lang="tr-TR" dirty="0">
                <a:sym typeface="Wingdings" panose="05000000000000000000" pitchFamily="2" charset="2"/>
              </a:rPr>
              <a:t>=</a:t>
            </a:r>
            <a:r>
              <a:rPr lang="tr-TR" dirty="0" smtClean="0">
                <a:sym typeface="Wingdings" panose="05000000000000000000" pitchFamily="2" charset="2"/>
              </a:rPr>
              <a:t>W + RAM_Register </a:t>
            </a:r>
            <a:r>
              <a:rPr lang="tr-TR" dirty="0">
                <a:sym typeface="Wingdings" panose="05000000000000000000" pitchFamily="2" charset="2"/>
              </a:rPr>
              <a:t>değeri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55839"/>
            <a:ext cx="8236087" cy="44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4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2" y="541995"/>
            <a:ext cx="8437597" cy="5638087"/>
          </a:xfrm>
        </p:spPr>
      </p:pic>
    </p:spTree>
    <p:extLst>
      <p:ext uri="{BB962C8B-B14F-4D97-AF65-F5344CB8AC3E}">
        <p14:creationId xmlns:p14="http://schemas.microsoft.com/office/powerpoint/2010/main" val="24123656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91</TotalTime>
  <Words>79</Words>
  <Application>Microsoft Office PowerPoint</Application>
  <PresentationFormat>Geniş ekran</PresentationFormat>
  <Paragraphs>16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</vt:lpstr>
      <vt:lpstr>Wingdings 3</vt:lpstr>
      <vt:lpstr>Yüzeyler</vt:lpstr>
      <vt:lpstr>Mikroişlemciler</vt:lpstr>
      <vt:lpstr>Instruction Set</vt:lpstr>
      <vt:lpstr>PowerPoint Sunusu</vt:lpstr>
      <vt:lpstr>PowerPoint Sunusu</vt:lpstr>
      <vt:lpstr>Working Register (W) ‘nı Anlayalım</vt:lpstr>
      <vt:lpstr>ADDLW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Mikroişlemciler</dc:title>
  <dc:creator>Gng23</dc:creator>
  <cp:lastModifiedBy>Gng23</cp:lastModifiedBy>
  <cp:revision>28</cp:revision>
  <dcterms:created xsi:type="dcterms:W3CDTF">2019-10-07T16:02:35Z</dcterms:created>
  <dcterms:modified xsi:type="dcterms:W3CDTF">2019-10-07T17:34:30Z</dcterms:modified>
</cp:coreProperties>
</file>