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54840" cy="3507378"/>
          </a:xfrm>
        </p:spPr>
        <p:txBody>
          <a:bodyPr/>
          <a:lstStyle/>
          <a:p>
            <a:r>
              <a:rPr lang="tr-TR" dirty="0"/>
              <a:t>Matlab ROBOTIC TOOLBOX</a:t>
            </a:r>
          </a:p>
        </p:txBody>
      </p:sp>
    </p:spTree>
    <p:extLst>
      <p:ext uri="{BB962C8B-B14F-4D97-AF65-F5344CB8AC3E}">
        <p14:creationId xmlns:p14="http://schemas.microsoft.com/office/powerpoint/2010/main" xmlns="" val="394387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49957"/>
          </a:xfrm>
        </p:spPr>
        <p:txBody>
          <a:bodyPr/>
          <a:lstStyle/>
          <a:p>
            <a:pPr marL="0" indent="0">
              <a:buNone/>
            </a:pPr>
            <a:r>
              <a:rPr lang="fr-FR" dirty="0"/>
              <a:t>&gt;&gt; T1 = </a:t>
            </a:r>
            <a:r>
              <a:rPr lang="fr-FR" dirty="0" err="1"/>
              <a:t>robo.fkine</a:t>
            </a:r>
            <a:r>
              <a:rPr lang="fr-FR" dirty="0"/>
              <a:t>(qf1)</a:t>
            </a:r>
          </a:p>
          <a:p>
            <a:pPr marL="0" indent="0">
              <a:buNone/>
            </a:pPr>
            <a:endParaRPr lang="fr-FR" dirty="0"/>
          </a:p>
          <a:p>
            <a:pPr marL="0" indent="0">
              <a:buNone/>
            </a:pPr>
            <a:r>
              <a:rPr lang="fr-FR" dirty="0"/>
              <a:t>T1 =</a:t>
            </a:r>
          </a:p>
          <a:p>
            <a:pPr marL="0" indent="0">
              <a:buNone/>
            </a:pPr>
            <a:endParaRPr lang="fr-FR" dirty="0"/>
          </a:p>
          <a:p>
            <a:pPr marL="0" indent="0">
              <a:buNone/>
            </a:pPr>
            <a:r>
              <a:rPr lang="fr-FR" dirty="0"/>
              <a:t>    0.0000   -1.0000         0    0.2200</a:t>
            </a:r>
          </a:p>
          <a:p>
            <a:pPr marL="0" indent="0">
              <a:buNone/>
            </a:pPr>
            <a:r>
              <a:rPr lang="fr-FR" dirty="0"/>
              <a:t>    0.0000    0.0000    1.0000   -0.0000</a:t>
            </a:r>
          </a:p>
          <a:p>
            <a:pPr marL="0" indent="0">
              <a:buNone/>
            </a:pPr>
            <a:r>
              <a:rPr lang="fr-FR" dirty="0"/>
              <a:t>   -1.0000   -0.0000    0.0000    0.4500</a:t>
            </a:r>
          </a:p>
          <a:p>
            <a:pPr marL="0" indent="0">
              <a:buNone/>
            </a:pPr>
            <a:r>
              <a:rPr lang="fr-FR" dirty="0"/>
              <a:t>         0         0         0    1.0000</a:t>
            </a:r>
            <a:endParaRPr lang="tr-TR" dirty="0"/>
          </a:p>
        </p:txBody>
      </p:sp>
    </p:spTree>
    <p:extLst>
      <p:ext uri="{BB962C8B-B14F-4D97-AF65-F5344CB8AC3E}">
        <p14:creationId xmlns:p14="http://schemas.microsoft.com/office/powerpoint/2010/main" xmlns="" val="15865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64426"/>
          </a:xfrm>
        </p:spPr>
        <p:txBody>
          <a:bodyPr/>
          <a:lstStyle/>
          <a:p>
            <a:pPr marL="0" indent="0">
              <a:buNone/>
            </a:pPr>
            <a:r>
              <a:rPr lang="fr-FR" dirty="0"/>
              <a:t>&gt;&gt; T2 = </a:t>
            </a:r>
            <a:r>
              <a:rPr lang="fr-FR" dirty="0" err="1"/>
              <a:t>robo.fkine</a:t>
            </a:r>
            <a:r>
              <a:rPr lang="fr-FR" dirty="0"/>
              <a:t>(qf2)</a:t>
            </a:r>
          </a:p>
          <a:p>
            <a:pPr marL="0" indent="0">
              <a:buNone/>
            </a:pPr>
            <a:endParaRPr lang="fr-FR" dirty="0"/>
          </a:p>
          <a:p>
            <a:pPr marL="0" indent="0">
              <a:buNone/>
            </a:pPr>
            <a:r>
              <a:rPr lang="fr-FR" dirty="0"/>
              <a:t>T2 =</a:t>
            </a:r>
          </a:p>
          <a:p>
            <a:pPr marL="0" indent="0">
              <a:buNone/>
            </a:pPr>
            <a:endParaRPr lang="fr-FR" dirty="0"/>
          </a:p>
          <a:p>
            <a:pPr marL="0" indent="0">
              <a:buNone/>
            </a:pPr>
            <a:r>
              <a:rPr lang="fr-FR" dirty="0"/>
              <a:t>    0.5000    0.0000    0.8660    0.1875</a:t>
            </a:r>
          </a:p>
          <a:p>
            <a:pPr marL="0" indent="0">
              <a:buNone/>
            </a:pPr>
            <a:r>
              <a:rPr lang="fr-FR" dirty="0"/>
              <a:t>   -0.8660    0.0000    0.5000   -0.3248</a:t>
            </a:r>
          </a:p>
          <a:p>
            <a:pPr marL="0" indent="0">
              <a:buNone/>
            </a:pPr>
            <a:r>
              <a:rPr lang="fr-FR" dirty="0"/>
              <a:t>         0   -1.0000    0.0000    0.6050</a:t>
            </a:r>
          </a:p>
          <a:p>
            <a:pPr marL="0" indent="0">
              <a:buNone/>
            </a:pPr>
            <a:r>
              <a:rPr lang="fr-FR" dirty="0"/>
              <a:t>         0         0         0    1.0000</a:t>
            </a:r>
            <a:endParaRPr lang="tr-TR" dirty="0"/>
          </a:p>
        </p:txBody>
      </p:sp>
    </p:spTree>
    <p:extLst>
      <p:ext uri="{BB962C8B-B14F-4D97-AF65-F5344CB8AC3E}">
        <p14:creationId xmlns:p14="http://schemas.microsoft.com/office/powerpoint/2010/main" xmlns="" val="18583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198165"/>
          </a:xfrm>
        </p:spPr>
        <p:txBody>
          <a:bodyPr/>
          <a:lstStyle/>
          <a:p>
            <a:pPr marL="0" indent="0">
              <a:buNone/>
            </a:pPr>
            <a:r>
              <a:rPr lang="fr-FR" dirty="0"/>
              <a:t>&gt;&gt; T3 = </a:t>
            </a:r>
            <a:r>
              <a:rPr lang="fr-FR" dirty="0" err="1"/>
              <a:t>robo.fkine</a:t>
            </a:r>
            <a:r>
              <a:rPr lang="fr-FR" dirty="0"/>
              <a:t>(qf3)</a:t>
            </a:r>
          </a:p>
          <a:p>
            <a:pPr marL="0" indent="0">
              <a:buNone/>
            </a:pPr>
            <a:endParaRPr lang="fr-FR" dirty="0"/>
          </a:p>
          <a:p>
            <a:pPr marL="0" indent="0">
              <a:buNone/>
            </a:pPr>
            <a:r>
              <a:rPr lang="fr-FR" dirty="0"/>
              <a:t>T3 =</a:t>
            </a:r>
          </a:p>
          <a:p>
            <a:pPr marL="0" indent="0">
              <a:buNone/>
            </a:pPr>
            <a:endParaRPr lang="fr-FR" dirty="0"/>
          </a:p>
          <a:p>
            <a:pPr marL="0" indent="0">
              <a:buNone/>
            </a:pPr>
            <a:r>
              <a:rPr lang="fr-FR" dirty="0"/>
              <a:t>    0.4330    0.2500    0.8660    0.1771</a:t>
            </a:r>
          </a:p>
          <a:p>
            <a:pPr marL="0" indent="0">
              <a:buNone/>
            </a:pPr>
            <a:r>
              <a:rPr lang="fr-FR" dirty="0"/>
              <a:t>   -0.7500   -0.4330    0.5000   -0.3068</a:t>
            </a:r>
          </a:p>
          <a:p>
            <a:pPr marL="0" indent="0">
              <a:buNone/>
            </a:pPr>
            <a:r>
              <a:rPr lang="fr-FR" dirty="0"/>
              <a:t>    0.5000   -0.8660    0.0000    0.2425</a:t>
            </a:r>
          </a:p>
          <a:p>
            <a:pPr marL="0" indent="0">
              <a:buNone/>
            </a:pPr>
            <a:r>
              <a:rPr lang="fr-FR" dirty="0"/>
              <a:t>         0         0         0    1.0000</a:t>
            </a:r>
            <a:endParaRPr lang="tr-TR" dirty="0"/>
          </a:p>
        </p:txBody>
      </p:sp>
    </p:spTree>
    <p:extLst>
      <p:ext uri="{BB962C8B-B14F-4D97-AF65-F5344CB8AC3E}">
        <p14:creationId xmlns:p14="http://schemas.microsoft.com/office/powerpoint/2010/main" xmlns="" val="261533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77678"/>
          </a:xfrm>
        </p:spPr>
        <p:txBody>
          <a:bodyPr/>
          <a:lstStyle/>
          <a:p>
            <a:pPr marL="0" indent="0">
              <a:buNone/>
            </a:pPr>
            <a:r>
              <a:rPr lang="fr-FR" dirty="0"/>
              <a:t>&gt;&gt; T4 = </a:t>
            </a:r>
            <a:r>
              <a:rPr lang="fr-FR" dirty="0" err="1"/>
              <a:t>robo.fkine</a:t>
            </a:r>
            <a:r>
              <a:rPr lang="fr-FR" dirty="0"/>
              <a:t>(qf4)</a:t>
            </a:r>
          </a:p>
          <a:p>
            <a:pPr marL="0" indent="0">
              <a:buNone/>
            </a:pPr>
            <a:endParaRPr lang="fr-FR" dirty="0"/>
          </a:p>
          <a:p>
            <a:pPr marL="0" indent="0">
              <a:buNone/>
            </a:pPr>
            <a:r>
              <a:rPr lang="fr-FR" dirty="0"/>
              <a:t>T4 =</a:t>
            </a:r>
          </a:p>
          <a:p>
            <a:pPr marL="0" indent="0">
              <a:buNone/>
            </a:pPr>
            <a:endParaRPr lang="fr-FR" dirty="0"/>
          </a:p>
          <a:p>
            <a:pPr marL="0" indent="0">
              <a:buNone/>
            </a:pPr>
            <a:r>
              <a:rPr lang="fr-FR" dirty="0"/>
              <a:t>    0.0000    0.5000    0.8660   -0.1100</a:t>
            </a:r>
          </a:p>
          <a:p>
            <a:pPr marL="0" indent="0">
              <a:buNone/>
            </a:pPr>
            <a:r>
              <a:rPr lang="fr-FR" dirty="0"/>
              <a:t>   -0.0000    0.8660   -0.5000   -0.1905</a:t>
            </a:r>
          </a:p>
          <a:p>
            <a:pPr marL="0" indent="0">
              <a:buNone/>
            </a:pPr>
            <a:r>
              <a:rPr lang="fr-FR" dirty="0"/>
              <a:t>   -1.0000   -0.0000    0.0000    0.0100</a:t>
            </a:r>
          </a:p>
          <a:p>
            <a:pPr marL="0" indent="0">
              <a:buNone/>
            </a:pPr>
            <a:r>
              <a:rPr lang="fr-FR" dirty="0"/>
              <a:t>         0         0         0    1.0000</a:t>
            </a:r>
            <a:endParaRPr lang="tr-TR" dirty="0"/>
          </a:p>
        </p:txBody>
      </p:sp>
    </p:spTree>
    <p:extLst>
      <p:ext uri="{BB962C8B-B14F-4D97-AF65-F5344CB8AC3E}">
        <p14:creationId xmlns:p14="http://schemas.microsoft.com/office/powerpoint/2010/main" xmlns="" val="118677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237922"/>
          </a:xfrm>
        </p:spPr>
        <p:txBody>
          <a:bodyPr>
            <a:normAutofit fontScale="92500" lnSpcReduction="10000"/>
          </a:bodyPr>
          <a:lstStyle/>
          <a:p>
            <a:pPr marL="0" indent="0">
              <a:buNone/>
            </a:pPr>
            <a:r>
              <a:rPr lang="tr-TR" dirty="0"/>
              <a:t>&gt;&gt; tempo = 0:2:10;</a:t>
            </a:r>
          </a:p>
          <a:p>
            <a:pPr marL="0" indent="0">
              <a:buNone/>
            </a:pPr>
            <a:r>
              <a:rPr lang="tr-TR" dirty="0"/>
              <a:t>&gt;&gt; q = jtraj(qf0, qf1, tempo);</a:t>
            </a:r>
          </a:p>
          <a:p>
            <a:pPr marL="0" indent="0">
              <a:buNone/>
            </a:pPr>
            <a:r>
              <a:rPr lang="tr-TR" dirty="0"/>
              <a:t>&gt;&gt; robo.plot(q)</a:t>
            </a:r>
          </a:p>
          <a:p>
            <a:pPr marL="0" indent="0">
              <a:buNone/>
            </a:pPr>
            <a:r>
              <a:rPr lang="tr-TR" dirty="0"/>
              <a:t>&gt;&gt; pause(1)</a:t>
            </a:r>
          </a:p>
          <a:p>
            <a:pPr marL="0" indent="0">
              <a:buNone/>
            </a:pPr>
            <a:r>
              <a:rPr lang="tr-TR" dirty="0"/>
              <a:t>&gt;&gt; q = jtraj(qf1, qf2, tempo);</a:t>
            </a:r>
          </a:p>
          <a:p>
            <a:pPr marL="0" indent="0">
              <a:buNone/>
            </a:pPr>
            <a:r>
              <a:rPr lang="tr-TR" dirty="0"/>
              <a:t>&gt;&gt; robo.plot(q)</a:t>
            </a:r>
          </a:p>
          <a:p>
            <a:pPr marL="0" indent="0">
              <a:buNone/>
            </a:pPr>
            <a:r>
              <a:rPr lang="tr-TR" dirty="0"/>
              <a:t>&gt;&gt; pause(1)</a:t>
            </a:r>
          </a:p>
          <a:p>
            <a:pPr marL="0" indent="0">
              <a:buNone/>
            </a:pPr>
            <a:r>
              <a:rPr lang="tr-TR" dirty="0"/>
              <a:t>&gt;&gt; q = jtraj(qf2, qf3, tempo);</a:t>
            </a:r>
          </a:p>
          <a:p>
            <a:pPr marL="0" indent="0">
              <a:buNone/>
            </a:pPr>
            <a:r>
              <a:rPr lang="tr-TR" dirty="0"/>
              <a:t>&gt;&gt; robo.plot(q)</a:t>
            </a:r>
          </a:p>
          <a:p>
            <a:pPr marL="0" indent="0">
              <a:buNone/>
            </a:pPr>
            <a:r>
              <a:rPr lang="tr-TR" dirty="0"/>
              <a:t>&gt;&gt; q = jtraj(qf3, qf4, tempo);</a:t>
            </a:r>
          </a:p>
          <a:p>
            <a:pPr marL="0" indent="0">
              <a:buNone/>
            </a:pPr>
            <a:r>
              <a:rPr lang="tr-TR" dirty="0"/>
              <a:t>&gt;&gt; robo.plot(q)</a:t>
            </a:r>
          </a:p>
          <a:p>
            <a:pPr marL="0" indent="0">
              <a:buNone/>
            </a:pPr>
            <a:r>
              <a:rPr lang="tr-TR" dirty="0"/>
              <a:t>&gt;&gt; q = jtraj(qf4, qf1, tempo);</a:t>
            </a:r>
          </a:p>
          <a:p>
            <a:pPr marL="0" indent="0">
              <a:buNone/>
            </a:pPr>
            <a:r>
              <a:rPr lang="tr-TR" dirty="0"/>
              <a:t>&gt;&gt; robo.plot(q)</a:t>
            </a:r>
          </a:p>
        </p:txBody>
      </p:sp>
    </p:spTree>
    <p:extLst>
      <p:ext uri="{BB962C8B-B14F-4D97-AF65-F5344CB8AC3E}">
        <p14:creationId xmlns:p14="http://schemas.microsoft.com/office/powerpoint/2010/main" xmlns="" val="18627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4389783"/>
          </a:xfrm>
        </p:spPr>
        <p:txBody>
          <a:bodyPr>
            <a:normAutofit lnSpcReduction="10000"/>
          </a:bodyPr>
          <a:lstStyle/>
          <a:p>
            <a:pPr marL="0" indent="0">
              <a:buNone/>
            </a:pPr>
            <a:endParaRPr lang="tr-TR" sz="2800" b="1" dirty="0"/>
          </a:p>
          <a:p>
            <a:pPr marL="0" indent="0">
              <a:buNone/>
            </a:pPr>
            <a:endParaRPr lang="tr-TR" sz="2800" b="1" dirty="0"/>
          </a:p>
          <a:p>
            <a:pPr marL="0" indent="0">
              <a:buNone/>
            </a:pPr>
            <a:endParaRPr lang="tr-TR" sz="2800" b="1" dirty="0"/>
          </a:p>
          <a:p>
            <a:pPr marL="0" indent="0">
              <a:buNone/>
            </a:pPr>
            <a:endParaRPr lang="tr-TR" sz="2800" b="1" dirty="0"/>
          </a:p>
          <a:p>
            <a:pPr marL="0" indent="0">
              <a:buNone/>
            </a:pPr>
            <a:endParaRPr lang="tr-TR" sz="2800" b="1" dirty="0"/>
          </a:p>
          <a:p>
            <a:pPr marL="0" indent="0">
              <a:buNone/>
            </a:pPr>
            <a:r>
              <a:rPr lang="tr-TR" sz="2800" b="1" dirty="0" smtClean="0"/>
              <a:t>Furkan BOZKURT</a:t>
            </a:r>
            <a:endParaRPr lang="tr-TR" sz="2800" b="1" dirty="0"/>
          </a:p>
          <a:p>
            <a:pPr marL="0" indent="0">
              <a:buNone/>
            </a:pPr>
            <a:r>
              <a:rPr lang="tr-TR" sz="2800" b="1" dirty="0" smtClean="0"/>
              <a:t>2013123016</a:t>
            </a:r>
            <a:endParaRPr lang="tr-TR" sz="2800" b="1" dirty="0"/>
          </a:p>
          <a:p>
            <a:pPr marL="0" indent="0">
              <a:buNone/>
            </a:pPr>
            <a:r>
              <a:rPr lang="tr-TR" sz="2800" b="1" dirty="0"/>
              <a:t>Cumhuriyet Üniversitesi Bilgisayar Mühendisliği</a:t>
            </a:r>
          </a:p>
          <a:p>
            <a:endParaRPr lang="tr-TR" dirty="0"/>
          </a:p>
        </p:txBody>
      </p:sp>
    </p:spTree>
    <p:extLst>
      <p:ext uri="{BB962C8B-B14F-4D97-AF65-F5344CB8AC3E}">
        <p14:creationId xmlns:p14="http://schemas.microsoft.com/office/powerpoint/2010/main" xmlns="" val="4494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a:t>Açık kaynak kodlu bir araç kutusudur. Geliştirilen kodlar ücretsiz ve geliştirilebilir şekilde sunulmasına karşın Robotics Toolbox’ın çalıştırılabilmesi için MATLAB programının yüklü olması gerekmektedir.</a:t>
            </a:r>
          </a:p>
        </p:txBody>
      </p:sp>
    </p:spTree>
    <p:extLst>
      <p:ext uri="{BB962C8B-B14F-4D97-AF65-F5344CB8AC3E}">
        <p14:creationId xmlns:p14="http://schemas.microsoft.com/office/powerpoint/2010/main" xmlns="" val="151838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a:t>Robotics toolbox Peter Corke tarafından 2011 yılında geliştirilmeye başlanmış ve 2014 yılına kadar 9 güncelleme çıkmıştır. </a:t>
            </a:r>
          </a:p>
        </p:txBody>
      </p:sp>
    </p:spTree>
    <p:extLst>
      <p:ext uri="{BB962C8B-B14F-4D97-AF65-F5344CB8AC3E}">
        <p14:creationId xmlns:p14="http://schemas.microsoft.com/office/powerpoint/2010/main" xmlns="" val="39394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a:t>Matlab ortamında geliştirilen kodlardan bazıları; döndürme matrisleri, kinematik, ters kinematik, jakobiyen matrisleri, mobil robotlar için quadrator, Bug, D* algoritma fonksiyonlarıdır.</a:t>
            </a:r>
          </a:p>
        </p:txBody>
      </p:sp>
    </p:spTree>
    <p:extLst>
      <p:ext uri="{BB962C8B-B14F-4D97-AF65-F5344CB8AC3E}">
        <p14:creationId xmlns:p14="http://schemas.microsoft.com/office/powerpoint/2010/main" xmlns="" val="36609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a:t>Bu fonksiyonların hazır olarak sunulması ve MATLAB programının altyapısı ile robot programlanabilir ve sonuçlar analiz edilebilir. 3D çevre ve simülasyonun sunulmadığı programda sonuçlar, grafikler ve tablolar şeklinde alınmaktadır.</a:t>
            </a:r>
          </a:p>
        </p:txBody>
      </p:sp>
    </p:spTree>
    <p:extLst>
      <p:ext uri="{BB962C8B-B14F-4D97-AF65-F5344CB8AC3E}">
        <p14:creationId xmlns:p14="http://schemas.microsoft.com/office/powerpoint/2010/main" xmlns="" val="181139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a:t>Farklı kontrol algoritmalarının da rahatlıkla kullanılabildiği Matlab ortamında yazılacak robot algoritmalarının denenmesinde büyük kolaylık sağlayabilecek bir araç kutusudur. Robotics Toolbox kullanımı için ücretsiz olarak elektronik kitap sunulmaktadır. Robot kol simülasyonu, robotlar için kontrolör tasarımı gibi birçok akademik çalışma bu araç kutusu kullanılarak yapılmıştır</a:t>
            </a:r>
          </a:p>
        </p:txBody>
      </p:sp>
    </p:spTree>
    <p:extLst>
      <p:ext uri="{BB962C8B-B14F-4D97-AF65-F5344CB8AC3E}">
        <p14:creationId xmlns:p14="http://schemas.microsoft.com/office/powerpoint/2010/main" xmlns="" val="383609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463209"/>
          </a:xfrm>
        </p:spPr>
        <p:txBody>
          <a:bodyPr/>
          <a:lstStyle/>
          <a:p>
            <a:pPr marL="0" indent="0">
              <a:buNone/>
            </a:pPr>
            <a:r>
              <a:rPr lang="tr-TR" sz="2400" b="1" dirty="0"/>
              <a:t>Örnek Uygulama</a:t>
            </a:r>
          </a:p>
          <a:p>
            <a:pPr marL="0" indent="0">
              <a:buNone/>
            </a:pPr>
            <a:endParaRPr lang="tr-TR" dirty="0"/>
          </a:p>
          <a:p>
            <a:pPr marL="0" indent="0">
              <a:buNone/>
            </a:pPr>
            <a:r>
              <a:rPr lang="tr-TR" dirty="0"/>
              <a:t>&gt;&gt; startup_rvc</a:t>
            </a:r>
          </a:p>
          <a:p>
            <a:pPr marL="0" indent="0">
              <a:buNone/>
            </a:pPr>
            <a:r>
              <a:rPr lang="tr-TR" dirty="0"/>
              <a:t>Robotics, Vision &amp; Control: (c) Peter Corke 1992-2011 http://www.petercorke.com</a:t>
            </a:r>
          </a:p>
          <a:p>
            <a:pPr marL="0" indent="0">
              <a:buNone/>
            </a:pPr>
            <a:r>
              <a:rPr lang="tr-TR" dirty="0"/>
              <a:t>- Robotics Toolbox for Matlab (release 9.4)</a:t>
            </a:r>
          </a:p>
          <a:p>
            <a:pPr marL="0" indent="0">
              <a:buNone/>
            </a:pPr>
            <a:r>
              <a:rPr lang="tr-TR" dirty="0"/>
              <a:t>&gt;&gt; L(1) = Link([0 0.385 0 -pi/2 0]);</a:t>
            </a:r>
          </a:p>
          <a:p>
            <a:pPr marL="0" indent="0">
              <a:buNone/>
            </a:pPr>
            <a:r>
              <a:rPr lang="tr-TR" dirty="0"/>
              <a:t>&gt;&gt; L(2) = Link([0 0 0.220 0 0]);</a:t>
            </a:r>
          </a:p>
          <a:p>
            <a:pPr marL="0" indent="0">
              <a:buNone/>
            </a:pPr>
            <a:r>
              <a:rPr lang="tr-TR" dirty="0"/>
              <a:t>&gt;&gt; L(3) = Link([0 0 0.220 0 0]);</a:t>
            </a:r>
          </a:p>
          <a:p>
            <a:pPr marL="0" indent="0">
              <a:buNone/>
            </a:pPr>
            <a:r>
              <a:rPr lang="tr-TR" dirty="0"/>
              <a:t>&gt;&gt; L(4) = Link([0 0 0.155 0 0]);</a:t>
            </a:r>
          </a:p>
          <a:p>
            <a:pPr marL="0" indent="0">
              <a:buNone/>
            </a:pPr>
            <a:r>
              <a:rPr lang="tr-TR" dirty="0"/>
              <a:t>&gt;&gt; robo = SerialLink(L, 'name', 'robot')</a:t>
            </a:r>
          </a:p>
        </p:txBody>
      </p:sp>
    </p:spTree>
    <p:extLst>
      <p:ext uri="{BB962C8B-B14F-4D97-AF65-F5344CB8AC3E}">
        <p14:creationId xmlns:p14="http://schemas.microsoft.com/office/powerpoint/2010/main" xmlns="" val="266978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96948"/>
          </a:xfrm>
        </p:spPr>
        <p:txBody>
          <a:bodyPr>
            <a:normAutofit fontScale="85000" lnSpcReduction="20000"/>
          </a:bodyPr>
          <a:lstStyle/>
          <a:p>
            <a:pPr marL="0" indent="0">
              <a:buNone/>
            </a:pPr>
            <a:r>
              <a:rPr lang="tr-TR" dirty="0"/>
              <a:t>robo = </a:t>
            </a:r>
          </a:p>
          <a:p>
            <a:pPr marL="0" indent="0">
              <a:buNone/>
            </a:pPr>
            <a:r>
              <a:rPr lang="tr-TR" dirty="0"/>
              <a:t> </a:t>
            </a:r>
          </a:p>
          <a:p>
            <a:pPr marL="0" indent="0">
              <a:buNone/>
            </a:pPr>
            <a:r>
              <a:rPr lang="tr-TR" dirty="0"/>
              <a:t>robot (4 axis, RRRR, stdDH)                          </a:t>
            </a:r>
          </a:p>
          <a:p>
            <a:pPr marL="0" indent="0">
              <a:buNone/>
            </a:pPr>
            <a:r>
              <a:rPr lang="tr-TR" dirty="0"/>
              <a:t>+---+-----------+-----------+-----------+-----------+</a:t>
            </a:r>
          </a:p>
          <a:p>
            <a:pPr marL="0" indent="0">
              <a:buNone/>
            </a:pPr>
            <a:r>
              <a:rPr lang="tr-TR" dirty="0"/>
              <a:t>| j |     theta |         d |         a |     alpha |</a:t>
            </a:r>
          </a:p>
          <a:p>
            <a:pPr marL="0" indent="0">
              <a:buNone/>
            </a:pPr>
            <a:r>
              <a:rPr lang="tr-TR" dirty="0"/>
              <a:t>+---+-----------+-----------+-----------+-----------+</a:t>
            </a:r>
          </a:p>
          <a:p>
            <a:pPr marL="0" indent="0">
              <a:buNone/>
            </a:pPr>
            <a:r>
              <a:rPr lang="tr-TR" dirty="0"/>
              <a:t>|  1|         q1|      0.385|          0|     -1.571|</a:t>
            </a:r>
          </a:p>
          <a:p>
            <a:pPr marL="0" indent="0">
              <a:buNone/>
            </a:pPr>
            <a:r>
              <a:rPr lang="tr-TR" dirty="0"/>
              <a:t>|  2|         q2|          0|       0.22|          0|</a:t>
            </a:r>
          </a:p>
          <a:p>
            <a:pPr marL="0" indent="0">
              <a:buNone/>
            </a:pPr>
            <a:r>
              <a:rPr lang="tr-TR" dirty="0"/>
              <a:t>|  3|         q3|          0|       0.22|          0|</a:t>
            </a:r>
          </a:p>
          <a:p>
            <a:pPr marL="0" indent="0">
              <a:buNone/>
            </a:pPr>
            <a:r>
              <a:rPr lang="tr-TR" dirty="0"/>
              <a:t>|  4|         q4|          0|      0.155|          0|</a:t>
            </a:r>
          </a:p>
          <a:p>
            <a:pPr marL="0" indent="0">
              <a:buNone/>
            </a:pPr>
            <a:r>
              <a:rPr lang="tr-TR" dirty="0"/>
              <a:t>+---+-----------+-----------+-----------+-----------+</a:t>
            </a:r>
          </a:p>
          <a:p>
            <a:pPr marL="0" indent="0">
              <a:buNone/>
            </a:pPr>
            <a:r>
              <a:rPr lang="tr-TR" dirty="0"/>
              <a:t>                                                     </a:t>
            </a:r>
          </a:p>
          <a:p>
            <a:pPr marL="0" indent="0">
              <a:buNone/>
            </a:pPr>
            <a:r>
              <a:rPr lang="tr-TR" dirty="0"/>
              <a:t>grav =    0  base = 1  0  0  0   tool =  1  0  0  0  </a:t>
            </a:r>
          </a:p>
          <a:p>
            <a:pPr marL="0" indent="0">
              <a:buNone/>
            </a:pPr>
            <a:r>
              <a:rPr lang="tr-TR" dirty="0"/>
              <a:t>          0         0  1  0  0           0  1  0  0  </a:t>
            </a:r>
          </a:p>
          <a:p>
            <a:pPr marL="0" indent="0">
              <a:buNone/>
            </a:pPr>
            <a:r>
              <a:rPr lang="tr-TR" dirty="0"/>
              <a:t>       9.81         0  0  1  0           0  0  1  0  </a:t>
            </a:r>
          </a:p>
          <a:p>
            <a:pPr marL="0" indent="0">
              <a:buNone/>
            </a:pPr>
            <a:r>
              <a:rPr lang="tr-TR" dirty="0"/>
              <a:t>                    0  0  0  1           0  0  0  1 </a:t>
            </a:r>
          </a:p>
        </p:txBody>
      </p:sp>
    </p:spTree>
    <p:extLst>
      <p:ext uri="{BB962C8B-B14F-4D97-AF65-F5344CB8AC3E}">
        <p14:creationId xmlns:p14="http://schemas.microsoft.com/office/powerpoint/2010/main" xmlns="" val="336275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502965"/>
          </a:xfrm>
        </p:spPr>
        <p:txBody>
          <a:bodyPr>
            <a:normAutofit lnSpcReduction="10000"/>
          </a:bodyPr>
          <a:lstStyle/>
          <a:p>
            <a:pPr marL="0" indent="0">
              <a:buNone/>
            </a:pPr>
            <a:r>
              <a:rPr lang="tr-TR" dirty="0"/>
              <a:t>&gt;&gt; qf0 = [0 0 0 0];</a:t>
            </a:r>
          </a:p>
          <a:p>
            <a:pPr marL="0" indent="0">
              <a:buNone/>
            </a:pPr>
            <a:r>
              <a:rPr lang="tr-TR" dirty="0"/>
              <a:t>&gt;&gt; qf1 = [0 -pi/2 pi/2 pi/2];</a:t>
            </a:r>
          </a:p>
          <a:p>
            <a:pPr marL="0" indent="0">
              <a:buNone/>
            </a:pPr>
            <a:r>
              <a:rPr lang="tr-TR" dirty="0"/>
              <a:t>&gt;&gt; qf2 = [-pi/3 -pi/2 pi/2 0];</a:t>
            </a:r>
          </a:p>
          <a:p>
            <a:pPr marL="0" indent="0">
              <a:buNone/>
            </a:pPr>
            <a:r>
              <a:rPr lang="tr-TR" dirty="0"/>
              <a:t>&gt;&gt; qf3 = [-pi/3 0 pi/2 -2*pi/3];</a:t>
            </a:r>
          </a:p>
          <a:p>
            <a:pPr marL="0" indent="0">
              <a:buNone/>
            </a:pPr>
            <a:r>
              <a:rPr lang="tr-TR" dirty="0"/>
              <a:t>&gt;&gt; qf4 = [-2*pi/3 0 pi/2 0];</a:t>
            </a:r>
          </a:p>
          <a:p>
            <a:pPr marL="0" indent="0">
              <a:buNone/>
            </a:pPr>
            <a:r>
              <a:rPr lang="tr-TR" dirty="0"/>
              <a:t>&gt;&gt; T0 = robo.fkine(qf0)</a:t>
            </a:r>
          </a:p>
          <a:p>
            <a:pPr marL="0" indent="0">
              <a:buNone/>
            </a:pPr>
            <a:endParaRPr lang="tr-TR" dirty="0"/>
          </a:p>
          <a:p>
            <a:pPr marL="0" indent="0">
              <a:buNone/>
            </a:pPr>
            <a:r>
              <a:rPr lang="tr-TR" dirty="0"/>
              <a:t>T0 =</a:t>
            </a:r>
          </a:p>
          <a:p>
            <a:pPr marL="0" indent="0">
              <a:buNone/>
            </a:pPr>
            <a:endParaRPr lang="tr-TR" dirty="0"/>
          </a:p>
          <a:p>
            <a:pPr marL="0" indent="0">
              <a:buNone/>
            </a:pPr>
            <a:r>
              <a:rPr lang="tr-TR" dirty="0"/>
              <a:t>    1.0000         0         0    0.5950</a:t>
            </a:r>
          </a:p>
          <a:p>
            <a:pPr marL="0" indent="0">
              <a:buNone/>
            </a:pPr>
            <a:r>
              <a:rPr lang="tr-TR" dirty="0"/>
              <a:t>         0    0.0000    1.0000         0</a:t>
            </a:r>
          </a:p>
          <a:p>
            <a:pPr marL="0" indent="0">
              <a:buNone/>
            </a:pPr>
            <a:r>
              <a:rPr lang="tr-TR" dirty="0"/>
              <a:t>         0   -1.0000    0.0000    0.3850</a:t>
            </a:r>
          </a:p>
          <a:p>
            <a:pPr marL="0" indent="0">
              <a:buNone/>
            </a:pPr>
            <a:r>
              <a:rPr lang="tr-TR" dirty="0"/>
              <a:t>         0         0         0    1.0000</a:t>
            </a:r>
          </a:p>
        </p:txBody>
      </p:sp>
    </p:spTree>
    <p:extLst>
      <p:ext uri="{BB962C8B-B14F-4D97-AF65-F5344CB8AC3E}">
        <p14:creationId xmlns:p14="http://schemas.microsoft.com/office/powerpoint/2010/main" xmlns="" val="30110690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632</Words>
  <Application>Microsoft Office PowerPoint</Application>
  <PresentationFormat>Özel</PresentationFormat>
  <Paragraphs>98</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Slice</vt:lpstr>
      <vt:lpstr>Matlab ROBOTIC TOOLBOX</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ROBOTIC TOOLBOX</dc:title>
  <dc:creator>Smokin</dc:creator>
  <cp:lastModifiedBy>usr</cp:lastModifiedBy>
  <cp:revision>6</cp:revision>
  <dcterms:created xsi:type="dcterms:W3CDTF">2016-11-19T19:34:04Z</dcterms:created>
  <dcterms:modified xsi:type="dcterms:W3CDTF">2017-12-22T13:48:37Z</dcterms:modified>
</cp:coreProperties>
</file>