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Player Behavior Analysis and Dropout Prediction in Digital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Deep Neural Networks with Steam Player Data</a:t>
            </a:r>
          </a:p>
          <a:p>
            <a:r>
              <a:t>[Your Name] • [Student ID] • [Date]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Player churn is a key issue in digital games.</a:t>
            </a:r>
          </a:p>
          <a:p>
            <a:r>
              <a:t>• Goal: Predict if a player will drop out based on usage trends.</a:t>
            </a:r>
          </a:p>
          <a:p>
            <a:r>
              <a:t>• Dataset: Monthly Steam player statistics.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SteamCharts.com (monthly records)</a:t>
            </a:r>
          </a:p>
          <a:p>
            <a:r>
              <a:t>• Features: Avg_players, Gain, Percent_Gain, Peak_Players, etc.</a:t>
            </a:r>
          </a:p>
          <a:p>
            <a:r>
              <a:t>• Churn Label: Based on Percent_Gain direction.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Gain_Ratio: Percent change in players.</a:t>
            </a:r>
          </a:p>
          <a:p>
            <a:r>
              <a:t>• Gain_Direction: Positive/negative gain.</a:t>
            </a:r>
          </a:p>
          <a:p>
            <a:r>
              <a:t>• Volatility: Absolute relative change.</a:t>
            </a:r>
          </a:p>
          <a:p>
            <a:r>
              <a:t>• Label: churn = 1 (drop), 0 (retain).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Deep Neural Network (DNN) with 3 hidden layers.</a:t>
            </a:r>
          </a:p>
          <a:p>
            <a:r>
              <a:t>• Activation: ReLU | Output: Sigmoid.</a:t>
            </a:r>
          </a:p>
          <a:p>
            <a:r>
              <a:t>• Optimizer: Adam | Loss: Binary Crossentropy | Epochs: 50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Test Accuracy: 100%</a:t>
            </a:r>
          </a:p>
          <a:p>
            <a:r>
              <a:t>• Confusion Matrix: [[512, 0], [0, 520]]</a:t>
            </a:r>
          </a:p>
          <a:p>
            <a:r>
              <a:t>• Loss curve shows perfect convergence.</a:t>
            </a:r>
          </a:p>
        </p:txBody>
      </p:sp>
      <p:pic>
        <p:nvPicPr>
          <p:cNvPr id="4" name="Picture 3" descr="dnn_final_loss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93192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SHAP Explainability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Explains why model made each prediction.</a:t>
            </a:r>
          </a:p>
          <a:p>
            <a:r>
              <a:t>• Top features: Gain_Direction, Gain, Gain_Ratio.</a:t>
            </a:r>
          </a:p>
          <a:p>
            <a:r>
              <a:t>• Visual: SHAP summary plot used.</a:t>
            </a:r>
          </a:p>
        </p:txBody>
      </p:sp>
      <p:pic>
        <p:nvPicPr>
          <p:cNvPr id="4" name="Picture 3" descr="shap_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931920" cy="19168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Accurate churn prediction with simple features.</a:t>
            </a:r>
          </a:p>
          <a:p>
            <a:r>
              <a:t>• Future: Use in-game metrics, extend to other games.</a:t>
            </a:r>
          </a:p>
          <a:p>
            <a:r>
              <a:t>• Try LSTM or temporal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Thank you for your attention!</a:t>
            </a:r>
          </a:p>
          <a:p>
            <a:r>
              <a:t>• 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