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747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344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814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2848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4161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0649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8302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Creating 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Distributed Systems / Run, Monitor &amp; Work with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ABP Suite</a:t>
            </a:r>
          </a:p>
          <a:p>
            <a:r>
              <a:rPr lang="tr-TR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Office Theme</vt:lpstr>
      <vt:lpstr>ABP Studio</vt:lpstr>
      <vt:lpstr>Agenda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</cp:revision>
  <dcterms:created xsi:type="dcterms:W3CDTF">2022-02-27T10:42:11Z</dcterms:created>
  <dcterms:modified xsi:type="dcterms:W3CDTF">2024-08-10T10:08:29Z</dcterms:modified>
</cp:coreProperties>
</file>