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74" r:id="rId7"/>
    <p:sldId id="264" r:id="rId8"/>
    <p:sldId id="277" r:id="rId9"/>
    <p:sldId id="278" r:id="rId10"/>
    <p:sldId id="279" r:id="rId11"/>
    <p:sldId id="280" r:id="rId12"/>
    <p:sldId id="272" r:id="rId13"/>
    <p:sldId id="276" r:id="rId14"/>
    <p:sldId id="260" r:id="rId15"/>
    <p:sldId id="261" r:id="rId16"/>
    <p:sldId id="262" r:id="rId17"/>
    <p:sldId id="263" r:id="rId18"/>
    <p:sldId id="275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309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abp.i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9C29ABD8-89EB-5168-B35C-F5236B6A1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787" y="3803848"/>
            <a:ext cx="2866898" cy="28668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06024"/>
          </a:xfrm>
        </p:spPr>
        <p:txBody>
          <a:bodyPr>
            <a:normAutofit/>
          </a:bodyPr>
          <a:lstStyle/>
          <a:p>
            <a:r>
              <a:rPr lang="tr-TR" sz="66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</a:t>
            </a:r>
            <a:endParaRPr lang="en-US" sz="6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28387"/>
            <a:ext cx="9144000" cy="949790"/>
          </a:xfrm>
        </p:spPr>
        <p:txBody>
          <a:bodyPr>
            <a:normAutofit/>
          </a:bodyPr>
          <a:lstStyle/>
          <a:p>
            <a:r>
              <a:rPr lang="tr-TR" sz="4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Missing Tool for .NET Developers</a:t>
            </a:r>
            <a:endParaRPr lang="en-US" sz="4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CCB837-0241-E92B-CF6D-7CFCF9FA0402}"/>
              </a:ext>
            </a:extLst>
          </p:cNvPr>
          <p:cNvSpPr txBox="1"/>
          <p:nvPr/>
        </p:nvSpPr>
        <p:spPr>
          <a:xfrm>
            <a:off x="4516302" y="3578177"/>
            <a:ext cx="2443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abp.io/studio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Developing, Running and Monitoring Distributed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Creating &amp; exploring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solution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applications &amp; services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Browsing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applications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Working 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profiles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Developing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&amp;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debugging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the Solution Runner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Monitoring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applications and services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Overall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 Requests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Exceptions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Logs</a:t>
            </a:r>
          </a:p>
        </p:txBody>
      </p:sp>
    </p:spTree>
    <p:extLst>
      <p:ext uri="{BB962C8B-B14F-4D97-AF65-F5344CB8AC3E}">
        <p14:creationId xmlns:p14="http://schemas.microsoft.com/office/powerpoint/2010/main" val="409451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Working with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844645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View &amp; manage Helm charts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Building docker images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Installing Helm charts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Connecting to a Kubernetes cluster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Accessing to internal 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Browsing the applications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Collecting data from a Kubernetes cluster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Intercepting 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Re-deploying services</a:t>
            </a:r>
          </a:p>
        </p:txBody>
      </p:sp>
      <p:pic>
        <p:nvPicPr>
          <p:cNvPr id="5" name="Picture 4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95A04BC2-077E-B162-88C4-4F188CC2B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071" y="1982154"/>
            <a:ext cx="4248356" cy="42483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F6EAFE-82B7-C018-9D1F-74423B7D2741}"/>
              </a:ext>
            </a:extLst>
          </p:cNvPr>
          <p:cNvSpPr txBox="1"/>
          <p:nvPr/>
        </p:nvSpPr>
        <p:spPr>
          <a:xfrm>
            <a:off x="8291107" y="1384943"/>
            <a:ext cx="3628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0" dirty="0">
                <a:effectLst/>
                <a:latin typeface="Roboto" panose="02000000000000000000" pitchFamily="2" charset="0"/>
              </a:rPr>
              <a:t>Kubernetes Integrated Microservice Development with ABP Studio</a:t>
            </a:r>
          </a:p>
        </p:txBody>
      </p:sp>
      <p:pic>
        <p:nvPicPr>
          <p:cNvPr id="1026" name="Picture 2" descr="Youtube - Free social media icons">
            <a:extLst>
              <a:ext uri="{FF2B5EF4-FFF2-40B4-BE49-F238E27FC236}">
                <a16:creationId xmlns:a16="http://schemas.microsoft.com/office/drawing/2014/main" id="{65FDA818-4B11-9BD4-12D8-2660BC609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071" y="1356821"/>
            <a:ext cx="654036" cy="65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70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 Main Solution Components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26" name="Picture 2" descr="Visual Studio logo and symbol, meaning, history, PNG">
            <a:extLst>
              <a:ext uri="{FF2B5EF4-FFF2-40B4-BE49-F238E27FC236}">
                <a16:creationId xmlns:a16="http://schemas.microsoft.com/office/drawing/2014/main" id="{D90B3BE0-840F-2332-23D2-746243596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62" y="1844165"/>
            <a:ext cx="1022285" cy="57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90FEA5-FD60-174D-96E3-9F9820F4BB09}"/>
              </a:ext>
            </a:extLst>
          </p:cNvPr>
          <p:cNvSpPr txBox="1"/>
          <p:nvPr/>
        </p:nvSpPr>
        <p:spPr>
          <a:xfrm>
            <a:off x="1385739" y="1823905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EasyCrm.OrderingService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.NET Solution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0" name="Picture 2" descr="Visual Studio logo and symbol, meaning, history, PNG">
            <a:extLst>
              <a:ext uri="{FF2B5EF4-FFF2-40B4-BE49-F238E27FC236}">
                <a16:creationId xmlns:a16="http://schemas.microsoft.com/office/drawing/2014/main" id="{519583ED-C181-1AB6-D158-7488BE3DC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62" y="2662411"/>
            <a:ext cx="1022285" cy="57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8A1AD5-12B0-F156-6D1F-EB2663F7BE49}"/>
              </a:ext>
            </a:extLst>
          </p:cNvPr>
          <p:cNvSpPr txBox="1"/>
          <p:nvPr/>
        </p:nvSpPr>
        <p:spPr>
          <a:xfrm>
            <a:off x="1385739" y="2642151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EasyCrm.BasketService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.NET Solution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4" name="Picture 2" descr="Visual Studio logo and symbol, meaning, history, PNG">
            <a:extLst>
              <a:ext uri="{FF2B5EF4-FFF2-40B4-BE49-F238E27FC236}">
                <a16:creationId xmlns:a16="http://schemas.microsoft.com/office/drawing/2014/main" id="{FA2E3F83-F143-1D8E-DAE6-184095808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62" y="3491358"/>
            <a:ext cx="1022285" cy="57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E20EE5-520E-5A94-0426-09F88CA59D16}"/>
              </a:ext>
            </a:extLst>
          </p:cNvPr>
          <p:cNvSpPr txBox="1"/>
          <p:nvPr/>
        </p:nvSpPr>
        <p:spPr>
          <a:xfrm>
            <a:off x="1385739" y="3471098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EasyCrm.CatalogService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.NET Solution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6" name="Picture 2" descr="Visual Studio logo and symbol, meaning, history, PNG">
            <a:extLst>
              <a:ext uri="{FF2B5EF4-FFF2-40B4-BE49-F238E27FC236}">
                <a16:creationId xmlns:a16="http://schemas.microsoft.com/office/drawing/2014/main" id="{A5A15884-D5FC-2F7B-0F5C-26249FC84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62" y="4309604"/>
            <a:ext cx="1022285" cy="57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E930640-1050-1E42-7211-F0BE4B0B86A4}"/>
              </a:ext>
            </a:extLst>
          </p:cNvPr>
          <p:cNvSpPr txBox="1"/>
          <p:nvPr/>
        </p:nvSpPr>
        <p:spPr>
          <a:xfrm>
            <a:off x="1385739" y="4289344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EasyCrm.CustomerService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.NET Solution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028" name="Picture 4" descr="Jigsaw Puzzle Vector PNG Images, Jigsaw Puzzle Icon Web Assemble, Shape,  Concept, Swot PNG Image For Free Download">
            <a:extLst>
              <a:ext uri="{FF2B5EF4-FFF2-40B4-BE49-F238E27FC236}">
                <a16:creationId xmlns:a16="http://schemas.microsoft.com/office/drawing/2014/main" id="{84E21541-B48C-FF65-D7B5-3ADAB07C4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93" y="1674545"/>
            <a:ext cx="898370" cy="89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13371DA-084A-B484-0CCD-70884CCE3464}"/>
              </a:ext>
            </a:extLst>
          </p:cNvPr>
          <p:cNvSpPr txBox="1"/>
          <p:nvPr/>
        </p:nvSpPr>
        <p:spPr>
          <a:xfrm>
            <a:off x="5583182" y="1803647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EasyCrm.OrderingService</a:t>
            </a:r>
            <a:br>
              <a:rPr lang="tr-TR" dirty="0"/>
            </a:br>
            <a:r>
              <a:rPr lang="tr-TR" sz="1600" b="1" dirty="0">
                <a:solidFill>
                  <a:srgbClr val="00B050"/>
                </a:solidFill>
              </a:rPr>
              <a:t>ABP Studio Module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F8133B-9D6A-8F62-4241-0DBD39541B32}"/>
              </a:ext>
            </a:extLst>
          </p:cNvPr>
          <p:cNvCxnSpPr>
            <a:stCxn id="9" idx="3"/>
            <a:endCxn id="1028" idx="1"/>
          </p:cNvCxnSpPr>
          <p:nvPr/>
        </p:nvCxnSpPr>
        <p:spPr>
          <a:xfrm flipV="1">
            <a:off x="4072378" y="2123730"/>
            <a:ext cx="805915" cy="7952"/>
          </a:xfrm>
          <a:prstGeom prst="straightConnector1">
            <a:avLst/>
          </a:prstGeom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1" name="Picture 4" descr="Jigsaw Puzzle Vector PNG Images, Jigsaw Puzzle Icon Web Assemble, Shape,  Concept, Swot PNG Image For Free Download">
            <a:extLst>
              <a:ext uri="{FF2B5EF4-FFF2-40B4-BE49-F238E27FC236}">
                <a16:creationId xmlns:a16="http://schemas.microsoft.com/office/drawing/2014/main" id="{157E3AAA-DE7E-EDD3-C17D-5E075E045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93" y="2492791"/>
            <a:ext cx="898370" cy="89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2496979-150D-D715-4B7A-6E18619E39D2}"/>
              </a:ext>
            </a:extLst>
          </p:cNvPr>
          <p:cNvSpPr txBox="1"/>
          <p:nvPr/>
        </p:nvSpPr>
        <p:spPr>
          <a:xfrm>
            <a:off x="5583182" y="2621893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EasyCrm.BasketService</a:t>
            </a:r>
            <a:br>
              <a:rPr lang="tr-TR" dirty="0"/>
            </a:br>
            <a:r>
              <a:rPr lang="tr-TR" sz="1600" b="1" dirty="0">
                <a:solidFill>
                  <a:srgbClr val="00B050"/>
                </a:solidFill>
              </a:rPr>
              <a:t>ABP Studio Module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C3CFD1-A712-1E85-663A-473FB7AB3417}"/>
              </a:ext>
            </a:extLst>
          </p:cNvPr>
          <p:cNvCxnSpPr>
            <a:endCxn id="21" idx="1"/>
          </p:cNvCxnSpPr>
          <p:nvPr/>
        </p:nvCxnSpPr>
        <p:spPr>
          <a:xfrm flipV="1">
            <a:off x="4072378" y="2941976"/>
            <a:ext cx="805915" cy="7952"/>
          </a:xfrm>
          <a:prstGeom prst="straightConnector1">
            <a:avLst/>
          </a:prstGeom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7" name="Picture 4" descr="Jigsaw Puzzle Vector PNG Images, Jigsaw Puzzle Icon Web Assemble, Shape,  Concept, Swot PNG Image For Free Download">
            <a:extLst>
              <a:ext uri="{FF2B5EF4-FFF2-40B4-BE49-F238E27FC236}">
                <a16:creationId xmlns:a16="http://schemas.microsoft.com/office/drawing/2014/main" id="{3EBCB2B3-9D70-769D-149C-9A4E0CC76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93" y="3362256"/>
            <a:ext cx="898370" cy="89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CCF2123-2BA0-9696-1D6B-340936C63372}"/>
              </a:ext>
            </a:extLst>
          </p:cNvPr>
          <p:cNvSpPr txBox="1"/>
          <p:nvPr/>
        </p:nvSpPr>
        <p:spPr>
          <a:xfrm>
            <a:off x="5583182" y="3491358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EasyCrm.CatalogService</a:t>
            </a:r>
            <a:br>
              <a:rPr lang="tr-TR" dirty="0"/>
            </a:br>
            <a:r>
              <a:rPr lang="tr-TR" sz="1600" b="1" dirty="0">
                <a:solidFill>
                  <a:srgbClr val="00B050"/>
                </a:solidFill>
              </a:rPr>
              <a:t>ABP Studio Module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06F3A1F-E780-5F40-30AE-31C5BB58F7D0}"/>
              </a:ext>
            </a:extLst>
          </p:cNvPr>
          <p:cNvCxnSpPr>
            <a:endCxn id="27" idx="1"/>
          </p:cNvCxnSpPr>
          <p:nvPr/>
        </p:nvCxnSpPr>
        <p:spPr>
          <a:xfrm flipV="1">
            <a:off x="4072378" y="3811441"/>
            <a:ext cx="805915" cy="7952"/>
          </a:xfrm>
          <a:prstGeom prst="straightConnector1">
            <a:avLst/>
          </a:prstGeom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Picture 4" descr="Jigsaw Puzzle Vector PNG Images, Jigsaw Puzzle Icon Web Assemble, Shape,  Concept, Swot PNG Image For Free Download">
            <a:extLst>
              <a:ext uri="{FF2B5EF4-FFF2-40B4-BE49-F238E27FC236}">
                <a16:creationId xmlns:a16="http://schemas.microsoft.com/office/drawing/2014/main" id="{39027854-1D9B-6777-4902-532A4B3DA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93" y="4180502"/>
            <a:ext cx="898370" cy="89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C983F54-89C2-319A-7BC1-AFA7B1DDC124}"/>
              </a:ext>
            </a:extLst>
          </p:cNvPr>
          <p:cNvSpPr txBox="1"/>
          <p:nvPr/>
        </p:nvSpPr>
        <p:spPr>
          <a:xfrm>
            <a:off x="5583182" y="4309604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EasyCrm.CustomersService</a:t>
            </a:r>
            <a:br>
              <a:rPr lang="tr-TR" dirty="0"/>
            </a:br>
            <a:r>
              <a:rPr lang="tr-TR" sz="1600" b="1" dirty="0">
                <a:solidFill>
                  <a:srgbClr val="00B050"/>
                </a:solidFill>
              </a:rPr>
              <a:t>ABP Studio Module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7114CB-A2B1-72F6-7ED5-443A7278538A}"/>
              </a:ext>
            </a:extLst>
          </p:cNvPr>
          <p:cNvCxnSpPr>
            <a:endCxn id="30" idx="1"/>
          </p:cNvCxnSpPr>
          <p:nvPr/>
        </p:nvCxnSpPr>
        <p:spPr>
          <a:xfrm flipV="1">
            <a:off x="4072378" y="4629687"/>
            <a:ext cx="805915" cy="7952"/>
          </a:xfrm>
          <a:prstGeom prst="straightConnector1">
            <a:avLst/>
          </a:prstGeom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32" name="Picture 8" descr="Puzzle - Free education icons">
            <a:extLst>
              <a:ext uri="{FF2B5EF4-FFF2-40B4-BE49-F238E27FC236}">
                <a16:creationId xmlns:a16="http://schemas.microsoft.com/office/drawing/2014/main" id="{B9C15FB3-1805-6D53-E1BF-20D34E25E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6448" y="2567442"/>
            <a:ext cx="749068" cy="74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5FA8C14-3028-C7CF-E547-C2F591627D46}"/>
              </a:ext>
            </a:extLst>
          </p:cNvPr>
          <p:cNvSpPr txBox="1"/>
          <p:nvPr/>
        </p:nvSpPr>
        <p:spPr>
          <a:xfrm>
            <a:off x="9385955" y="3339204"/>
            <a:ext cx="24761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EasyCrm</a:t>
            </a:r>
          </a:p>
          <a:p>
            <a:r>
              <a:rPr lang="tr-TR" sz="2000" b="1" dirty="0">
                <a:solidFill>
                  <a:srgbClr val="C00000"/>
                </a:solidFill>
              </a:rPr>
              <a:t>ABP Studio Solution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BA47AD4E-CCF6-C5E1-D3E4-3EB374FC0010}"/>
              </a:ext>
            </a:extLst>
          </p:cNvPr>
          <p:cNvSpPr/>
          <p:nvPr/>
        </p:nvSpPr>
        <p:spPr>
          <a:xfrm>
            <a:off x="8163613" y="1803647"/>
            <a:ext cx="1055802" cy="3080992"/>
          </a:xfrm>
          <a:prstGeom prst="rightBrac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EB26F7-AC00-B2B8-C527-08C31135BEBD}"/>
              </a:ext>
            </a:extLst>
          </p:cNvPr>
          <p:cNvSpPr txBox="1"/>
          <p:nvPr/>
        </p:nvSpPr>
        <p:spPr>
          <a:xfrm>
            <a:off x="1712510" y="5673980"/>
            <a:ext cx="30467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EasyCrm.CustomerService.UI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.NET Project (.csproj)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034" name="Picture 10" descr="C Sharp (C#) &quot; Icon - Download for free – Iconduck">
            <a:extLst>
              <a:ext uri="{FF2B5EF4-FFF2-40B4-BE49-F238E27FC236}">
                <a16:creationId xmlns:a16="http://schemas.microsoft.com/office/drawing/2014/main" id="{226BB4D5-B33B-D985-0ABF-7DAA37164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598" y="5722133"/>
            <a:ext cx="461912" cy="51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CD393AA-53D9-966C-049C-569226106D85}"/>
              </a:ext>
            </a:extLst>
          </p:cNvPr>
          <p:cNvSpPr txBox="1"/>
          <p:nvPr/>
        </p:nvSpPr>
        <p:spPr>
          <a:xfrm>
            <a:off x="6746423" y="5673980"/>
            <a:ext cx="30467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EasyCrm.CustomerService.UI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ABP Studio Package</a:t>
            </a:r>
            <a:endParaRPr lang="en-US" sz="1600" b="1" dirty="0">
              <a:solidFill>
                <a:srgbClr val="7030A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731054F-6689-6DC3-C3F6-AC699C9E0F1B}"/>
              </a:ext>
            </a:extLst>
          </p:cNvPr>
          <p:cNvCxnSpPr>
            <a:cxnSpLocks/>
          </p:cNvCxnSpPr>
          <p:nvPr/>
        </p:nvCxnSpPr>
        <p:spPr>
          <a:xfrm>
            <a:off x="4759306" y="5989707"/>
            <a:ext cx="1259999" cy="0"/>
          </a:xfrm>
          <a:prstGeom prst="straightConnector1">
            <a:avLst/>
          </a:prstGeom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40" name="Picture 16" descr="Package - Free business icons">
            <a:extLst>
              <a:ext uri="{FF2B5EF4-FFF2-40B4-BE49-F238E27FC236}">
                <a16:creationId xmlns:a16="http://schemas.microsoft.com/office/drawing/2014/main" id="{A0B42078-5E3C-50EC-DA28-4BA6FDC33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696" y="5722133"/>
            <a:ext cx="573727" cy="57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32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5" grpId="0"/>
      <p:bldP spid="17" grpId="0"/>
      <p:bldP spid="18" grpId="0"/>
      <p:bldP spid="22" grpId="0"/>
      <p:bldP spid="28" grpId="0"/>
      <p:bldP spid="31" grpId="0"/>
      <p:bldP spid="33" grpId="0"/>
      <p:bldP spid="34" grpId="0" animBg="1"/>
      <p:bldP spid="36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 Main Solution Components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2F2103-0ECE-0682-3ACA-A00CC3AB6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701" y="2084030"/>
            <a:ext cx="67627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55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 vs .NET Aspire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BDDB75-87E3-2D9A-AD58-3C6BB815FC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1896416"/>
              </p:ext>
            </p:extLst>
          </p:nvPr>
        </p:nvGraphicFramePr>
        <p:xfrm>
          <a:off x="838200" y="1825625"/>
          <a:ext cx="10515597" cy="3774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85305383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4362249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94362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ABP Studio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.NET Aspire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66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Integration Packages (</a:t>
                      </a:r>
                      <a:r>
                        <a:rPr lang="tr-TR" sz="1400" b="0" dirty="0"/>
                        <a:t>Dapr, Redis, RabbitMQ, MongoDB, etc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 (rich and well-integrated abstractions) / ABP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 (simple abstraction and integrations)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661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Starter Templates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 (ad</a:t>
                      </a:r>
                      <a:r>
                        <a:rPr lang="en-US" dirty="0" err="1"/>
                        <a:t>va</a:t>
                      </a:r>
                      <a:r>
                        <a:rPr lang="tr-TR" dirty="0" err="1"/>
                        <a:t>nced</a:t>
                      </a:r>
                      <a:r>
                        <a:rPr lang="tr-TR" dirty="0"/>
                        <a:t> architecture &amp; options)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 (simple)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45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Monitoring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HTTP Requests, Events, Exceptions,  Logs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Metrics, Traces, Logs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0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Architecting / Building Solutions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Application Runner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22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Kubernetes Tunneling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85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Building Modular Solutions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653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238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Road Map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Theme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Builder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Customizing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Re-used Application Modules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Internal &amp; Public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 Stores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More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Options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Analyzing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Your Solution &amp; Smart Best-Practice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Suggestions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Rapid Application Development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System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Any feature request: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info@abp.io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985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Licensing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DCFFC9-C277-3142-9198-FACC77233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16201"/>
            <a:ext cx="10813330" cy="302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33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Next Planned Live Events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Developing Modular Monolith Applications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Developing Microservice Applications &amp; The Microservice Startup Template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01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45273"/>
            <a:ext cx="4767115" cy="57316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28700" b="1" dirty="0">
                <a:solidFill>
                  <a:schemeClr val="accent6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  <a:br>
              <a:rPr lang="tr-TR" sz="9600" b="1" dirty="0">
                <a:solidFill>
                  <a:schemeClr val="accent6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7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questions</a:t>
            </a:r>
            <a:endParaRPr lang="en-US" sz="96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2" name="Picture 1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E32EBF59-E335-9C1E-179F-5287A2661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689" y="1183660"/>
            <a:ext cx="4424385" cy="44243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F96CB6-7A24-53C9-60A6-B18BB75E27D0}"/>
              </a:ext>
            </a:extLst>
          </p:cNvPr>
          <p:cNvSpPr txBox="1"/>
          <p:nvPr/>
        </p:nvSpPr>
        <p:spPr>
          <a:xfrm>
            <a:off x="6586689" y="603624"/>
            <a:ext cx="4424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/>
              <a:t>abp.io/studio</a:t>
            </a:r>
          </a:p>
        </p:txBody>
      </p:sp>
    </p:spTree>
    <p:extLst>
      <p:ext uri="{BB962C8B-B14F-4D97-AF65-F5344CB8AC3E}">
        <p14:creationId xmlns:p14="http://schemas.microsoft.com/office/powerpoint/2010/main" val="2062712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7860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What is ABP Studio? Why We’ve Built it?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Installation &amp; Overview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Basics: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solutions / Using ABP &amp; .NET CLI commands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&amp; complex applications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Developing, running and monitoring </a:t>
            </a:r>
            <a:r>
              <a:rPr lang="tr-TR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</a:t>
            </a:r>
            <a:r>
              <a:rPr lang="tr-TR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ystems</a:t>
            </a:r>
            <a:endParaRPr lang="tr-TR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Working with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Working with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Suite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.NET Aspire?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Road Map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Licensing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Next ABP Studio Events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What it is?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21781"/>
            <a:ext cx="6540610" cy="3855182"/>
          </a:xfrm>
        </p:spPr>
        <p:txBody>
          <a:bodyPr/>
          <a:lstStyle/>
          <a:p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cross-platform desktop application 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ABP developers</a:t>
            </a:r>
            <a:endParaRPr lang="tr-TR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tool you use daily to simplify or automate your </a:t>
            </a: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non-coding activities</a:t>
            </a:r>
          </a:p>
          <a:p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It is </a:t>
            </a: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not 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coding IDE (e.g. Visual Studio)</a:t>
            </a: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A98693-51AA-5614-0F0D-B39B67A7E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5" y="1638300"/>
            <a:ext cx="442912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28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Why?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59880" cy="4351338"/>
          </a:xfrm>
        </p:spPr>
        <p:txBody>
          <a:bodyPr>
            <a:normAutofit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tr-TR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single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view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of a system consists of multiple .NET solutions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Architecting complex software solutions</a:t>
            </a:r>
          </a:p>
          <a:p>
            <a:pPr lvl="2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monoliths</a:t>
            </a:r>
          </a:p>
          <a:p>
            <a:pPr lvl="2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/ distributed systems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Building &amp; managing multi-package or layered modules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Install, uninstall and explore external modules</a:t>
            </a:r>
          </a:p>
        </p:txBody>
      </p:sp>
      <p:pic>
        <p:nvPicPr>
          <p:cNvPr id="2052" name="Picture 4" descr="Architect Your Solutions">
            <a:extLst>
              <a:ext uri="{FF2B5EF4-FFF2-40B4-BE49-F238E27FC236}">
                <a16:creationId xmlns:a16="http://schemas.microsoft.com/office/drawing/2014/main" id="{FDCB98E2-3C88-42D7-A6AC-25FA3E573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424" y="1095292"/>
            <a:ext cx="4051576" cy="466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9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Why?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1953" cy="4351338"/>
          </a:xfrm>
        </p:spPr>
        <p:txBody>
          <a:bodyPr>
            <a:normAutofit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single UI to control multi-application solutions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multiple applications/services with a single click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Browse, monitor, trace and debug problems across applications/services</a:t>
            </a:r>
          </a:p>
        </p:txBody>
      </p:sp>
      <p:pic>
        <p:nvPicPr>
          <p:cNvPr id="3074" name="Picture 2" descr="Run Multi-Application or Microservice Solutions in a Breeze">
            <a:extLst>
              <a:ext uri="{FF2B5EF4-FFF2-40B4-BE49-F238E27FC236}">
                <a16:creationId xmlns:a16="http://schemas.microsoft.com/office/drawing/2014/main" id="{00B2B66F-D8AB-063A-4026-055239842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022" y="365125"/>
            <a:ext cx="11692379" cy="569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26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Why?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24513" cy="4351338"/>
          </a:xfrm>
        </p:spPr>
        <p:txBody>
          <a:bodyPr>
            <a:normAutofit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comfortable development environment for Kubernetes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Seemlessly integrate your local environment to a Kubernetes cluster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 internal services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Intercept traffic to run, debug and develop a service in your local environment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098" name="Picture 2" descr="Integrate with your Kubernetes Cluster">
            <a:extLst>
              <a:ext uri="{FF2B5EF4-FFF2-40B4-BE49-F238E27FC236}">
                <a16:creationId xmlns:a16="http://schemas.microsoft.com/office/drawing/2014/main" id="{51893D6F-78D0-6295-A235-FAA41A6F8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920" y="678613"/>
            <a:ext cx="4831080" cy="537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70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45273"/>
            <a:ext cx="10515599" cy="57316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6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72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0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Creating New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Startup Templates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Empty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(Single Layer)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(Layered)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Options for the startup templates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Database, UI Framework, UI Theme, Optional Modules, …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Imported Modules &amp; Dependencies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&amp; .NET CLI Commands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42927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Building Modular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pre-built application module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Customizing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used module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module with its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source code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new modules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DDD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Empty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Package References</a:t>
            </a:r>
          </a:p>
        </p:txBody>
      </p:sp>
    </p:spTree>
    <p:extLst>
      <p:ext uri="{BB962C8B-B14F-4D97-AF65-F5344CB8AC3E}">
        <p14:creationId xmlns:p14="http://schemas.microsoft.com/office/powerpoint/2010/main" val="20872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641</Words>
  <Application>Microsoft Office PowerPoint</Application>
  <PresentationFormat>Widescreen</PresentationFormat>
  <Paragraphs>134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Euclid Circular B</vt:lpstr>
      <vt:lpstr>Roboto</vt:lpstr>
      <vt:lpstr>Office Theme</vt:lpstr>
      <vt:lpstr>ABP Studio</vt:lpstr>
      <vt:lpstr>Agenda</vt:lpstr>
      <vt:lpstr>ABP Studio: What it is?</vt:lpstr>
      <vt:lpstr>ABP Studio: Why?</vt:lpstr>
      <vt:lpstr>ABP Studio: Why?</vt:lpstr>
      <vt:lpstr>ABP Studio: Why?</vt:lpstr>
      <vt:lpstr>PowerPoint Presentation</vt:lpstr>
      <vt:lpstr>Creating New Solutions</vt:lpstr>
      <vt:lpstr>Building Modular Solutions</vt:lpstr>
      <vt:lpstr>Developing, Running and Monitoring Distributed Systems</vt:lpstr>
      <vt:lpstr>Working with Kubernetes</vt:lpstr>
      <vt:lpstr>ABP Studio Main Solution Components</vt:lpstr>
      <vt:lpstr>ABP Studio Main Solution Components</vt:lpstr>
      <vt:lpstr>ABP Studio vs .NET Aspire</vt:lpstr>
      <vt:lpstr>ABP Studio: Road Map</vt:lpstr>
      <vt:lpstr>ABP Studio: Licensing</vt:lpstr>
      <vt:lpstr>ABP Studio: Next Planned Live Events</vt:lpstr>
      <vt:lpstr>PowerPoint Presentation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46</cp:revision>
  <dcterms:created xsi:type="dcterms:W3CDTF">2022-02-27T10:42:11Z</dcterms:created>
  <dcterms:modified xsi:type="dcterms:W3CDTF">2024-08-13T10:55:09Z</dcterms:modified>
</cp:coreProperties>
</file>