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7" r:id="rId9"/>
    <p:sldId id="272" r:id="rId10"/>
    <p:sldId id="276" r:id="rId11"/>
    <p:sldId id="278" r:id="rId12"/>
    <p:sldId id="279" r:id="rId13"/>
    <p:sldId id="280" r:id="rId14"/>
    <p:sldId id="260" r:id="rId15"/>
    <p:sldId id="261" r:id="rId16"/>
    <p:sldId id="262" r:id="rId17"/>
    <p:sldId id="263" r:id="rId18"/>
    <p:sldId id="27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9C29ABD8-89EB-5168-B35C-F5236B6A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87" y="3803848"/>
            <a:ext cx="2866898" cy="2866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02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387"/>
            <a:ext cx="9144000" cy="949790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CB837-0241-E92B-CF6D-7CFCF9FA0402}"/>
              </a:ext>
            </a:extLst>
          </p:cNvPr>
          <p:cNvSpPr txBox="1"/>
          <p:nvPr/>
        </p:nvSpPr>
        <p:spPr>
          <a:xfrm>
            <a:off x="4516302" y="3578177"/>
            <a:ext cx="244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Modular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pre-built application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used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with its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source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modules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Package References</a:t>
            </a:r>
          </a:p>
        </p:txBody>
      </p:sp>
    </p:spTree>
    <p:extLst>
      <p:ext uri="{BB962C8B-B14F-4D97-AF65-F5344CB8AC3E}">
        <p14:creationId xmlns:p14="http://schemas.microsoft.com/office/powerpoint/2010/main" val="20872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&amp; exploring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&amp;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profiles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debugging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Solution Runner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applications and 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945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464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 &amp;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Helm charts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Accessing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Collecting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a Kubernetes cluster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Re-deploying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services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5A04BC2-077E-B162-88C4-4F188CC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71" y="1982154"/>
            <a:ext cx="4248356" cy="4248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6EAFE-82B7-C018-9D1F-74423B7D2741}"/>
              </a:ext>
            </a:extLst>
          </p:cNvPr>
          <p:cNvSpPr txBox="1"/>
          <p:nvPr/>
        </p:nvSpPr>
        <p:spPr>
          <a:xfrm>
            <a:off x="8291107" y="1384943"/>
            <a:ext cx="36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Roboto" panose="02000000000000000000" pitchFamily="2" charset="0"/>
              </a:rPr>
              <a:t>Kubernetes Integrated Microservice Development with ABP Studio</a:t>
            </a:r>
          </a:p>
        </p:txBody>
      </p:sp>
      <p:pic>
        <p:nvPicPr>
          <p:cNvPr id="1026" name="Picture 2" descr="Youtube - Free social media icons">
            <a:extLst>
              <a:ext uri="{FF2B5EF4-FFF2-40B4-BE49-F238E27FC236}">
                <a16:creationId xmlns:a16="http://schemas.microsoft.com/office/drawing/2014/main" id="{65FDA818-4B11-9BD4-12D8-2660BC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71" y="1356821"/>
            <a:ext cx="654036" cy="6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827009"/>
              </p:ext>
            </p:extLst>
          </p:nvPr>
        </p:nvGraphicFramePr>
        <p:xfrm>
          <a:off x="838200" y="1541780"/>
          <a:ext cx="10515597" cy="4693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b="1" dirty="0"/>
                        <a:t>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tr-TR" dirty="0"/>
                        <a:t> (rich and well-integrated abstractions) </a:t>
                      </a:r>
                      <a:r>
                        <a:rPr lang="en-US" i="1" dirty="0"/>
                        <a:t>with</a:t>
                      </a:r>
                      <a:r>
                        <a:rPr lang="tr-TR" i="1" dirty="0"/>
                        <a:t> ABP Framework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tr-TR" dirty="0"/>
                        <a:t> (simple </a:t>
                      </a:r>
                      <a:r>
                        <a:rPr lang="tr-TR" dirty="0" err="1"/>
                        <a:t>abstraction</a:t>
                      </a:r>
                      <a:r>
                        <a:rPr lang="tr-TR" dirty="0"/>
                        <a:t> </a:t>
                      </a:r>
                      <a:r>
                        <a:rPr lang="en-US" dirty="0"/>
                        <a:t>&amp; </a:t>
                      </a:r>
                      <a:r>
                        <a:rPr lang="tr-TR" dirty="0" err="1"/>
                        <a:t>integrations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Starter Templates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tr-TR" dirty="0"/>
                        <a:t> (ad</a:t>
                      </a:r>
                      <a:r>
                        <a:rPr lang="en-US" dirty="0" err="1"/>
                        <a:t>va</a:t>
                      </a:r>
                      <a:r>
                        <a:rPr lang="tr-TR" dirty="0" err="1"/>
                        <a:t>nced</a:t>
                      </a:r>
                      <a:r>
                        <a:rPr lang="tr-TR" dirty="0"/>
                        <a:t> architecture &amp; </a:t>
                      </a:r>
                      <a:r>
                        <a:rPr lang="tr-TR" dirty="0" err="1"/>
                        <a:t>options</a:t>
                      </a:r>
                      <a:r>
                        <a:rPr lang="en-US" dirty="0"/>
                        <a:t>, includes K8s config, includes application modules, ready to deploy to production, ...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tr-TR" dirty="0"/>
                        <a:t> (</a:t>
                      </a:r>
                      <a:r>
                        <a:rPr lang="tr-TR" dirty="0" err="1"/>
                        <a:t>simple</a:t>
                      </a:r>
                      <a:r>
                        <a:rPr lang="en-US" dirty="0"/>
                        <a:t>, minimal, configured for local development, far away from a real-world solution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/>
                        <a:t>Monitoring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 </a:t>
                      </a:r>
                      <a:r>
                        <a:rPr lang="en-US" dirty="0"/>
                        <a:t>(</a:t>
                      </a:r>
                      <a:r>
                        <a:rPr lang="tr-TR" dirty="0"/>
                        <a:t>HTTP Requests, Events, Exceptions,  </a:t>
                      </a:r>
                      <a:r>
                        <a:rPr lang="tr-TR" dirty="0" err="1"/>
                        <a:t>Logs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r>
                        <a:rPr lang="en-US" dirty="0"/>
                        <a:t> (</a:t>
                      </a:r>
                      <a:r>
                        <a:rPr lang="tr-TR" dirty="0" err="1"/>
                        <a:t>Metrics</a:t>
                      </a:r>
                      <a:r>
                        <a:rPr lang="tr-TR" dirty="0"/>
                        <a:t>, Traces, </a:t>
                      </a:r>
                      <a:r>
                        <a:rPr lang="tr-TR" dirty="0" err="1"/>
                        <a:t>Logs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Application </a:t>
                      </a:r>
                      <a:r>
                        <a:rPr lang="tr-TR" b="1" dirty="0" err="1"/>
                        <a:t>Runner</a:t>
                      </a:r>
                      <a:r>
                        <a:rPr lang="en-US" b="1" dirty="0"/>
                        <a:t> (hosting)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r>
                        <a:rPr lang="en-US" dirty="0"/>
                        <a:t> (advanced)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</a:t>
                      </a:r>
                      <a:r>
                        <a:rPr lang="en-US" dirty="0"/>
                        <a:t> (no individual start/stop, no UI)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06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Architecting / Building Solutions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Kubernetes Tunneling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/>
                        <a:t>Building Modular Solutions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YES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Many other useful features…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YES </a:t>
                      </a:r>
                      <a:r>
                        <a:rPr lang="en-US" b="1" dirty="0">
                          <a:sym typeface="Wingdings" panose="05000000000000000000" pitchFamily="2" charset="2"/>
                        </a:rPr>
                        <a:t>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62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4" y="1630720"/>
            <a:ext cx="10132343" cy="28328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7E97E-C046-8A3F-CBA2-627DF8FD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39" y="4707332"/>
            <a:ext cx="7414910" cy="99561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2FBF7-6816-B029-6CD7-29C46BE4FCF3}"/>
              </a:ext>
            </a:extLst>
          </p:cNvPr>
          <p:cNvSpPr txBox="1"/>
          <p:nvPr/>
        </p:nvSpPr>
        <p:spPr>
          <a:xfrm>
            <a:off x="1749615" y="4604973"/>
            <a:ext cx="133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20%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Discount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A96FC-7396-4B8B-6BC1-030B14C5A852}"/>
              </a:ext>
            </a:extLst>
          </p:cNvPr>
          <p:cNvSpPr txBox="1"/>
          <p:nvPr/>
        </p:nvSpPr>
        <p:spPr>
          <a:xfrm>
            <a:off x="3089248" y="5805302"/>
            <a:ext cx="235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b="1" dirty="0"/>
              <a:t>abp.io/pricing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ECD5-3E0F-20B4-434A-75AEFC99A83A}"/>
              </a:ext>
            </a:extLst>
          </p:cNvPr>
          <p:cNvSpPr txBox="1"/>
          <p:nvPr/>
        </p:nvSpPr>
        <p:spPr>
          <a:xfrm>
            <a:off x="5755505" y="5805302"/>
            <a:ext cx="480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LAST 2 DAYS..!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4767115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" name="Picture 1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32EBF59-E335-9C1E-179F-5287A266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9" y="1183660"/>
            <a:ext cx="4424385" cy="4424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96CB6-7A24-53C9-60A6-B18BB75E27D0}"/>
              </a:ext>
            </a:extLst>
          </p:cNvPr>
          <p:cNvSpPr txBox="1"/>
          <p:nvPr/>
        </p:nvSpPr>
        <p:spPr>
          <a:xfrm>
            <a:off x="6586689" y="603624"/>
            <a:ext cx="442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86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ystems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sz="36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a system consists of multiple .NET solutions</a:t>
            </a:r>
          </a:p>
          <a:p>
            <a:pPr lvl="1"/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systems</a:t>
            </a:r>
            <a:endParaRPr lang="tr-TR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549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New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(Single Layer)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(Layered)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Database, UI Framework, UI Theme, Optional Modules, 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Imported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 &amp; Dependencies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&amp; .NET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 Commands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702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Roboto</vt:lpstr>
      <vt:lpstr>Wingdings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Creating New Solutions</vt:lpstr>
      <vt:lpstr>ABP Studio Main Solution Components</vt:lpstr>
      <vt:lpstr>ABP Studio Main Solution Components</vt:lpstr>
      <vt:lpstr>Building Modular Solutions</vt:lpstr>
      <vt:lpstr>Developing, Running and Monitoring Distributed Systems</vt:lpstr>
      <vt:lpstr>Working with Kubernetes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56</cp:revision>
  <dcterms:created xsi:type="dcterms:W3CDTF">2022-02-27T10:42:11Z</dcterms:created>
  <dcterms:modified xsi:type="dcterms:W3CDTF">2024-08-15T09:11:46Z</dcterms:modified>
</cp:coreProperties>
</file>