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58" r:id="rId4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Lexend" pitchFamily="2" charset="-94"/>
      <p:regular r:id="rId53"/>
      <p:bold r:id="rId54"/>
    </p:embeddedFont>
    <p:embeddedFont>
      <p:font typeface="Poppins" panose="00000500000000000000" pitchFamily="2" charset="-94"/>
      <p:regular r:id="rId55"/>
      <p:bold r:id="rId56"/>
      <p:italic r:id="rId57"/>
      <p:boldItalic r:id="rId58"/>
    </p:embeddedFont>
    <p:embeddedFont>
      <p:font typeface="Poppins Medium" panose="00000600000000000000" pitchFamily="2" charset="-94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CWbS/N0YZViouV+f5pQXibB3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6" y="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0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31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41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018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90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230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90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309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768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66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986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184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275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942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664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569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047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969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961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41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296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4086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236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70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7318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659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4180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084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032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6744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529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12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7410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6026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3653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2310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50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486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78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42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26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alil İbrahim Kalkan">
            <a:extLst>
              <a:ext uri="{FF2B5EF4-FFF2-40B4-BE49-F238E27FC236}">
                <a16:creationId xmlns:a16="http://schemas.microsoft.com/office/drawing/2014/main" id="{D510EAD5-1BDC-DECC-8F28-F908E7DB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0" y="3425325"/>
            <a:ext cx="812175" cy="812175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"/>
          <p:cNvSpPr txBox="1"/>
          <p:nvPr/>
        </p:nvSpPr>
        <p:spPr>
          <a:xfrm>
            <a:off x="793650" y="1429955"/>
            <a:ext cx="7702398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tr" sz="3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Implementing</a:t>
            </a:r>
            <a:br>
              <a:rPr lang="tr" sz="3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tr" sz="3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Domain-Driven Design</a:t>
            </a:r>
            <a:br>
              <a:rPr lang="tr" sz="38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tr" sz="3800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as a pragmatic developer</a:t>
            </a:r>
            <a:endParaRPr sz="3800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1737225" y="3425325"/>
            <a:ext cx="3516900" cy="800200"/>
            <a:chOff x="1737225" y="3425325"/>
            <a:chExt cx="3516900" cy="800200"/>
          </a:xfrm>
        </p:grpSpPr>
        <p:sp>
          <p:nvSpPr>
            <p:cNvPr id="58" name="Google Shape;58;p1"/>
            <p:cNvSpPr txBox="1"/>
            <p:nvPr/>
          </p:nvSpPr>
          <p:spPr>
            <a:xfrm>
              <a:off x="1737225" y="3425325"/>
              <a:ext cx="35169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tr" sz="2100" b="0" i="0" u="none" strike="noStrike" cap="none" dirty="0">
                  <a:solidFill>
                    <a:srgbClr val="292D3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Halil İbrahim Kalkan</a:t>
              </a:r>
              <a:endParaRPr sz="2100" b="0" i="0" u="none" strike="noStrike" cap="none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59" name="Google Shape;59;p1"/>
            <p:cNvSpPr txBox="1"/>
            <p:nvPr/>
          </p:nvSpPr>
          <p:spPr>
            <a:xfrm>
              <a:off x="1737225" y="3810025"/>
              <a:ext cx="3516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tr-TR" sz="1500" b="0" i="0" u="none" strike="noStrike" cap="none" dirty="0">
                  <a:solidFill>
                    <a:srgbClr val="434343"/>
                  </a:solidFill>
                  <a:latin typeface="Poppins"/>
                  <a:ea typeface="Poppins"/>
                  <a:cs typeface="Poppins"/>
                  <a:sym typeface="Poppins"/>
                </a:rPr>
                <a:t>Co-founder, Volosoft</a:t>
              </a:r>
              <a:endParaRPr sz="1500" b="0" i="0" u="none" strike="noStrike" cap="none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60" name="Google Shape;6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650" y="894750"/>
            <a:ext cx="1393300" cy="47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2A2306E-9D87-5FC1-85B4-692F7340A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482" y="3144982"/>
            <a:ext cx="1998518" cy="1998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7AED58-8F7B-CCDB-1998-0903CE1BCA65}"/>
              </a:ext>
            </a:extLst>
          </p:cNvPr>
          <p:cNvSpPr txBox="1"/>
          <p:nvPr/>
        </p:nvSpPr>
        <p:spPr>
          <a:xfrm>
            <a:off x="7145482" y="2883372"/>
            <a:ext cx="1998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100" u="sng" dirty="0"/>
              <a:t>Download the Presentation</a:t>
            </a:r>
            <a:endParaRPr lang="en-US" sz="11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16547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00639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36984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10522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15251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59264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72437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86248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91178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71100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Writing «simple» Code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Image result for Johan Cruyff">
            <a:extLst>
              <a:ext uri="{FF2B5EF4-FFF2-40B4-BE49-F238E27FC236}">
                <a16:creationId xmlns:a16="http://schemas.microsoft.com/office/drawing/2014/main" id="{42A60F60-AC7C-1CEB-1E88-06BCA09E1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76" y="826076"/>
            <a:ext cx="2850079" cy="349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21C159-C5AF-554C-3EF7-FA3FDBE008B4}"/>
              </a:ext>
            </a:extLst>
          </p:cNvPr>
          <p:cNvSpPr txBox="1">
            <a:spLocks/>
          </p:cNvSpPr>
          <p:nvPr/>
        </p:nvSpPr>
        <p:spPr>
          <a:xfrm>
            <a:off x="188810" y="919428"/>
            <a:ext cx="5408425" cy="165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tr-TR" sz="2000" b="1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«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Playing football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is very 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simple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,</a:t>
            </a:r>
            <a:r>
              <a:rPr lang="tr-TR" sz="2000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but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playing</a:t>
            </a:r>
            <a:r>
              <a:rPr lang="tr-TR" sz="2000" b="1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simple</a:t>
            </a:r>
            <a:r>
              <a:rPr lang="tr-TR" sz="2000" b="1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football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is the 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hardest thing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 there is</a:t>
            </a:r>
            <a:r>
              <a:rPr lang="tr-TR" sz="2000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!»</a:t>
            </a:r>
          </a:p>
          <a:p>
            <a:pPr marL="0" indent="0" algn="l"/>
            <a:endParaRPr lang="tr-TR" sz="1050" dirty="0">
              <a:solidFill>
                <a:schemeClr val="tx1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marL="0" indent="0" algn="r"/>
            <a:r>
              <a:rPr lang="en-US" sz="1800" dirty="0">
                <a:solidFill>
                  <a:schemeClr val="tx1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Johan Cruyff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B6323-FDED-E18E-31C9-9C80FF6118FE}"/>
              </a:ext>
            </a:extLst>
          </p:cNvPr>
          <p:cNvSpPr txBox="1"/>
          <p:nvPr/>
        </p:nvSpPr>
        <p:spPr>
          <a:xfrm>
            <a:off x="188810" y="2993984"/>
            <a:ext cx="540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«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Writing code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is very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simple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, but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writing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simple code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is the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hardest thing 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there is!</a:t>
            </a:r>
            <a:r>
              <a:rPr lang="tr-TR" sz="2000" dirty="0">
                <a:solidFill>
                  <a:srgbClr val="002060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»</a:t>
            </a:r>
            <a:endParaRPr lang="en-US" sz="2000" dirty="0">
              <a:solidFill>
                <a:srgbClr val="002060"/>
              </a:solidFill>
              <a:latin typeface="Consolas" panose="020B0609020204030204" pitchFamily="49" charset="0"/>
              <a:cs typeface="Poppins" panose="00000500000000000000" pitchFamily="2" charset="-94"/>
            </a:endParaRPr>
          </a:p>
          <a:p>
            <a:endParaRPr lang="tr-TR" sz="1000" dirty="0">
              <a:solidFill>
                <a:schemeClr val="tx1"/>
              </a:solidFill>
              <a:latin typeface="Consolas" panose="020B0609020204030204" pitchFamily="49" charset="0"/>
              <a:cs typeface="Poppins" panose="00000500000000000000" pitchFamily="2" charset="-94"/>
            </a:endParaRPr>
          </a:p>
          <a:p>
            <a:pPr algn="r"/>
            <a:r>
              <a:rPr lang="tr-TR" sz="1800" dirty="0">
                <a:solidFill>
                  <a:schemeClr val="tx1"/>
                </a:solidFill>
                <a:latin typeface="Consolas" panose="020B0609020204030204" pitchFamily="49" charset="0"/>
                <a:cs typeface="Poppins" panose="00000500000000000000" pitchFamily="2" charset="-94"/>
              </a:rPr>
              <a:t>Halil İbrahim Kalkan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cs typeface="Poppins" panose="00000500000000000000" pitchFamily="2" charset="-9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08938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94887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21955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8374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363014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37424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513106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19473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15010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040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Me:</a:t>
            </a:r>
            <a:r>
              <a:rPr lang="tr" sz="2400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 Halil İbrahim Kalkan</a:t>
            </a:r>
            <a:endParaRPr sz="2400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2BAF01-1440-CC39-107A-C8C486E0D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183" y="160657"/>
            <a:ext cx="1954978" cy="4369779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0776423B-CA8E-BAEC-C6E2-A321A58A1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" y="2909451"/>
            <a:ext cx="1471823" cy="360044"/>
          </a:xfrm>
          <a:prstGeom prst="rect">
            <a:avLst/>
          </a:prstGeom>
        </p:spPr>
      </p:pic>
      <p:pic>
        <p:nvPicPr>
          <p:cNvPr id="18" name="Picture 17" descr="Logo&#10;&#10;Description automatically generated with low confidence">
            <a:extLst>
              <a:ext uri="{FF2B5EF4-FFF2-40B4-BE49-F238E27FC236}">
                <a16:creationId xmlns:a16="http://schemas.microsoft.com/office/drawing/2014/main" id="{C47E595F-C9DD-F381-4F55-319784909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" y="2421239"/>
            <a:ext cx="1045863" cy="360044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77C12DF1-B775-75FB-6B91-F8CCCAA219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" y="1457347"/>
            <a:ext cx="360044" cy="360044"/>
          </a:xfrm>
          <a:prstGeom prst="rect">
            <a:avLst/>
          </a:prstGeom>
        </p:spPr>
      </p:pic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56D4587E-2572-D6C4-B2BD-A875CE4EE5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" y="1909074"/>
            <a:ext cx="357338" cy="3573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91D3C6-84D9-CE2C-1E09-9D25831AB82B}"/>
              </a:ext>
            </a:extLst>
          </p:cNvPr>
          <p:cNvSpPr txBox="1"/>
          <p:nvPr/>
        </p:nvSpPr>
        <p:spPr>
          <a:xfrm>
            <a:off x="653784" y="1480358"/>
            <a:ext cx="620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2A719-33B7-A546-1FBF-98D73C73DDE0}"/>
              </a:ext>
            </a:extLst>
          </p:cNvPr>
          <p:cNvSpPr txBox="1"/>
          <p:nvPr/>
        </p:nvSpPr>
        <p:spPr>
          <a:xfrm>
            <a:off x="649463" y="1939652"/>
            <a:ext cx="620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2FA30-C523-5507-A158-505D3DE705D9}"/>
              </a:ext>
            </a:extLst>
          </p:cNvPr>
          <p:cNvSpPr txBox="1"/>
          <p:nvPr/>
        </p:nvSpPr>
        <p:spPr>
          <a:xfrm>
            <a:off x="1812246" y="2938598"/>
            <a:ext cx="504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2578C-1455-F74C-29D9-7469AF7D710C}"/>
              </a:ext>
            </a:extLst>
          </p:cNvPr>
          <p:cNvSpPr txBox="1"/>
          <p:nvPr/>
        </p:nvSpPr>
        <p:spPr>
          <a:xfrm>
            <a:off x="1344274" y="2450386"/>
            <a:ext cx="5513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EDF950-905C-7EB3-C67B-4B2AFF8C82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" y="3397663"/>
            <a:ext cx="357338" cy="3573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755F450-3C56-2590-D414-50620F2A1BDA}"/>
              </a:ext>
            </a:extLst>
          </p:cNvPr>
          <p:cNvSpPr txBox="1"/>
          <p:nvPr/>
        </p:nvSpPr>
        <p:spPr>
          <a:xfrm>
            <a:off x="546149" y="3359465"/>
            <a:ext cx="631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10040466-EAB2-CD17-90E9-804EAE524E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" y="3970443"/>
            <a:ext cx="357338" cy="3573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D9FBF6-25FD-30D7-CED6-507902BCAAC5}"/>
              </a:ext>
            </a:extLst>
          </p:cNvPr>
          <p:cNvSpPr txBox="1"/>
          <p:nvPr/>
        </p:nvSpPr>
        <p:spPr>
          <a:xfrm>
            <a:off x="546149" y="4007216"/>
            <a:ext cx="631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30FE9-5C56-2AD1-4F49-C2BAD61FD143}"/>
              </a:ext>
            </a:extLst>
          </p:cNvPr>
          <p:cNvSpPr txBox="1"/>
          <p:nvPr/>
        </p:nvSpPr>
        <p:spPr>
          <a:xfrm>
            <a:off x="663186" y="1088455"/>
            <a:ext cx="6208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13 with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2052" name="Picture 4" descr="Div Coding icon PNG and SVG Vector Free Download">
            <a:extLst>
              <a:ext uri="{FF2B5EF4-FFF2-40B4-BE49-F238E27FC236}">
                <a16:creationId xmlns:a16="http://schemas.microsoft.com/office/drawing/2014/main" id="{D5A529AE-B75E-2405-202C-D0B96CFFC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5" y="1047750"/>
            <a:ext cx="388310" cy="3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75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/>
      <p:bldP spid="28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29570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034787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20212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636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291529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911364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988197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774576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507738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48416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07004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74445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24018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835727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23294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928774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897471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269994" y="1066675"/>
            <a:ext cx="4509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40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THANKS FOR</a:t>
            </a:r>
            <a:endParaRPr sz="40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" sz="40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WATCHING</a:t>
            </a:r>
            <a:endParaRPr sz="40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0344" y="821956"/>
            <a:ext cx="1750575" cy="25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0E3DD1D-D961-DE70-1B54-A3CD9C109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140" y="2725637"/>
            <a:ext cx="2165017" cy="2165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583C2F-C211-0150-44C5-7ADA1015D825}"/>
              </a:ext>
            </a:extLst>
          </p:cNvPr>
          <p:cNvSpPr txBox="1"/>
          <p:nvPr/>
        </p:nvSpPr>
        <p:spPr>
          <a:xfrm>
            <a:off x="3276921" y="2417861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/>
              <a:t>Download the Presentation</a:t>
            </a:r>
            <a:endParaRPr lang="en-US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5678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3435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49587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16691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188811" y="116775"/>
            <a:ext cx="87973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tr" sz="2400" b="1" i="0" u="none" strike="noStrike" cap="none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 </a:t>
            </a:r>
            <a:endParaRPr sz="2400" b="1" i="0" u="none" strike="noStrike" cap="none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1168" y="4637969"/>
            <a:ext cx="1104993" cy="3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F9F73-717B-AB7A-AB48-0FC6500D083B}"/>
              </a:ext>
            </a:extLst>
          </p:cNvPr>
          <p:cNvSpPr txBox="1">
            <a:spLocks/>
          </p:cNvSpPr>
          <p:nvPr/>
        </p:nvSpPr>
        <p:spPr>
          <a:xfrm>
            <a:off x="263208" y="748145"/>
            <a:ext cx="8631409" cy="378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.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3196060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237</Words>
  <Application>Microsoft Office PowerPoint</Application>
  <PresentationFormat>On-screen Show (16:9)</PresentationFormat>
  <Paragraphs>107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Consolas</vt:lpstr>
      <vt:lpstr>Lexend</vt:lpstr>
      <vt:lpstr>Poppins</vt:lpstr>
      <vt:lpstr>Poppins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Halil Kalkan</cp:lastModifiedBy>
  <cp:revision>10</cp:revision>
  <dcterms:modified xsi:type="dcterms:W3CDTF">2024-08-24T15:31:26Z</dcterms:modified>
</cp:coreProperties>
</file>