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64" r:id="rId8"/>
    <p:sldId id="272" r:id="rId9"/>
    <p:sldId id="276" r:id="rId10"/>
    <p:sldId id="260" r:id="rId11"/>
    <p:sldId id="261" r:id="rId12"/>
    <p:sldId id="262" r:id="rId13"/>
    <p:sldId id="263" r:id="rId14"/>
    <p:sldId id="275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3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bp.i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6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  <a:endParaRPr lang="en-US" sz="6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4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Missing Tool for .NET Developers</a:t>
            </a:r>
            <a:endParaRPr lang="en-US" sz="4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vs .NET Aspire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BDDB75-87E3-2D9A-AD58-3C6BB815F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896416"/>
              </p:ext>
            </p:extLst>
          </p:nvPr>
        </p:nvGraphicFramePr>
        <p:xfrm>
          <a:off x="838200" y="1825625"/>
          <a:ext cx="10515597" cy="3774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530538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36224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436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ABP 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.NET Aspire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6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Integration Packages (</a:t>
                      </a:r>
                      <a:r>
                        <a:rPr lang="tr-TR" sz="1400" b="0" dirty="0"/>
                        <a:t>Dapr, Redis, RabbitMQ, MongoDB, etc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(rich and well-integrated abstractions) / ABP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(simple abstraction and integrations)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6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Starter Templates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(ad</a:t>
                      </a:r>
                      <a:r>
                        <a:rPr lang="en-US" dirty="0" err="1"/>
                        <a:t>va</a:t>
                      </a:r>
                      <a:r>
                        <a:rPr lang="tr-TR" dirty="0" err="1"/>
                        <a:t>nced</a:t>
                      </a:r>
                      <a:r>
                        <a:rPr lang="tr-TR" dirty="0"/>
                        <a:t> architecture &amp; options)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(simple)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HTTP Requests, Events, Exceptions,  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Metrics, Traces, Logs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Architecting / Building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Application Runner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2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Kubernetes Tunneling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8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Building Modular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5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3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Road Map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Theme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Builder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Re-used 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&amp; Public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 Stores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Analyzing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Solution &amp; Smart Best-Practice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Suggestions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Rapid Application Development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Any feature request: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info@abp.io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Licensing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CFFC9-C277-3142-9198-FACC7723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6201"/>
            <a:ext cx="10813330" cy="30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3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Next Planned Live Events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Modular Monolith Applications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Microservice Applications &amp; The Microservice Startup Template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10515599" cy="573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87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  <a:br>
              <a:rPr lang="tr-TR" sz="96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7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</a:t>
            </a:r>
            <a:endParaRPr lang="en-US" sz="9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71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29279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ABP Studio? Why We’ve Built it?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Installation &amp; Overview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Basics: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/ Using ABP &amp; .NET CLI commands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complex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Developing, running and monitoring </a:t>
            </a:r>
            <a:r>
              <a:rPr lang="tr-TR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</a:t>
            </a:r>
            <a:r>
              <a:rPr lang="tr-TR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ystems</a:t>
            </a:r>
            <a:endParaRPr lang="tr-TR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Aspire?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Road Map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Licensing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Next ABP Studio Events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What it is?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21781"/>
            <a:ext cx="6540610" cy="3855182"/>
          </a:xfrm>
        </p:spPr>
        <p:txBody>
          <a:bodyPr/>
          <a:lstStyle/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cross-platform desktop application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ABP developers</a:t>
            </a: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tool you use daily to simplify or automate your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non-coding activities</a:t>
            </a: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 is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coding IDE (e.g. Visual Studio)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A98693-51AA-5614-0F0D-B39B67A7E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1638300"/>
            <a:ext cx="44291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</a:t>
            </a:r>
            <a:r>
              <a:rPr lang="tr-TR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single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view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of a system consists of multiple .NET solutions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Architecting complex software solutions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monoliths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/ distributed systems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&amp; managing multi-package or layered modules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Install, uninstall and explore external modules</a:t>
            </a:r>
          </a:p>
        </p:txBody>
      </p:sp>
      <p:pic>
        <p:nvPicPr>
          <p:cNvPr id="2052" name="Picture 4" descr="Architect Your Solutions">
            <a:extLst>
              <a:ext uri="{FF2B5EF4-FFF2-40B4-BE49-F238E27FC236}">
                <a16:creationId xmlns:a16="http://schemas.microsoft.com/office/drawing/2014/main" id="{FDCB98E2-3C88-42D7-A6AC-25FA3E57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424" y="1095292"/>
            <a:ext cx="4051576" cy="466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1953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UI to control multi-application solutions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multiple applications/services with a single click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Browse, monitor, trace and debug problems across applications/services</a:t>
            </a:r>
          </a:p>
        </p:txBody>
      </p:sp>
      <p:pic>
        <p:nvPicPr>
          <p:cNvPr id="3074" name="Picture 2" descr="Run Multi-Application or Microservice Solutions in a Breeze">
            <a:extLst>
              <a:ext uri="{FF2B5EF4-FFF2-40B4-BE49-F238E27FC236}">
                <a16:creationId xmlns:a16="http://schemas.microsoft.com/office/drawing/2014/main" id="{00B2B66F-D8AB-063A-4026-05523984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22" y="365125"/>
            <a:ext cx="11692379" cy="56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6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24513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comfortable development environment for 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Seemlessly integrate your local environment to a Kubernetes cluster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internal services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Intercept traffic to run, debug and develop a service in your local environment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Integrate with your Kubernetes Cluster">
            <a:extLst>
              <a:ext uri="{FF2B5EF4-FFF2-40B4-BE49-F238E27FC236}">
                <a16:creationId xmlns:a16="http://schemas.microsoft.com/office/drawing/2014/main" id="{51893D6F-78D0-6295-A235-FAA41A6F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20" y="678613"/>
            <a:ext cx="4831080" cy="5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70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10515599" cy="57316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6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72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0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 descr="Visual Studio logo and symbol, meaning, history, PNG">
            <a:extLst>
              <a:ext uri="{FF2B5EF4-FFF2-40B4-BE49-F238E27FC236}">
                <a16:creationId xmlns:a16="http://schemas.microsoft.com/office/drawing/2014/main" id="{D90B3BE0-840F-2332-23D2-74624359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1844165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90FEA5-FD60-174D-96E3-9F9820F4BB09}"/>
              </a:ext>
            </a:extLst>
          </p:cNvPr>
          <p:cNvSpPr txBox="1"/>
          <p:nvPr/>
        </p:nvSpPr>
        <p:spPr>
          <a:xfrm>
            <a:off x="1385739" y="1823905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" name="Picture 2" descr="Visual Studio logo and symbol, meaning, history, PNG">
            <a:extLst>
              <a:ext uri="{FF2B5EF4-FFF2-40B4-BE49-F238E27FC236}">
                <a16:creationId xmlns:a16="http://schemas.microsoft.com/office/drawing/2014/main" id="{519583ED-C181-1AB6-D158-7488BE3DC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2662411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8A1AD5-12B0-F156-6D1F-EB2663F7BE49}"/>
              </a:ext>
            </a:extLst>
          </p:cNvPr>
          <p:cNvSpPr txBox="1"/>
          <p:nvPr/>
        </p:nvSpPr>
        <p:spPr>
          <a:xfrm>
            <a:off x="1385739" y="2642151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4" name="Picture 2" descr="Visual Studio logo and symbol, meaning, history, PNG">
            <a:extLst>
              <a:ext uri="{FF2B5EF4-FFF2-40B4-BE49-F238E27FC236}">
                <a16:creationId xmlns:a16="http://schemas.microsoft.com/office/drawing/2014/main" id="{FA2E3F83-F143-1D8E-DAE6-184095808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3491358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E20EE5-520E-5A94-0426-09F88CA59D16}"/>
              </a:ext>
            </a:extLst>
          </p:cNvPr>
          <p:cNvSpPr txBox="1"/>
          <p:nvPr/>
        </p:nvSpPr>
        <p:spPr>
          <a:xfrm>
            <a:off x="1385739" y="347109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6" name="Picture 2" descr="Visual Studio logo and symbol, meaning, history, PNG">
            <a:extLst>
              <a:ext uri="{FF2B5EF4-FFF2-40B4-BE49-F238E27FC236}">
                <a16:creationId xmlns:a16="http://schemas.microsoft.com/office/drawing/2014/main" id="{A5A15884-D5FC-2F7B-0F5C-26249FC84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4309604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930640-1050-1E42-7211-F0BE4B0B86A4}"/>
              </a:ext>
            </a:extLst>
          </p:cNvPr>
          <p:cNvSpPr txBox="1"/>
          <p:nvPr/>
        </p:nvSpPr>
        <p:spPr>
          <a:xfrm>
            <a:off x="1385739" y="428934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28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84E21541-B48C-FF65-D7B5-3ADAB07C4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1674545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3371DA-084A-B484-0CCD-70884CCE3464}"/>
              </a:ext>
            </a:extLst>
          </p:cNvPr>
          <p:cNvSpPr txBox="1"/>
          <p:nvPr/>
        </p:nvSpPr>
        <p:spPr>
          <a:xfrm>
            <a:off x="5583182" y="1803647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F8133B-9D6A-8F62-4241-0DBD39541B32}"/>
              </a:ext>
            </a:extLst>
          </p:cNvPr>
          <p:cNvCxnSpPr>
            <a:stCxn id="9" idx="3"/>
            <a:endCxn id="1028" idx="1"/>
          </p:cNvCxnSpPr>
          <p:nvPr/>
        </p:nvCxnSpPr>
        <p:spPr>
          <a:xfrm flipV="1">
            <a:off x="4072378" y="2123730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157E3AAA-DE7E-EDD3-C17D-5E075E04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2492791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496979-150D-D715-4B7A-6E18619E39D2}"/>
              </a:ext>
            </a:extLst>
          </p:cNvPr>
          <p:cNvSpPr txBox="1"/>
          <p:nvPr/>
        </p:nvSpPr>
        <p:spPr>
          <a:xfrm>
            <a:off x="5583182" y="2621893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C3CFD1-A712-1E85-663A-473FB7AB3417}"/>
              </a:ext>
            </a:extLst>
          </p:cNvPr>
          <p:cNvCxnSpPr>
            <a:endCxn id="21" idx="1"/>
          </p:cNvCxnSpPr>
          <p:nvPr/>
        </p:nvCxnSpPr>
        <p:spPr>
          <a:xfrm flipV="1">
            <a:off x="4072378" y="2941976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EBCB2B3-9D70-769D-149C-9A4E0CC7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3362256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CF2123-2BA0-9696-1D6B-340936C63372}"/>
              </a:ext>
            </a:extLst>
          </p:cNvPr>
          <p:cNvSpPr txBox="1"/>
          <p:nvPr/>
        </p:nvSpPr>
        <p:spPr>
          <a:xfrm>
            <a:off x="5583182" y="349135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6F3A1F-E780-5F40-30AE-31C5BB58F7D0}"/>
              </a:ext>
            </a:extLst>
          </p:cNvPr>
          <p:cNvCxnSpPr>
            <a:endCxn id="27" idx="1"/>
          </p:cNvCxnSpPr>
          <p:nvPr/>
        </p:nvCxnSpPr>
        <p:spPr>
          <a:xfrm flipV="1">
            <a:off x="4072378" y="3811441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9027854-1D9B-6777-4902-532A4B3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4180502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C983F54-89C2-319A-7BC1-AFA7B1DDC124}"/>
              </a:ext>
            </a:extLst>
          </p:cNvPr>
          <p:cNvSpPr txBox="1"/>
          <p:nvPr/>
        </p:nvSpPr>
        <p:spPr>
          <a:xfrm>
            <a:off x="5583182" y="430960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114CB-A2B1-72F6-7ED5-443A7278538A}"/>
              </a:ext>
            </a:extLst>
          </p:cNvPr>
          <p:cNvCxnSpPr>
            <a:endCxn id="30" idx="1"/>
          </p:cNvCxnSpPr>
          <p:nvPr/>
        </p:nvCxnSpPr>
        <p:spPr>
          <a:xfrm flipV="1">
            <a:off x="4072378" y="4629687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2" name="Picture 8" descr="Puzzle - Free education icons">
            <a:extLst>
              <a:ext uri="{FF2B5EF4-FFF2-40B4-BE49-F238E27FC236}">
                <a16:creationId xmlns:a16="http://schemas.microsoft.com/office/drawing/2014/main" id="{B9C15FB3-1805-6D53-E1BF-20D34E25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448" y="2567442"/>
            <a:ext cx="749068" cy="7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FA8C14-3028-C7CF-E547-C2F591627D46}"/>
              </a:ext>
            </a:extLst>
          </p:cNvPr>
          <p:cNvSpPr txBox="1"/>
          <p:nvPr/>
        </p:nvSpPr>
        <p:spPr>
          <a:xfrm>
            <a:off x="9385955" y="3339204"/>
            <a:ext cx="2476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EasyCrm</a:t>
            </a:r>
          </a:p>
          <a:p>
            <a:r>
              <a:rPr lang="tr-TR" sz="2000" b="1" dirty="0">
                <a:solidFill>
                  <a:srgbClr val="C00000"/>
                </a:solidFill>
              </a:rPr>
              <a:t>ABP Studio Solution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A47AD4E-CCF6-C5E1-D3E4-3EB374FC0010}"/>
              </a:ext>
            </a:extLst>
          </p:cNvPr>
          <p:cNvSpPr/>
          <p:nvPr/>
        </p:nvSpPr>
        <p:spPr>
          <a:xfrm>
            <a:off x="8163613" y="1803647"/>
            <a:ext cx="1055802" cy="3080992"/>
          </a:xfrm>
          <a:prstGeom prst="rightBrac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EB26F7-AC00-B2B8-C527-08C31135BEBD}"/>
              </a:ext>
            </a:extLst>
          </p:cNvPr>
          <p:cNvSpPr txBox="1"/>
          <p:nvPr/>
        </p:nvSpPr>
        <p:spPr>
          <a:xfrm>
            <a:off x="1712510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Project (.csproj)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34" name="Picture 10" descr="C Sharp (C#) &quot; Icon - Download for free – Iconduck">
            <a:extLst>
              <a:ext uri="{FF2B5EF4-FFF2-40B4-BE49-F238E27FC236}">
                <a16:creationId xmlns:a16="http://schemas.microsoft.com/office/drawing/2014/main" id="{226BB4D5-B33B-D985-0ABF-7DAA3716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98" y="5722133"/>
            <a:ext cx="461912" cy="51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CD393AA-53D9-966C-049C-569226106D85}"/>
              </a:ext>
            </a:extLst>
          </p:cNvPr>
          <p:cNvSpPr txBox="1"/>
          <p:nvPr/>
        </p:nvSpPr>
        <p:spPr>
          <a:xfrm>
            <a:off x="6746423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ABP Studio Package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1054F-6689-6DC3-C3F6-AC699C9E0F1B}"/>
              </a:ext>
            </a:extLst>
          </p:cNvPr>
          <p:cNvCxnSpPr>
            <a:cxnSpLocks/>
          </p:cNvCxnSpPr>
          <p:nvPr/>
        </p:nvCxnSpPr>
        <p:spPr>
          <a:xfrm>
            <a:off x="4759306" y="5989707"/>
            <a:ext cx="1259999" cy="0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40" name="Picture 16" descr="Package - Free business icons">
            <a:extLst>
              <a:ext uri="{FF2B5EF4-FFF2-40B4-BE49-F238E27FC236}">
                <a16:creationId xmlns:a16="http://schemas.microsoft.com/office/drawing/2014/main" id="{A0B42078-5E3C-50EC-DA28-4BA6FDC33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696" y="5722133"/>
            <a:ext cx="573727" cy="5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7" grpId="0"/>
      <p:bldP spid="18" grpId="0"/>
      <p:bldP spid="22" grpId="0"/>
      <p:bldP spid="28" grpId="0"/>
      <p:bldP spid="31" grpId="0"/>
      <p:bldP spid="33" grpId="0"/>
      <p:bldP spid="34" grpId="0" animBg="1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F2103-0ECE-0682-3ACA-A00CC3AB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01" y="2084030"/>
            <a:ext cx="67627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5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469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Euclid Circular B</vt:lpstr>
      <vt:lpstr>Office Theme</vt:lpstr>
      <vt:lpstr>ABP Studio</vt:lpstr>
      <vt:lpstr>Agenda</vt:lpstr>
      <vt:lpstr>ABP Studio: What it is?</vt:lpstr>
      <vt:lpstr>ABP Studio: Why?</vt:lpstr>
      <vt:lpstr>ABP Studio: Why?</vt:lpstr>
      <vt:lpstr>ABP Studio: Why?</vt:lpstr>
      <vt:lpstr>PowerPoint Presentation</vt:lpstr>
      <vt:lpstr>ABP Studio Main Solution Components</vt:lpstr>
      <vt:lpstr>ABP Studio Main Solution Components</vt:lpstr>
      <vt:lpstr>ABP Studio vs .NET Aspire</vt:lpstr>
      <vt:lpstr>ABP Studio: Road Map</vt:lpstr>
      <vt:lpstr>ABP Studio: Licensing</vt:lpstr>
      <vt:lpstr>ABP Studio: Next Planned Live Events</vt:lpstr>
      <vt:lpstr>PowerPoint Presentation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37</cp:revision>
  <dcterms:created xsi:type="dcterms:W3CDTF">2022-02-27T10:42:11Z</dcterms:created>
  <dcterms:modified xsi:type="dcterms:W3CDTF">2024-08-12T07:56:00Z</dcterms:modified>
</cp:coreProperties>
</file>