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9144000" cy="5143500" type="screen16x9"/>
  <p:notesSz cx="6858000" cy="9144000"/>
  <p:embeddedFontLst>
    <p:embeddedFont>
      <p:font typeface="Euclid Circular B" panose="020B0504000000000000" pitchFamily="34" charset="-94"/>
      <p:regular r:id="rId13"/>
      <p:bold r:id="rId14"/>
      <p:italic r:id="rId15"/>
      <p:boldItalic r:id="rId16"/>
    </p:embeddedFont>
    <p:embeddedFont>
      <p:font typeface="Lexend" pitchFamily="2" charset="-94"/>
      <p:regular r:id="rId17"/>
      <p:bold r:id="rId18"/>
    </p:embeddedFont>
    <p:embeddedFont>
      <p:font typeface="Poppins" panose="00000500000000000000" pitchFamily="2" charset="-94"/>
      <p:regular r:id="rId19"/>
      <p:bold r:id="rId20"/>
      <p:italic r:id="rId21"/>
      <p:boldItalic r:id="rId22"/>
    </p:embeddedFont>
    <p:embeddedFont>
      <p:font typeface="Poppins Medium" panose="00000600000000000000" pitchFamily="2" charset="-94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CWbS/N0YZViouV+f5pQXibB3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5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793649" y="1760225"/>
            <a:ext cx="7193725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Integration Patterns in Modular Monolith Applications</a:t>
            </a:r>
            <a:r>
              <a:rPr lang="tr" sz="32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32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1737225" y="3425325"/>
            <a:ext cx="3516900" cy="800200"/>
            <a:chOff x="1737225" y="3425325"/>
            <a:chExt cx="3516900" cy="800200"/>
          </a:xfrm>
        </p:grpSpPr>
        <p:sp>
          <p:nvSpPr>
            <p:cNvPr id="58" name="Google Shape;58;p1"/>
            <p:cNvSpPr txBox="1"/>
            <p:nvPr/>
          </p:nvSpPr>
          <p:spPr>
            <a:xfrm>
              <a:off x="1737225" y="3425325"/>
              <a:ext cx="35169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tr" sz="2100" b="0" i="0" u="none" strike="noStrike" cap="none" dirty="0">
                  <a:solidFill>
                    <a:srgbClr val="292D3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Halil İbrahim KALKAN</a:t>
              </a:r>
              <a:endParaRPr sz="2100" b="0" i="0" u="none" strike="noStrike" cap="none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59" name="Google Shape;59;p1"/>
            <p:cNvSpPr txBox="1"/>
            <p:nvPr/>
          </p:nvSpPr>
          <p:spPr>
            <a:xfrm>
              <a:off x="1737225" y="3810025"/>
              <a:ext cx="3516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tr" sz="1500" b="0" i="0" u="none" strike="noStrike" cap="none" dirty="0">
                  <a:solidFill>
                    <a:srgbClr val="434343"/>
                  </a:solidFill>
                  <a:latin typeface="Poppins"/>
                  <a:ea typeface="Poppins"/>
                  <a:cs typeface="Poppins"/>
                  <a:sym typeface="Poppins"/>
                </a:rPr>
                <a:t>Volosoft, Co-Founder</a:t>
              </a:r>
              <a:endParaRPr sz="1500" b="0" i="0" u="none" strike="noStrike" cap="none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60" name="Google Shape;6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650" y="894750"/>
            <a:ext cx="1393300" cy="47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Halil İbrahim Kalkan">
            <a:extLst>
              <a:ext uri="{FF2B5EF4-FFF2-40B4-BE49-F238E27FC236}">
                <a16:creationId xmlns:a16="http://schemas.microsoft.com/office/drawing/2014/main" id="{3B5AD4E0-8C2B-CBE2-05BA-1AD687250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0" y="3403937"/>
            <a:ext cx="812175" cy="812175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366975" y="1544657"/>
            <a:ext cx="4509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40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THANK FOR</a:t>
            </a:r>
            <a:endParaRPr sz="40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40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WATCHING</a:t>
            </a:r>
            <a:endParaRPr sz="40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7325" y="1299938"/>
            <a:ext cx="1750575" cy="25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832" y="3090287"/>
            <a:ext cx="1104993" cy="3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tr" sz="2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60975"/>
            <a:ext cx="8520600" cy="37079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1600" dirty="0">
                <a:solidFill>
                  <a:schemeClr val="tx1"/>
                </a:solidFill>
                <a:latin typeface="Poppins" panose="00000500000000000000" pitchFamily="2" charset="-94"/>
                <a:ea typeface="Euclid Circular B" panose="020B0504000000000000" pitchFamily="34" charset="0"/>
                <a:cs typeface="Poppins" panose="00000500000000000000" pitchFamily="2" charset="-94"/>
              </a:rPr>
              <a:t>TODO</a:t>
            </a:r>
            <a:endParaRPr lang="en-US" sz="1600" dirty="0">
              <a:solidFill>
                <a:schemeClr val="tx1"/>
              </a:solidFill>
              <a:latin typeface="Poppins" panose="00000500000000000000" pitchFamily="2" charset="-94"/>
              <a:ea typeface="Euclid Circular B" panose="020B0504000000000000" pitchFamily="34" charset="0"/>
              <a:cs typeface="Poppins" panose="00000500000000000000" pitchFamily="2" charset="-94"/>
            </a:endParaRPr>
          </a:p>
        </p:txBody>
      </p:sp>
      <p:pic>
        <p:nvPicPr>
          <p:cNvPr id="4" name="Google Shape;67;p2">
            <a:extLst>
              <a:ext uri="{FF2B5EF4-FFF2-40B4-BE49-F238E27FC236}">
                <a16:creationId xmlns:a16="http://schemas.microsoft.com/office/drawing/2014/main" id="{AF5317AF-3A19-02CB-072D-1F6BD33DA5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7767" y="4746141"/>
            <a:ext cx="740597" cy="254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tr" sz="2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60975"/>
            <a:ext cx="8520600" cy="37079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1600" dirty="0">
                <a:solidFill>
                  <a:schemeClr val="tx1"/>
                </a:solidFill>
                <a:latin typeface="Poppins" panose="00000500000000000000" pitchFamily="2" charset="-94"/>
                <a:ea typeface="Euclid Circular B" panose="020B0504000000000000" pitchFamily="34" charset="0"/>
                <a:cs typeface="Poppins" panose="00000500000000000000" pitchFamily="2" charset="-94"/>
              </a:rPr>
              <a:t>TODO</a:t>
            </a:r>
            <a:endParaRPr lang="en-US" sz="1600" dirty="0">
              <a:solidFill>
                <a:schemeClr val="tx1"/>
              </a:solidFill>
              <a:latin typeface="Poppins" panose="00000500000000000000" pitchFamily="2" charset="-94"/>
              <a:ea typeface="Euclid Circular B" panose="020B0504000000000000" pitchFamily="34" charset="0"/>
              <a:cs typeface="Poppins" panose="00000500000000000000" pitchFamily="2" charset="-94"/>
            </a:endParaRPr>
          </a:p>
        </p:txBody>
      </p:sp>
      <p:pic>
        <p:nvPicPr>
          <p:cNvPr id="4" name="Google Shape;67;p2">
            <a:extLst>
              <a:ext uri="{FF2B5EF4-FFF2-40B4-BE49-F238E27FC236}">
                <a16:creationId xmlns:a16="http://schemas.microsoft.com/office/drawing/2014/main" id="{AF5317AF-3A19-02CB-072D-1F6BD33DA5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7767" y="4746141"/>
            <a:ext cx="740597" cy="254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74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tr" sz="2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60975"/>
            <a:ext cx="8520600" cy="37079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1600" dirty="0">
                <a:solidFill>
                  <a:schemeClr val="tx1"/>
                </a:solidFill>
                <a:latin typeface="Poppins" panose="00000500000000000000" pitchFamily="2" charset="-94"/>
                <a:ea typeface="Euclid Circular B" panose="020B0504000000000000" pitchFamily="34" charset="0"/>
                <a:cs typeface="Poppins" panose="00000500000000000000" pitchFamily="2" charset="-94"/>
              </a:rPr>
              <a:t>TODO</a:t>
            </a:r>
            <a:endParaRPr lang="en-US" sz="1600" dirty="0">
              <a:solidFill>
                <a:schemeClr val="tx1"/>
              </a:solidFill>
              <a:latin typeface="Poppins" panose="00000500000000000000" pitchFamily="2" charset="-94"/>
              <a:ea typeface="Euclid Circular B" panose="020B0504000000000000" pitchFamily="34" charset="0"/>
              <a:cs typeface="Poppins" panose="00000500000000000000" pitchFamily="2" charset="-94"/>
            </a:endParaRPr>
          </a:p>
        </p:txBody>
      </p:sp>
      <p:pic>
        <p:nvPicPr>
          <p:cNvPr id="4" name="Google Shape;67;p2">
            <a:extLst>
              <a:ext uri="{FF2B5EF4-FFF2-40B4-BE49-F238E27FC236}">
                <a16:creationId xmlns:a16="http://schemas.microsoft.com/office/drawing/2014/main" id="{AF5317AF-3A19-02CB-072D-1F6BD33DA5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7767" y="4746141"/>
            <a:ext cx="740597" cy="254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52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tr" sz="2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60975"/>
            <a:ext cx="8520600" cy="37079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1600" dirty="0">
                <a:solidFill>
                  <a:schemeClr val="tx1"/>
                </a:solidFill>
                <a:latin typeface="Poppins" panose="00000500000000000000" pitchFamily="2" charset="-94"/>
                <a:ea typeface="Euclid Circular B" panose="020B0504000000000000" pitchFamily="34" charset="0"/>
                <a:cs typeface="Poppins" panose="00000500000000000000" pitchFamily="2" charset="-94"/>
              </a:rPr>
              <a:t>TODO</a:t>
            </a:r>
            <a:endParaRPr lang="en-US" sz="1600" dirty="0">
              <a:solidFill>
                <a:schemeClr val="tx1"/>
              </a:solidFill>
              <a:latin typeface="Poppins" panose="00000500000000000000" pitchFamily="2" charset="-94"/>
              <a:ea typeface="Euclid Circular B" panose="020B0504000000000000" pitchFamily="34" charset="0"/>
              <a:cs typeface="Poppins" panose="00000500000000000000" pitchFamily="2" charset="-94"/>
            </a:endParaRPr>
          </a:p>
        </p:txBody>
      </p:sp>
      <p:pic>
        <p:nvPicPr>
          <p:cNvPr id="4" name="Google Shape;67;p2">
            <a:extLst>
              <a:ext uri="{FF2B5EF4-FFF2-40B4-BE49-F238E27FC236}">
                <a16:creationId xmlns:a16="http://schemas.microsoft.com/office/drawing/2014/main" id="{AF5317AF-3A19-02CB-072D-1F6BD33DA5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7767" y="4746141"/>
            <a:ext cx="740597" cy="254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04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tr" sz="2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60975"/>
            <a:ext cx="8520600" cy="37079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1600" dirty="0">
                <a:solidFill>
                  <a:schemeClr val="tx1"/>
                </a:solidFill>
                <a:latin typeface="Poppins" panose="00000500000000000000" pitchFamily="2" charset="-94"/>
                <a:ea typeface="Euclid Circular B" panose="020B0504000000000000" pitchFamily="34" charset="0"/>
                <a:cs typeface="Poppins" panose="00000500000000000000" pitchFamily="2" charset="-94"/>
              </a:rPr>
              <a:t>TODO</a:t>
            </a:r>
            <a:endParaRPr lang="en-US" sz="1600" dirty="0">
              <a:solidFill>
                <a:schemeClr val="tx1"/>
              </a:solidFill>
              <a:latin typeface="Poppins" panose="00000500000000000000" pitchFamily="2" charset="-94"/>
              <a:ea typeface="Euclid Circular B" panose="020B0504000000000000" pitchFamily="34" charset="0"/>
              <a:cs typeface="Poppins" panose="00000500000000000000" pitchFamily="2" charset="-94"/>
            </a:endParaRPr>
          </a:p>
        </p:txBody>
      </p:sp>
      <p:pic>
        <p:nvPicPr>
          <p:cNvPr id="4" name="Google Shape;67;p2">
            <a:extLst>
              <a:ext uri="{FF2B5EF4-FFF2-40B4-BE49-F238E27FC236}">
                <a16:creationId xmlns:a16="http://schemas.microsoft.com/office/drawing/2014/main" id="{AF5317AF-3A19-02CB-072D-1F6BD33DA5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7767" y="4746141"/>
            <a:ext cx="740597" cy="254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91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tr" sz="2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60975"/>
            <a:ext cx="8520600" cy="37079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1600" dirty="0">
                <a:solidFill>
                  <a:schemeClr val="tx1"/>
                </a:solidFill>
                <a:latin typeface="Poppins" panose="00000500000000000000" pitchFamily="2" charset="-94"/>
                <a:ea typeface="Euclid Circular B" panose="020B0504000000000000" pitchFamily="34" charset="0"/>
                <a:cs typeface="Poppins" panose="00000500000000000000" pitchFamily="2" charset="-94"/>
              </a:rPr>
              <a:t>TODO</a:t>
            </a:r>
            <a:endParaRPr lang="en-US" sz="1600" dirty="0">
              <a:solidFill>
                <a:schemeClr val="tx1"/>
              </a:solidFill>
              <a:latin typeface="Poppins" panose="00000500000000000000" pitchFamily="2" charset="-94"/>
              <a:ea typeface="Euclid Circular B" panose="020B0504000000000000" pitchFamily="34" charset="0"/>
              <a:cs typeface="Poppins" panose="00000500000000000000" pitchFamily="2" charset="-94"/>
            </a:endParaRPr>
          </a:p>
        </p:txBody>
      </p:sp>
      <p:pic>
        <p:nvPicPr>
          <p:cNvPr id="4" name="Google Shape;67;p2">
            <a:extLst>
              <a:ext uri="{FF2B5EF4-FFF2-40B4-BE49-F238E27FC236}">
                <a16:creationId xmlns:a16="http://schemas.microsoft.com/office/drawing/2014/main" id="{AF5317AF-3A19-02CB-072D-1F6BD33DA5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7767" y="4746141"/>
            <a:ext cx="740597" cy="254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97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tr" sz="2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60975"/>
            <a:ext cx="8520600" cy="37079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1600" dirty="0">
                <a:solidFill>
                  <a:schemeClr val="tx1"/>
                </a:solidFill>
                <a:latin typeface="Poppins" panose="00000500000000000000" pitchFamily="2" charset="-94"/>
                <a:ea typeface="Euclid Circular B" panose="020B0504000000000000" pitchFamily="34" charset="0"/>
                <a:cs typeface="Poppins" panose="00000500000000000000" pitchFamily="2" charset="-94"/>
              </a:rPr>
              <a:t>TODO</a:t>
            </a:r>
            <a:endParaRPr lang="en-US" sz="1600" dirty="0">
              <a:solidFill>
                <a:schemeClr val="tx1"/>
              </a:solidFill>
              <a:latin typeface="Poppins" panose="00000500000000000000" pitchFamily="2" charset="-94"/>
              <a:ea typeface="Euclid Circular B" panose="020B0504000000000000" pitchFamily="34" charset="0"/>
              <a:cs typeface="Poppins" panose="00000500000000000000" pitchFamily="2" charset="-94"/>
            </a:endParaRPr>
          </a:p>
        </p:txBody>
      </p:sp>
      <p:pic>
        <p:nvPicPr>
          <p:cNvPr id="4" name="Google Shape;67;p2">
            <a:extLst>
              <a:ext uri="{FF2B5EF4-FFF2-40B4-BE49-F238E27FC236}">
                <a16:creationId xmlns:a16="http://schemas.microsoft.com/office/drawing/2014/main" id="{AF5317AF-3A19-02CB-072D-1F6BD33DA5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7767" y="4746141"/>
            <a:ext cx="740597" cy="254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68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tr" sz="2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60975"/>
            <a:ext cx="8520600" cy="37079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tr-TR" sz="1600" dirty="0">
                <a:solidFill>
                  <a:schemeClr val="tx1"/>
                </a:solidFill>
                <a:latin typeface="Poppins" panose="00000500000000000000" pitchFamily="2" charset="-94"/>
                <a:ea typeface="Euclid Circular B" panose="020B0504000000000000" pitchFamily="34" charset="0"/>
                <a:cs typeface="Poppins" panose="00000500000000000000" pitchFamily="2" charset="-94"/>
              </a:rPr>
              <a:t>TODO</a:t>
            </a:r>
            <a:endParaRPr lang="en-US" sz="1600" dirty="0">
              <a:solidFill>
                <a:schemeClr val="tx1"/>
              </a:solidFill>
              <a:latin typeface="Poppins" panose="00000500000000000000" pitchFamily="2" charset="-94"/>
              <a:ea typeface="Euclid Circular B" panose="020B0504000000000000" pitchFamily="34" charset="0"/>
              <a:cs typeface="Poppins" panose="00000500000000000000" pitchFamily="2" charset="-94"/>
            </a:endParaRPr>
          </a:p>
        </p:txBody>
      </p:sp>
      <p:pic>
        <p:nvPicPr>
          <p:cNvPr id="4" name="Google Shape;67;p2">
            <a:extLst>
              <a:ext uri="{FF2B5EF4-FFF2-40B4-BE49-F238E27FC236}">
                <a16:creationId xmlns:a16="http://schemas.microsoft.com/office/drawing/2014/main" id="{AF5317AF-3A19-02CB-072D-1F6BD33DA5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7767" y="4746141"/>
            <a:ext cx="740597" cy="254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7002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Office PowerPoint</Application>
  <PresentationFormat>On-screen Show (16:9)</PresentationFormat>
  <Paragraphs>21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Lexend</vt:lpstr>
      <vt:lpstr>Poppins Medium</vt:lpstr>
      <vt:lpstr>Euclid Circular B</vt:lpstr>
      <vt:lpstr>Poppins</vt:lpstr>
      <vt:lpstr>Arial</vt:lpstr>
      <vt:lpstr>Simple Light</vt:lpstr>
      <vt:lpstr>PowerPoint Presentation</vt:lpstr>
      <vt:lpstr>About Me</vt:lpstr>
      <vt:lpstr>Agenda</vt:lpstr>
      <vt:lpstr>TITLE</vt:lpstr>
      <vt:lpstr>TITLE</vt:lpstr>
      <vt:lpstr>TITLE</vt:lpstr>
      <vt:lpstr>TITLE</vt:lpstr>
      <vt:lpstr>TITLE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Halil Kalkan</dc:creator>
  <cp:lastModifiedBy>Halil Kalkan</cp:lastModifiedBy>
  <cp:revision>5</cp:revision>
  <dcterms:modified xsi:type="dcterms:W3CDTF">2024-09-18T14:50:12Z</dcterms:modified>
</cp:coreProperties>
</file>