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7" r:id="rId9"/>
    <p:sldId id="272" r:id="rId10"/>
    <p:sldId id="276" r:id="rId11"/>
    <p:sldId id="278" r:id="rId12"/>
    <p:sldId id="279" r:id="rId13"/>
    <p:sldId id="280" r:id="rId14"/>
    <p:sldId id="260" r:id="rId15"/>
    <p:sldId id="261" r:id="rId16"/>
    <p:sldId id="262" r:id="rId17"/>
    <p:sldId id="263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C29ABD8-89EB-5168-B35C-F5236B6A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7" y="3803848"/>
            <a:ext cx="2866898" cy="2866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02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387"/>
            <a:ext cx="9144000" cy="949790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B837-0241-E92B-CF6D-7CFCF9FA0402}"/>
              </a:ext>
            </a:extLst>
          </p:cNvPr>
          <p:cNvSpPr txBox="1"/>
          <p:nvPr/>
        </p:nvSpPr>
        <p:spPr>
          <a:xfrm>
            <a:off x="4516302" y="3578177"/>
            <a:ext cx="244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pre-built application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used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with its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source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modules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Package References</a:t>
            </a:r>
          </a:p>
        </p:txBody>
      </p:sp>
    </p:spTree>
    <p:extLst>
      <p:ext uri="{BB962C8B-B14F-4D97-AF65-F5344CB8AC3E}">
        <p14:creationId xmlns:p14="http://schemas.microsoft.com/office/powerpoint/2010/main" val="20872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&amp; exploring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&amp;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profiles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debugging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Solution Runner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applications and 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945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46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 &amp; manage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docker images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Connecting to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Accessing to internal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Collecting data from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Intercepting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Re-deploying services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5A04BC2-077E-B162-88C4-4F188CC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71" y="1982154"/>
            <a:ext cx="4248356" cy="4248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6EAFE-82B7-C018-9D1F-74423B7D2741}"/>
              </a:ext>
            </a:extLst>
          </p:cNvPr>
          <p:cNvSpPr txBox="1"/>
          <p:nvPr/>
        </p:nvSpPr>
        <p:spPr>
          <a:xfrm>
            <a:off x="8291107" y="1384943"/>
            <a:ext cx="36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Roboto" panose="02000000000000000000" pitchFamily="2" charset="0"/>
              </a:rPr>
              <a:t>Kubernetes Integrated Microservice Development with ABP Studio</a:t>
            </a:r>
          </a:p>
        </p:txBody>
      </p:sp>
      <p:pic>
        <p:nvPicPr>
          <p:cNvPr id="1026" name="Picture 2" descr="Youtube - Free social media icons">
            <a:extLst>
              <a:ext uri="{FF2B5EF4-FFF2-40B4-BE49-F238E27FC236}">
                <a16:creationId xmlns:a16="http://schemas.microsoft.com/office/drawing/2014/main" id="{65FDA818-4B11-9BD4-12D8-2660BC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71" y="1356821"/>
            <a:ext cx="654036" cy="6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96416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4" y="1630720"/>
            <a:ext cx="10132343" cy="28328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7E97E-C046-8A3F-CBA2-627DF8FD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39" y="4707332"/>
            <a:ext cx="7414910" cy="99561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2FBF7-6816-B029-6CD7-29C46BE4FCF3}"/>
              </a:ext>
            </a:extLst>
          </p:cNvPr>
          <p:cNvSpPr txBox="1"/>
          <p:nvPr/>
        </p:nvSpPr>
        <p:spPr>
          <a:xfrm>
            <a:off x="1749615" y="4604973"/>
            <a:ext cx="133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20%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Discount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A96FC-7396-4B8B-6BC1-030B14C5A852}"/>
              </a:ext>
            </a:extLst>
          </p:cNvPr>
          <p:cNvSpPr txBox="1"/>
          <p:nvPr/>
        </p:nvSpPr>
        <p:spPr>
          <a:xfrm>
            <a:off x="3089248" y="58053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b="1" dirty="0"/>
              <a:t>abp.io/pricing</a:t>
            </a:r>
          </a:p>
        </p:txBody>
      </p:sp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4767115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" name="Picture 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32EBF59-E335-9C1E-179F-5287A266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183660"/>
            <a:ext cx="4424385" cy="4424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96CB6-7A24-53C9-60A6-B18BB75E27D0}"/>
              </a:ext>
            </a:extLst>
          </p:cNvPr>
          <p:cNvSpPr txBox="1"/>
          <p:nvPr/>
        </p:nvSpPr>
        <p:spPr>
          <a:xfrm>
            <a:off x="6586689" y="603624"/>
            <a:ext cx="442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86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sz="36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systems</a:t>
            </a:r>
            <a:endParaRPr lang="tr-TR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549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New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(Single Layer)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(Layered)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for 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Database, UI Framework, UI Theme, Optional Modules, 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Imported Modules &amp; Dependencies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&amp; .NET CLI Commands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637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Roboto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Creating New Solutions</vt:lpstr>
      <vt:lpstr>ABP Studio Main Solution Components</vt:lpstr>
      <vt:lpstr>ABP Studio Main Solution Components</vt:lpstr>
      <vt:lpstr>Building Modular Solutions</vt:lpstr>
      <vt:lpstr>Developing, Running and Monitoring Distributed Systems</vt:lpstr>
      <vt:lpstr>Working with Kubernetes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50</cp:revision>
  <dcterms:created xsi:type="dcterms:W3CDTF">2022-02-27T10:42:11Z</dcterms:created>
  <dcterms:modified xsi:type="dcterms:W3CDTF">2024-08-13T11:11:10Z</dcterms:modified>
</cp:coreProperties>
</file>