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Helm charts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a Kubernetes cluster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27009"/>
              </p:ext>
            </p:extLst>
          </p:nvPr>
        </p:nvGraphicFramePr>
        <p:xfrm>
          <a:off x="838200" y="1541780"/>
          <a:ext cx="10515597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b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(rich and well-integrated abstractions) </a:t>
                      </a:r>
                      <a:r>
                        <a:rPr lang="en-US" i="1" dirty="0"/>
                        <a:t>with</a:t>
                      </a:r>
                      <a:r>
                        <a:rPr lang="tr-TR" i="1" dirty="0"/>
                        <a:t> ABP Framework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(simple </a:t>
                      </a:r>
                      <a:r>
                        <a:rPr lang="tr-TR" dirty="0" err="1"/>
                        <a:t>abstraction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&amp; </a:t>
                      </a:r>
                      <a:r>
                        <a:rPr lang="tr-TR" dirty="0" err="1"/>
                        <a:t>integrations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Starter Templates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</a:t>
                      </a:r>
                      <a:r>
                        <a:rPr lang="tr-TR" dirty="0" err="1"/>
                        <a:t>options</a:t>
                      </a:r>
                      <a:r>
                        <a:rPr lang="en-US" dirty="0"/>
                        <a:t>, includes K8s config, includes application modules, ready to deploy to production, ...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simple</a:t>
                      </a:r>
                      <a:r>
                        <a:rPr lang="en-US" dirty="0"/>
                        <a:t>, minimal, configured for local development, far away from a real-world solution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/>
                        <a:t>Monitoring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 </a:t>
                      </a:r>
                      <a:r>
                        <a:rPr lang="en-US" dirty="0"/>
                        <a:t>(</a:t>
                      </a:r>
                      <a:r>
                        <a:rPr lang="tr-TR" dirty="0"/>
                        <a:t>HTTP Requests, Events, Exceptions,  </a:t>
                      </a:r>
                      <a:r>
                        <a:rPr lang="tr-TR" dirty="0" err="1"/>
                        <a:t>Logs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dirty="0"/>
                        <a:t> (</a:t>
                      </a:r>
                      <a:r>
                        <a:rPr lang="tr-TR" dirty="0" err="1"/>
                        <a:t>Metrics</a:t>
                      </a:r>
                      <a:r>
                        <a:rPr lang="tr-TR" dirty="0"/>
                        <a:t>, Traces, </a:t>
                      </a:r>
                      <a:r>
                        <a:rPr lang="tr-TR" dirty="0" err="1"/>
                        <a:t>Logs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Application </a:t>
                      </a:r>
                      <a:r>
                        <a:rPr lang="tr-TR" b="1" dirty="0" err="1"/>
                        <a:t>Runner</a:t>
                      </a:r>
                      <a:r>
                        <a:rPr lang="en-US" b="1" dirty="0"/>
                        <a:t> (hosting)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en-US" dirty="0"/>
                        <a:t> (advanced)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dirty="0"/>
                        <a:t> (no individual start/stop, no 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6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Architecting / Building Solutions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Kubernetes Tunneling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Building Modular Solutions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Many other useful features…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2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4" y="1630720"/>
            <a:ext cx="10132343" cy="28328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7E97E-C046-8A3F-CBA2-627DF8F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39" y="4707332"/>
            <a:ext cx="7414910" cy="99561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2FBF7-6816-B029-6CD7-29C46BE4FCF3}"/>
              </a:ext>
            </a:extLst>
          </p:cNvPr>
          <p:cNvSpPr txBox="1"/>
          <p:nvPr/>
        </p:nvSpPr>
        <p:spPr>
          <a:xfrm>
            <a:off x="1749615" y="4604973"/>
            <a:ext cx="133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20%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96FC-7396-4B8B-6BC1-030B14C5A852}"/>
              </a:ext>
            </a:extLst>
          </p:cNvPr>
          <p:cNvSpPr txBox="1"/>
          <p:nvPr/>
        </p:nvSpPr>
        <p:spPr>
          <a:xfrm>
            <a:off x="3089248" y="5805302"/>
            <a:ext cx="235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b="1" dirty="0"/>
              <a:t>abp.io/pricing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ECD5-3E0F-20B4-434A-75AEFC99A83A}"/>
              </a:ext>
            </a:extLst>
          </p:cNvPr>
          <p:cNvSpPr txBox="1"/>
          <p:nvPr/>
        </p:nvSpPr>
        <p:spPr>
          <a:xfrm>
            <a:off x="5755505" y="5805302"/>
            <a:ext cx="480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LAST 2 DAYS..!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36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systems</a:t>
            </a:r>
            <a:endParaRPr lang="tr-TR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549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 Commands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702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Roboto</vt:lpstr>
      <vt:lpstr>Wingdings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55</cp:revision>
  <dcterms:created xsi:type="dcterms:W3CDTF">2022-02-27T10:42:11Z</dcterms:created>
  <dcterms:modified xsi:type="dcterms:W3CDTF">2024-08-14T12:47:58Z</dcterms:modified>
</cp:coreProperties>
</file>