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2" r:id="rId3"/>
    <p:sldId id="257" r:id="rId4"/>
    <p:sldId id="360" r:id="rId5"/>
    <p:sldId id="281" r:id="rId6"/>
    <p:sldId id="282" r:id="rId7"/>
    <p:sldId id="283" r:id="rId8"/>
    <p:sldId id="287" r:id="rId9"/>
    <p:sldId id="270" r:id="rId10"/>
    <p:sldId id="299" r:id="rId11"/>
    <p:sldId id="260" r:id="rId12"/>
    <p:sldId id="261" r:id="rId13"/>
    <p:sldId id="289" r:id="rId14"/>
    <p:sldId id="290" r:id="rId15"/>
    <p:sldId id="311" r:id="rId16"/>
    <p:sldId id="310" r:id="rId17"/>
    <p:sldId id="295" r:id="rId18"/>
    <p:sldId id="312" r:id="rId19"/>
    <p:sldId id="313" r:id="rId20"/>
    <p:sldId id="304" r:id="rId21"/>
    <p:sldId id="315" r:id="rId22"/>
    <p:sldId id="305" r:id="rId23"/>
    <p:sldId id="316" r:id="rId24"/>
    <p:sldId id="317" r:id="rId25"/>
    <p:sldId id="318" r:id="rId26"/>
    <p:sldId id="319" r:id="rId27"/>
    <p:sldId id="320" r:id="rId28"/>
    <p:sldId id="321" r:id="rId29"/>
    <p:sldId id="323" r:id="rId30"/>
    <p:sldId id="325" r:id="rId31"/>
    <p:sldId id="326" r:id="rId32"/>
    <p:sldId id="333" r:id="rId33"/>
    <p:sldId id="327" r:id="rId34"/>
    <p:sldId id="334" r:id="rId35"/>
    <p:sldId id="328" r:id="rId36"/>
    <p:sldId id="271" r:id="rId37"/>
    <p:sldId id="339" r:id="rId38"/>
    <p:sldId id="344" r:id="rId39"/>
    <p:sldId id="351" r:id="rId40"/>
    <p:sldId id="353" r:id="rId41"/>
    <p:sldId id="346" r:id="rId42"/>
    <p:sldId id="347" r:id="rId43"/>
    <p:sldId id="348" r:id="rId44"/>
    <p:sldId id="349" r:id="rId45"/>
    <p:sldId id="350" r:id="rId46"/>
    <p:sldId id="355" r:id="rId47"/>
    <p:sldId id="357" r:id="rId48"/>
    <p:sldId id="361" r:id="rId49"/>
    <p:sldId id="286" r:id="rId50"/>
    <p:sldId id="28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06EF3-5978-4498-B6C1-4A98A64CD2C0}">
          <p14:sldIdLst>
            <p14:sldId id="256"/>
            <p14:sldId id="362"/>
            <p14:sldId id="257"/>
            <p14:sldId id="360"/>
            <p14:sldId id="281"/>
            <p14:sldId id="282"/>
            <p14:sldId id="283"/>
            <p14:sldId id="287"/>
            <p14:sldId id="270"/>
            <p14:sldId id="299"/>
            <p14:sldId id="260"/>
            <p14:sldId id="261"/>
            <p14:sldId id="289"/>
            <p14:sldId id="290"/>
            <p14:sldId id="311"/>
            <p14:sldId id="310"/>
            <p14:sldId id="295"/>
            <p14:sldId id="312"/>
            <p14:sldId id="313"/>
            <p14:sldId id="304"/>
            <p14:sldId id="315"/>
            <p14:sldId id="305"/>
            <p14:sldId id="316"/>
            <p14:sldId id="317"/>
            <p14:sldId id="318"/>
            <p14:sldId id="319"/>
            <p14:sldId id="320"/>
            <p14:sldId id="321"/>
            <p14:sldId id="323"/>
            <p14:sldId id="325"/>
            <p14:sldId id="326"/>
            <p14:sldId id="333"/>
            <p14:sldId id="327"/>
            <p14:sldId id="334"/>
            <p14:sldId id="328"/>
            <p14:sldId id="271"/>
            <p14:sldId id="339"/>
            <p14:sldId id="344"/>
            <p14:sldId id="351"/>
            <p14:sldId id="353"/>
            <p14:sldId id="346"/>
            <p14:sldId id="347"/>
            <p14:sldId id="348"/>
            <p14:sldId id="349"/>
            <p14:sldId id="350"/>
            <p14:sldId id="355"/>
            <p14:sldId id="357"/>
            <p14:sldId id="361"/>
          </p14:sldIdLst>
        </p14:section>
        <p14:section name="Discarded" id="{84D47AC6-A8BD-4CC2-9603-43F04237036C}">
          <p14:sldIdLst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Relationship Id="rId9" Type="http://schemas.openxmlformats.org/officeDocument/2006/relationships/hyperlink" Target="https://github.com/hikalkan/presentations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56770D1-44BD-6E2D-2E37-C9F8DD18B156}"/>
              </a:ext>
            </a:extLst>
          </p:cNvPr>
          <p:cNvSpPr txBox="1">
            <a:spLocks/>
          </p:cNvSpPr>
          <p:nvPr/>
        </p:nvSpPr>
        <p:spPr>
          <a:xfrm>
            <a:off x="231261" y="407657"/>
            <a:ext cx="11464553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ABOUT ME</a:t>
            </a:r>
            <a:r>
              <a:rPr lang="tr-TR" sz="3600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: HALİL İBRAHİM KALKAN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8FECD86-6AA2-6EAD-CFC3-DB7EE5CB3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4065773"/>
            <a:ext cx="1962431" cy="480059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11E77CC4-BAEA-7594-AC6C-5E8CDB04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3414824"/>
            <a:ext cx="1394484" cy="48005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4F28BCEE-E347-BF42-EF7D-B5B312183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129634"/>
            <a:ext cx="480059" cy="480059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5C95E6C-23C0-2E99-F401-F67E16A87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731937"/>
            <a:ext cx="476451" cy="476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3DF-527B-8FC8-1818-690C2ACEDB78}"/>
              </a:ext>
            </a:extLst>
          </p:cNvPr>
          <p:cNvSpPr txBox="1"/>
          <p:nvPr/>
        </p:nvSpPr>
        <p:spPr>
          <a:xfrm>
            <a:off x="849071" y="219897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2003-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2007, Computer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C885F-9593-EE27-6676-CE547C2AB3EB}"/>
              </a:ext>
            </a:extLst>
          </p:cNvPr>
          <p:cNvSpPr txBox="1"/>
          <p:nvPr/>
        </p:nvSpPr>
        <p:spPr>
          <a:xfrm>
            <a:off x="849071" y="281992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62EF5-EE68-9EFC-47CA-867AFD51BDBF}"/>
              </a:ext>
            </a:extLst>
          </p:cNvPr>
          <p:cNvSpPr txBox="1"/>
          <p:nvPr/>
        </p:nvSpPr>
        <p:spPr>
          <a:xfrm>
            <a:off x="2399450" y="4149857"/>
            <a:ext cx="67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C0D83-BF21-05E0-D0F2-C3956D833D76}"/>
              </a:ext>
            </a:extLst>
          </p:cNvPr>
          <p:cNvSpPr txBox="1"/>
          <p:nvPr/>
        </p:nvSpPr>
        <p:spPr>
          <a:xfrm>
            <a:off x="1775486" y="3470187"/>
            <a:ext cx="735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B83744-0FEF-8C5D-3C01-021FD26B1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4716722"/>
            <a:ext cx="476451" cy="4764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A33D77-4655-0D03-B2CF-67C2D15F7862}"/>
              </a:ext>
            </a:extLst>
          </p:cNvPr>
          <p:cNvSpPr txBox="1"/>
          <p:nvPr/>
        </p:nvSpPr>
        <p:spPr>
          <a:xfrm>
            <a:off x="711320" y="4665792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Multi-threading, distributed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/microservice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systems, OOP, DDD, software architectures.. etc.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30C5A222-3B2E-183B-2B95-DD3067C9A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5480429"/>
            <a:ext cx="476451" cy="47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637232-90F5-B383-E3AC-F019E8ED29EC}"/>
              </a:ext>
            </a:extLst>
          </p:cNvPr>
          <p:cNvSpPr txBox="1"/>
          <p:nvPr/>
        </p:nvSpPr>
        <p:spPr>
          <a:xfrm>
            <a:off x="711320" y="5432083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A</a:t>
            </a:r>
            <a:r>
              <a:rPr lang="en-US" dirty="0" err="1">
                <a:latin typeface="Poppins" panose="00000500000000000000" pitchFamily="2" charset="-94"/>
                <a:cs typeface="Poppins" panose="00000500000000000000" pitchFamily="2" charset="-94"/>
              </a:rPr>
              <a:t>ctive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coder, open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source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 contributor</a:t>
            </a:r>
          </a:p>
          <a:p>
            <a:r>
              <a:rPr lang="tr-TR" b="1" i="1" dirty="0">
                <a:latin typeface="Poppins" panose="00000500000000000000" pitchFamily="2" charset="-94"/>
                <a:cs typeface="Poppins" panose="00000500000000000000" pitchFamily="2" charset="-94"/>
              </a:rPr>
              <a:t>30,000+ total contributions on GitHub</a:t>
            </a:r>
            <a:endParaRPr lang="en-US" b="1" i="1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DFA1F-7B81-53D5-510E-1EC445E10968}"/>
              </a:ext>
            </a:extLst>
          </p:cNvPr>
          <p:cNvSpPr txBox="1"/>
          <p:nvPr/>
        </p:nvSpPr>
        <p:spPr>
          <a:xfrm>
            <a:off x="849071" y="1674473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1997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, 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Started programming (at 14 years old, with Turbo Pascal)</a:t>
            </a:r>
            <a:endParaRPr lang="en-US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pic>
        <p:nvPicPr>
          <p:cNvPr id="18" name="Picture 4" descr="Div Coding icon PNG and SVG Vector Free Download">
            <a:extLst>
              <a:ext uri="{FF2B5EF4-FFF2-40B4-BE49-F238E27FC236}">
                <a16:creationId xmlns:a16="http://schemas.microsoft.com/office/drawing/2014/main" id="{14C64ECF-0DDD-93E1-1E16-ACC7AE9C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1" y="1583505"/>
            <a:ext cx="517747" cy="5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BF63BE-FB5C-844A-3A40-9E4FBD9A5F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6084" y="60320"/>
            <a:ext cx="2996181" cy="6683789"/>
          </a:xfrm>
          <a:prstGeom prst="roundRect">
            <a:avLst>
              <a:gd name="adj" fmla="val 9116"/>
            </a:avLst>
          </a:prstGeom>
        </p:spPr>
      </p:pic>
    </p:spTree>
    <p:extLst>
      <p:ext uri="{BB962C8B-B14F-4D97-AF65-F5344CB8AC3E}">
        <p14:creationId xmlns:p14="http://schemas.microsoft.com/office/powerpoint/2010/main" val="16735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or replication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A00CB-0062-4A7E-7356-F17ADFB3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11" y="1975406"/>
            <a:ext cx="2809875" cy="952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8737"/>
            <a:ext cx="10866120" cy="2848226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tr-TR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</a:t>
            </a:r>
            <a:r>
              <a:rPr lang="en-US" b="1" dirty="0" err="1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onolith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2598821" y="2261937"/>
            <a:ext cx="2738824" cy="15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F9F127C-3F67-629C-2F3D-8131EB03E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645" y="1965961"/>
            <a:ext cx="2857500" cy="933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096050" y="2237874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</a:t>
            </a:r>
            <a:r>
              <a:rPr lang="tr-TR" sz="2400" b="1" i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THEM</a:t>
            </a:r>
            <a:endParaRPr lang="en-US" sz="2400" b="1" i="1" dirty="0">
              <a:solidFill>
                <a:schemeClr val="accent1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4767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solution-runner">
            <a:extLst>
              <a:ext uri="{FF2B5EF4-FFF2-40B4-BE49-F238E27FC236}">
                <a16:creationId xmlns:a16="http://schemas.microsoft.com/office/drawing/2014/main" id="{67B5E38A-2355-93A0-F5D1-E6247499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929" y="1690688"/>
            <a:ext cx="40290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9345"/>
            <a:ext cx="10515600" cy="26704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24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3E7B0-4630-E48E-1958-A14C6ADE756A}"/>
              </a:ext>
            </a:extLst>
          </p:cNvPr>
          <p:cNvSpPr txBox="1">
            <a:spLocks/>
          </p:cNvSpPr>
          <p:nvPr/>
        </p:nvSpPr>
        <p:spPr>
          <a:xfrm>
            <a:off x="838200" y="248305"/>
            <a:ext cx="9144000" cy="86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644745-8434-EF95-9668-A4D0228E8808}"/>
              </a:ext>
            </a:extLst>
          </p:cNvPr>
          <p:cNvSpPr txBox="1">
            <a:spLocks/>
          </p:cNvSpPr>
          <p:nvPr/>
        </p:nvSpPr>
        <p:spPr>
          <a:xfrm>
            <a:off x="838200" y="1113768"/>
            <a:ext cx="9144000" cy="59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</a:t>
            </a:r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C878-E73B-9D89-C430-440AD08B8781}"/>
              </a:ext>
            </a:extLst>
          </p:cNvPr>
          <p:cNvSpPr txBox="1"/>
          <p:nvPr/>
        </p:nvSpPr>
        <p:spPr>
          <a:xfrm>
            <a:off x="1611465" y="574423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9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Alternative approaches?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start as microservices!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003F4-B64D-EC77-CB38-D64617C7DCF9}"/>
              </a:ext>
            </a:extLst>
          </p:cNvPr>
          <p:cNvSpPr txBox="1"/>
          <p:nvPr/>
        </p:nvSpPr>
        <p:spPr>
          <a:xfrm>
            <a:off x="1071242" y="4778927"/>
            <a:ext cx="2090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1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1776</Words>
  <Application>Microsoft Office PowerPoint</Application>
  <PresentationFormat>Widescreen</PresentationFormat>
  <Paragraphs>337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Euclid Circular B</vt:lpstr>
      <vt:lpstr>Lexend</vt:lpstr>
      <vt:lpstr>Poppins</vt:lpstr>
      <vt:lpstr>Office Theme</vt:lpstr>
      <vt:lpstr>Bitmap Image</vt:lpstr>
      <vt:lpstr>DESIGNING MONOLITH FIRST FOR MICROSERVICE ARCHITECTURE</vt:lpstr>
      <vt:lpstr>PowerPoint Presentation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Don’t start as microservices!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Development environment</vt:lpstr>
      <vt:lpstr>Migrating to microservices Deployment</vt:lpstr>
      <vt:lpstr>References / further reading</vt:lpstr>
      <vt:lpstr>Monolith first: When?</vt:lpstr>
      <vt:lpstr>Monolith first: Alternative approaches?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195</cp:revision>
  <dcterms:created xsi:type="dcterms:W3CDTF">2022-02-27T10:42:11Z</dcterms:created>
  <dcterms:modified xsi:type="dcterms:W3CDTF">2025-04-09T18:26:21Z</dcterms:modified>
</cp:coreProperties>
</file>