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4" r:id="rId8"/>
    <p:sldId id="277" r:id="rId9"/>
    <p:sldId id="272" r:id="rId10"/>
    <p:sldId id="276" r:id="rId11"/>
    <p:sldId id="278" r:id="rId12"/>
    <p:sldId id="279" r:id="rId13"/>
    <p:sldId id="280" r:id="rId14"/>
    <p:sldId id="260" r:id="rId15"/>
    <p:sldId id="261" r:id="rId16"/>
    <p:sldId id="262" r:id="rId17"/>
    <p:sldId id="263" r:id="rId18"/>
    <p:sldId id="27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bp.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9C29ABD8-89EB-5168-B35C-F5236B6A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87" y="3803848"/>
            <a:ext cx="2866898" cy="2866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6024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8387"/>
            <a:ext cx="9144000" cy="949790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CB837-0241-E92B-CF6D-7CFCF9FA0402}"/>
              </a:ext>
            </a:extLst>
          </p:cNvPr>
          <p:cNvSpPr txBox="1"/>
          <p:nvPr/>
        </p:nvSpPr>
        <p:spPr>
          <a:xfrm>
            <a:off x="4516302" y="3578177"/>
            <a:ext cx="244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F2103-0ECE-0682-3ACA-A00CC3AB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01" y="2084030"/>
            <a:ext cx="6762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Modular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pre-built application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used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with its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source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modules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Package References</a:t>
            </a:r>
          </a:p>
        </p:txBody>
      </p:sp>
    </p:spTree>
    <p:extLst>
      <p:ext uri="{BB962C8B-B14F-4D97-AF65-F5344CB8AC3E}">
        <p14:creationId xmlns:p14="http://schemas.microsoft.com/office/powerpoint/2010/main" val="20872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&amp; exploring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&amp;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applications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profiles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debugging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Solution Runner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applications and 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Exceptions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40945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464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 &amp; manage Helm charts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docker images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 Helm charts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Connecting to a Kubernetes cluster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Accessing to internal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 the applications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Collecting data from a Kubernetes cluster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Intercepting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Re-deploying services</a:t>
            </a:r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95A04BC2-077E-B162-88C4-4F188CC2B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71" y="1982154"/>
            <a:ext cx="4248356" cy="4248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6EAFE-82B7-C018-9D1F-74423B7D2741}"/>
              </a:ext>
            </a:extLst>
          </p:cNvPr>
          <p:cNvSpPr txBox="1"/>
          <p:nvPr/>
        </p:nvSpPr>
        <p:spPr>
          <a:xfrm>
            <a:off x="8291107" y="1384943"/>
            <a:ext cx="362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effectLst/>
                <a:latin typeface="Roboto" panose="02000000000000000000" pitchFamily="2" charset="0"/>
              </a:rPr>
              <a:t>Kubernetes Integrated Microservice Development with ABP Studio</a:t>
            </a:r>
          </a:p>
        </p:txBody>
      </p:sp>
      <p:pic>
        <p:nvPicPr>
          <p:cNvPr id="1026" name="Picture 2" descr="Youtube - Free social media icons">
            <a:extLst>
              <a:ext uri="{FF2B5EF4-FFF2-40B4-BE49-F238E27FC236}">
                <a16:creationId xmlns:a16="http://schemas.microsoft.com/office/drawing/2014/main" id="{65FDA818-4B11-9BD4-12D8-2660BC60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71" y="1356821"/>
            <a:ext cx="654036" cy="6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7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vs .NET Aspire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DDB75-87E3-2D9A-AD58-3C6BB815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896416"/>
              </p:ext>
            </p:extLst>
          </p:nvPr>
        </p:nvGraphicFramePr>
        <p:xfrm>
          <a:off x="838200" y="1825625"/>
          <a:ext cx="10515597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30538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3622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3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ABP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.NET Aspire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Integration Packages (</a:t>
                      </a:r>
                      <a:r>
                        <a:rPr lang="tr-TR" sz="1400" b="0" dirty="0"/>
                        <a:t>Dapr, Redis, RabbitMQ, MongoDB, etc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(rich and well-integrated abstractions) / ABP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 abstraction and integrations)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Starter 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(ad</a:t>
                      </a:r>
                      <a:r>
                        <a:rPr lang="en-US" dirty="0" err="1"/>
                        <a:t>va</a:t>
                      </a:r>
                      <a:r>
                        <a:rPr lang="tr-TR" dirty="0" err="1"/>
                        <a:t>nced</a:t>
                      </a:r>
                      <a:r>
                        <a:rPr lang="tr-TR" dirty="0"/>
                        <a:t> architecture &amp; options)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HTTP Requests, Events, Exceptions,  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Metrics, Traces,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Architecting / Building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Application Runner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Kubernetes Tunneling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Building Modular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5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Road Map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Re-used 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&amp; Public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 Stores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Analyzing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&amp; Smart Best-Practice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Suggestions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Application Development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feature request: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info@abp.io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Licensing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FC9-C277-3142-9198-FACC7723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4" y="1630720"/>
            <a:ext cx="10132343" cy="28328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7E97E-C046-8A3F-CBA2-627DF8FDA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39" y="4707332"/>
            <a:ext cx="7414910" cy="99561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2FBF7-6816-B029-6CD7-29C46BE4FCF3}"/>
              </a:ext>
            </a:extLst>
          </p:cNvPr>
          <p:cNvSpPr txBox="1"/>
          <p:nvPr/>
        </p:nvSpPr>
        <p:spPr>
          <a:xfrm>
            <a:off x="1749615" y="4604973"/>
            <a:ext cx="1339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20%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Discount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A96FC-7396-4B8B-6BC1-030B14C5A852}"/>
              </a:ext>
            </a:extLst>
          </p:cNvPr>
          <p:cNvSpPr txBox="1"/>
          <p:nvPr/>
        </p:nvSpPr>
        <p:spPr>
          <a:xfrm>
            <a:off x="3089248" y="5805302"/>
            <a:ext cx="2352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b="1" dirty="0"/>
              <a:t>abp.io/pricing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ECD5-3E0F-20B4-434A-75AEFC99A83A}"/>
              </a:ext>
            </a:extLst>
          </p:cNvPr>
          <p:cNvSpPr txBox="1"/>
          <p:nvPr/>
        </p:nvSpPr>
        <p:spPr>
          <a:xfrm>
            <a:off x="5755505" y="5805302"/>
            <a:ext cx="480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LAST 2 DAYS..!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Next Planned Live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Modular Monolith 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Microservice Applications &amp; The Microservice Startup Template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4767115" cy="57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7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  <a:br>
              <a:rPr lang="tr-TR" sz="96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7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</a:t>
            </a:r>
            <a:endParaRPr lang="en-US" sz="9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" name="Picture 1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32EBF59-E335-9C1E-179F-5287A266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9" y="1183660"/>
            <a:ext cx="4424385" cy="4424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F96CB6-7A24-53C9-60A6-B18BB75E27D0}"/>
              </a:ext>
            </a:extLst>
          </p:cNvPr>
          <p:cNvSpPr txBox="1"/>
          <p:nvPr/>
        </p:nvSpPr>
        <p:spPr>
          <a:xfrm>
            <a:off x="6586689" y="603624"/>
            <a:ext cx="4424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206271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786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ystems</a:t>
            </a:r>
            <a:endParaRPr lang="tr-TR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sz="36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single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a system consists of multiple .NET solutions</a:t>
            </a:r>
          </a:p>
          <a:p>
            <a:pPr lvl="1"/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</a:t>
            </a:r>
            <a:r>
              <a:rPr lang="tr-TR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systems</a:t>
            </a:r>
            <a:endParaRPr lang="tr-TR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3549" cy="4351338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6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7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New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(Single Layer)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(Layered)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for the 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Database, UI Framework, UI Theme, Optional Modules, 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Imported Modules &amp; Dependencies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&amp; .NET CLI Commands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2927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D90B3BE0-840F-2332-23D2-74624359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1844165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0FEA5-FD60-174D-96E3-9F9820F4BB09}"/>
              </a:ext>
            </a:extLst>
          </p:cNvPr>
          <p:cNvSpPr txBox="1"/>
          <p:nvPr/>
        </p:nvSpPr>
        <p:spPr>
          <a:xfrm>
            <a:off x="1385739" y="1823905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Visual Studio logo and symbol, meaning, history, PNG">
            <a:extLst>
              <a:ext uri="{FF2B5EF4-FFF2-40B4-BE49-F238E27FC236}">
                <a16:creationId xmlns:a16="http://schemas.microsoft.com/office/drawing/2014/main" id="{519583ED-C181-1AB6-D158-7488BE3D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2662411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A1AD5-12B0-F156-6D1F-EB2663F7BE49}"/>
              </a:ext>
            </a:extLst>
          </p:cNvPr>
          <p:cNvSpPr txBox="1"/>
          <p:nvPr/>
        </p:nvSpPr>
        <p:spPr>
          <a:xfrm>
            <a:off x="1385739" y="2642151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2" descr="Visual Studio logo and symbol, meaning, history, PNG">
            <a:extLst>
              <a:ext uri="{FF2B5EF4-FFF2-40B4-BE49-F238E27FC236}">
                <a16:creationId xmlns:a16="http://schemas.microsoft.com/office/drawing/2014/main" id="{FA2E3F83-F143-1D8E-DAE6-18409580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3491358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20EE5-520E-5A94-0426-09F88CA59D16}"/>
              </a:ext>
            </a:extLst>
          </p:cNvPr>
          <p:cNvSpPr txBox="1"/>
          <p:nvPr/>
        </p:nvSpPr>
        <p:spPr>
          <a:xfrm>
            <a:off x="1385739" y="347109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6" name="Picture 2" descr="Visual Studio logo and symbol, meaning, history, PNG">
            <a:extLst>
              <a:ext uri="{FF2B5EF4-FFF2-40B4-BE49-F238E27FC236}">
                <a16:creationId xmlns:a16="http://schemas.microsoft.com/office/drawing/2014/main" id="{A5A15884-D5FC-2F7B-0F5C-26249FC8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4309604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930640-1050-1E42-7211-F0BE4B0B86A4}"/>
              </a:ext>
            </a:extLst>
          </p:cNvPr>
          <p:cNvSpPr txBox="1"/>
          <p:nvPr/>
        </p:nvSpPr>
        <p:spPr>
          <a:xfrm>
            <a:off x="1385739" y="428934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84E21541-B48C-FF65-D7B5-3ADAB07C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1674545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371DA-084A-B484-0CCD-70884CCE3464}"/>
              </a:ext>
            </a:extLst>
          </p:cNvPr>
          <p:cNvSpPr txBox="1"/>
          <p:nvPr/>
        </p:nvSpPr>
        <p:spPr>
          <a:xfrm>
            <a:off x="5583182" y="1803647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8133B-9D6A-8F62-4241-0DBD39541B32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 flipV="1">
            <a:off x="4072378" y="2123730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157E3AAA-DE7E-EDD3-C17D-5E075E0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2492791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96979-150D-D715-4B7A-6E18619E39D2}"/>
              </a:ext>
            </a:extLst>
          </p:cNvPr>
          <p:cNvSpPr txBox="1"/>
          <p:nvPr/>
        </p:nvSpPr>
        <p:spPr>
          <a:xfrm>
            <a:off x="5583182" y="2621893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C3CFD1-A712-1E85-663A-473FB7AB3417}"/>
              </a:ext>
            </a:extLst>
          </p:cNvPr>
          <p:cNvCxnSpPr>
            <a:endCxn id="21" idx="1"/>
          </p:cNvCxnSpPr>
          <p:nvPr/>
        </p:nvCxnSpPr>
        <p:spPr>
          <a:xfrm flipV="1">
            <a:off x="4072378" y="2941976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EBCB2B3-9D70-769D-149C-9A4E0CC7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3362256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F2123-2BA0-9696-1D6B-340936C63372}"/>
              </a:ext>
            </a:extLst>
          </p:cNvPr>
          <p:cNvSpPr txBox="1"/>
          <p:nvPr/>
        </p:nvSpPr>
        <p:spPr>
          <a:xfrm>
            <a:off x="5583182" y="349135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6F3A1F-E780-5F40-30AE-31C5BB58F7D0}"/>
              </a:ext>
            </a:extLst>
          </p:cNvPr>
          <p:cNvCxnSpPr>
            <a:endCxn id="27" idx="1"/>
          </p:cNvCxnSpPr>
          <p:nvPr/>
        </p:nvCxnSpPr>
        <p:spPr>
          <a:xfrm flipV="1">
            <a:off x="4072378" y="3811441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9027854-1D9B-6777-4902-532A4B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4180502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983F54-89C2-319A-7BC1-AFA7B1DDC124}"/>
              </a:ext>
            </a:extLst>
          </p:cNvPr>
          <p:cNvSpPr txBox="1"/>
          <p:nvPr/>
        </p:nvSpPr>
        <p:spPr>
          <a:xfrm>
            <a:off x="5583182" y="430960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114CB-A2B1-72F6-7ED5-443A7278538A}"/>
              </a:ext>
            </a:extLst>
          </p:cNvPr>
          <p:cNvCxnSpPr>
            <a:endCxn id="30" idx="1"/>
          </p:cNvCxnSpPr>
          <p:nvPr/>
        </p:nvCxnSpPr>
        <p:spPr>
          <a:xfrm flipV="1">
            <a:off x="4072378" y="4629687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Puzzle - Free education icons">
            <a:extLst>
              <a:ext uri="{FF2B5EF4-FFF2-40B4-BE49-F238E27FC236}">
                <a16:creationId xmlns:a16="http://schemas.microsoft.com/office/drawing/2014/main" id="{B9C15FB3-1805-6D53-E1BF-20D34E25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48" y="2567442"/>
            <a:ext cx="749068" cy="7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FA8C14-3028-C7CF-E547-C2F591627D46}"/>
              </a:ext>
            </a:extLst>
          </p:cNvPr>
          <p:cNvSpPr txBox="1"/>
          <p:nvPr/>
        </p:nvSpPr>
        <p:spPr>
          <a:xfrm>
            <a:off x="9385955" y="3339204"/>
            <a:ext cx="2476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EasyCrm</a:t>
            </a:r>
          </a:p>
          <a:p>
            <a:r>
              <a:rPr lang="tr-TR" sz="2000" b="1" dirty="0">
                <a:solidFill>
                  <a:srgbClr val="C00000"/>
                </a:solidFill>
              </a:rPr>
              <a:t>ABP Studio Solution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A47AD4E-CCF6-C5E1-D3E4-3EB374FC0010}"/>
              </a:ext>
            </a:extLst>
          </p:cNvPr>
          <p:cNvSpPr/>
          <p:nvPr/>
        </p:nvSpPr>
        <p:spPr>
          <a:xfrm>
            <a:off x="8163613" y="1803647"/>
            <a:ext cx="1055802" cy="3080992"/>
          </a:xfrm>
          <a:prstGeom prst="rightBrac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EB26F7-AC00-B2B8-C527-08C31135BEBD}"/>
              </a:ext>
            </a:extLst>
          </p:cNvPr>
          <p:cNvSpPr txBox="1"/>
          <p:nvPr/>
        </p:nvSpPr>
        <p:spPr>
          <a:xfrm>
            <a:off x="1712510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Project (.csproj)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34" name="Picture 10" descr="C Sharp (C#) &quot; Icon - Download for free – Iconduck">
            <a:extLst>
              <a:ext uri="{FF2B5EF4-FFF2-40B4-BE49-F238E27FC236}">
                <a16:creationId xmlns:a16="http://schemas.microsoft.com/office/drawing/2014/main" id="{226BB4D5-B33B-D985-0ABF-7DAA3716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8" y="5722133"/>
            <a:ext cx="461912" cy="5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CD393AA-53D9-966C-049C-569226106D85}"/>
              </a:ext>
            </a:extLst>
          </p:cNvPr>
          <p:cNvSpPr txBox="1"/>
          <p:nvPr/>
        </p:nvSpPr>
        <p:spPr>
          <a:xfrm>
            <a:off x="6746423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ABP Studio Package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1054F-6689-6DC3-C3F6-AC699C9E0F1B}"/>
              </a:ext>
            </a:extLst>
          </p:cNvPr>
          <p:cNvCxnSpPr>
            <a:cxnSpLocks/>
          </p:cNvCxnSpPr>
          <p:nvPr/>
        </p:nvCxnSpPr>
        <p:spPr>
          <a:xfrm>
            <a:off x="4759306" y="5989707"/>
            <a:ext cx="1259999" cy="0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0" name="Picture 16" descr="Package - Free business icons">
            <a:extLst>
              <a:ext uri="{FF2B5EF4-FFF2-40B4-BE49-F238E27FC236}">
                <a16:creationId xmlns:a16="http://schemas.microsoft.com/office/drawing/2014/main" id="{A0B42078-5E3C-50EC-DA28-4BA6FDC3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96" y="5722133"/>
            <a:ext cx="573727" cy="5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7" grpId="0"/>
      <p:bldP spid="18" grpId="0"/>
      <p:bldP spid="22" grpId="0"/>
      <p:bldP spid="28" grpId="0"/>
      <p:bldP spid="31" grpId="0"/>
      <p:bldP spid="33" grpId="0"/>
      <p:bldP spid="34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642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Roboto</vt:lpstr>
      <vt:lpstr>Wingdings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PowerPoint Presentation</vt:lpstr>
      <vt:lpstr>Creating New Solutions</vt:lpstr>
      <vt:lpstr>ABP Studio Main Solution Components</vt:lpstr>
      <vt:lpstr>ABP Studio Main Solution Components</vt:lpstr>
      <vt:lpstr>Building Modular Solutions</vt:lpstr>
      <vt:lpstr>Developing, Running and Monitoring Distributed Systems</vt:lpstr>
      <vt:lpstr>Working with Kubernetes</vt:lpstr>
      <vt:lpstr>ABP Studio vs .NET Aspire</vt:lpstr>
      <vt:lpstr>ABP Studio: Road Map</vt:lpstr>
      <vt:lpstr>ABP Studio: Licensing</vt:lpstr>
      <vt:lpstr>ABP Studio: Next Planned Live Events</vt:lpstr>
      <vt:lpstr>PowerPoint Presentation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51</cp:revision>
  <dcterms:created xsi:type="dcterms:W3CDTF">2022-02-27T10:42:11Z</dcterms:created>
  <dcterms:modified xsi:type="dcterms:W3CDTF">2024-08-13T11:15:29Z</dcterms:modified>
</cp:coreProperties>
</file>