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3" r:id="rId5"/>
    <p:sldId id="259" r:id="rId6"/>
    <p:sldId id="274" r:id="rId7"/>
    <p:sldId id="264" r:id="rId8"/>
    <p:sldId id="260" r:id="rId9"/>
    <p:sldId id="261" r:id="rId10"/>
    <p:sldId id="262" r:id="rId11"/>
    <p:sldId id="263" r:id="rId12"/>
    <p:sldId id="275" r:id="rId13"/>
    <p:sldId id="27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2D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3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9F978-8F5D-42A7-86BF-A984953F5C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153519-725D-4962-B748-CC7552F838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F7900-64FF-4805-A66E-0B884BCD4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274FF-F87E-401D-829B-527D8BAB9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199CA-B05B-47F7-A46C-3F7F0FB30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425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F28CF-DF5D-471D-B0B9-89362618A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CB0F86-3012-4450-97B5-7E1D7ECAD6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A2828-2930-40A7-AED2-72F6457D0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A84D5-31FC-4926-B974-625D8C4DF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3209B-0705-4ED8-A491-3D5D44CBB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609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D31CA8-EED4-4E1A-B8D5-0FBA742746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E740CE-BBFA-4672-A07F-8EED901D5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0BD506-02AC-45D8-92B7-72E22AFAF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A1C25-D938-4BD4-AFBA-B93605826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7FD12-3F16-4988-A6A5-340D2E336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283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8F685-4C02-43BB-81D2-04EAAD1B8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307CA-BDB0-4F66-B7EA-15AC28296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97DE6-90DC-461E-BBC5-E13D53F48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179F46-5890-41BD-ACAD-F76D73A63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839A23-24D1-4AE7-B7EA-4B624CC12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242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74EF1-4C5E-4AEE-9A09-F8F867698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0EC00-4EF5-40FD-BE65-ED178D988E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D0061-7235-4551-BDC1-1B52EE2DF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E4BB6-4393-45E5-A9AA-9B80E2EBD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94CB6-B3F3-4DE1-A025-90F5E1DBF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839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16F26-7C86-412B-BADB-DD2A6112E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EC9F5-F495-4BB6-8614-F278F69277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7F24DB-A85C-4539-91EF-5629F53843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433937-4109-4B2C-A286-F09276207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85F166-F3BE-4326-893D-A0B8DB720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525932-0F9D-4378-96A1-2F322DB10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870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A36F7-094B-4EA4-AA03-A8D8E79C9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8238E7-9C70-4777-95AF-A5054F3ED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2B6AAA-B98D-4372-A5A6-85FFC8DCC1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468441-FF50-42B6-BA69-C5C074CD47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AB23AB-9D34-431A-AB82-A534EFEA03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F8EFDC-928F-4FED-983C-7ABD436AF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16DEBE-584F-4E83-A7E8-A9C4C827A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F74D1E-6C1B-4FD2-9DF9-C84FB567C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097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AF5C5-68CD-47D5-ABA6-CF1CBAADB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2CDD38-7186-4E27-AFD9-1C0F0616E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6E192C-EECF-41A8-BF78-3DD3C0C6C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CB1BDE-DF6D-4250-8119-E198BD689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036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4048DA-88F3-4AD4-9CD4-80F47F465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FB8407-9980-4383-B57D-46D0C9685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B7C318-3368-4DC6-ACC3-B854B81D2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890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B462D-08D1-4E08-BE8F-447596E33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DD96E-5552-495D-93D2-4BB21BF84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CFB3D-721C-482E-889F-D4404EC4F6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756F77-CBE7-472C-AB48-91F38E0E4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7A2AFC-52CD-43A3-B48D-2E9B69033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9CA501-F0AC-439F-A1FB-74B32179A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961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DEA90-1B0A-4BD7-A46E-B3461480C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B68767-CADA-45AA-8C12-B3DC060305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9FCA20-08E0-4AD3-A4C1-1FDCCEDE1F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5EF583-0181-4C09-8E86-D1CA02881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7FCD57-1163-480A-97F0-EF7F72C2F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FDDB04-0161-4707-8022-069021A13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09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B6C7DD-B260-4FD1-B687-D45B145F3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7A82B9-9CE8-4741-BC26-CCA026F8B4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83CE3-891B-4A19-8F63-BF6619393B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4C9FE-EBC3-45D3-899C-58AAF4F8AF71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56E26-9066-4488-A28A-8F836B2BF0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F0B28-2709-44D5-AC53-FCEB892109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230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mailto:info@abp.io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tr-TR" sz="66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Studio</a:t>
            </a:r>
            <a:endParaRPr lang="en-US" sz="6600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612B9-B745-46CB-8A20-997CA82E05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tr-TR" sz="4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The Missing Tool for .NET Developers</a:t>
            </a:r>
            <a:endParaRPr lang="en-US" sz="44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55561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Studio: Licensing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DCFFC9-C277-3142-9198-FACC77233B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16201"/>
            <a:ext cx="10813330" cy="3023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3339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Studio: Next Planned Live Events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Developing Modular Monolith Applications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Developing Microservice Applications &amp; The Microservice Startup Template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4601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445273"/>
            <a:ext cx="10515599" cy="57316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tr-TR" sz="28700" b="1" dirty="0">
                <a:solidFill>
                  <a:schemeClr val="accent6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?</a:t>
            </a:r>
            <a:br>
              <a:rPr lang="tr-TR" sz="9600" b="1" dirty="0">
                <a:solidFill>
                  <a:schemeClr val="accent6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tr-TR" sz="7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questions</a:t>
            </a:r>
            <a:endParaRPr lang="en-US" sz="9600" i="1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27129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2354327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Agenda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What is ABP Studio? Why We’ve Built it?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Demo</a:t>
            </a:r>
          </a:p>
          <a:p>
            <a:pPr lvl="1"/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Installation &amp; Overview</a:t>
            </a:r>
          </a:p>
          <a:p>
            <a:pPr lvl="1"/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Basics: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Creating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solutions / Using ABP &amp; .NET CLI commands</a:t>
            </a:r>
          </a:p>
          <a:p>
            <a:pPr lvl="1"/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Building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modular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&amp; complex applications</a:t>
            </a:r>
          </a:p>
          <a:p>
            <a:pPr lvl="1"/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Developing, running and monitoring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distributed dystems</a:t>
            </a:r>
          </a:p>
          <a:p>
            <a:pPr lvl="1"/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Working with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Kubernetes</a:t>
            </a:r>
          </a:p>
          <a:p>
            <a:pPr lvl="1"/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Working with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ABP Suite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.NET Aspire?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Road Map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Licensing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Next ABP Studio Events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1846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Studio: What it is?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321781"/>
            <a:ext cx="6540610" cy="3855182"/>
          </a:xfrm>
        </p:spPr>
        <p:txBody>
          <a:bodyPr/>
          <a:lstStyle/>
          <a:p>
            <a:r>
              <a:rPr lang="tr-TR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</a:t>
            </a:r>
            <a:r>
              <a:rPr lang="en-US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r>
              <a:rPr lang="en-US" b="1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cross-platform desktop application </a:t>
            </a:r>
            <a:r>
              <a:rPr lang="en-US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for ABP developers</a:t>
            </a:r>
            <a:endParaRPr lang="tr-TR" i="1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r>
              <a:rPr lang="tr-TR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 tool you use daily to simplify or automate your </a:t>
            </a:r>
            <a:r>
              <a:rPr lang="tr-TR" b="1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non-coding activities</a:t>
            </a:r>
          </a:p>
          <a:p>
            <a:r>
              <a:rPr lang="tr-TR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It is </a:t>
            </a:r>
            <a:r>
              <a:rPr lang="tr-TR" b="1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not </a:t>
            </a:r>
            <a:r>
              <a:rPr lang="tr-TR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 coding IDE (e.g. Visual Studio)</a:t>
            </a:r>
            <a:endParaRPr lang="en-US" i="1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4A98693-51AA-5614-0F0D-B39B67A7E8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2875" y="1638300"/>
            <a:ext cx="4429125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0287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Studio: Why?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659880" cy="4351338"/>
          </a:xfrm>
        </p:spPr>
        <p:txBody>
          <a:bodyPr>
            <a:normAutofit/>
          </a:bodyPr>
          <a:lstStyle/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 single wiew of a system consists of multiple .NET solutions</a:t>
            </a:r>
          </a:p>
          <a:p>
            <a:pPr lvl="1"/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Architecting complex software solutions</a:t>
            </a:r>
          </a:p>
          <a:p>
            <a:pPr lvl="2"/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Modular monoliths</a:t>
            </a:r>
          </a:p>
          <a:p>
            <a:pPr lvl="2"/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Microservice / distributed systems</a:t>
            </a:r>
          </a:p>
          <a:p>
            <a:pPr lvl="1"/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Building &amp; managing multi-package or layered modules</a:t>
            </a:r>
          </a:p>
          <a:p>
            <a:pPr lvl="1"/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Install, uninstall and explore external modules</a:t>
            </a:r>
          </a:p>
        </p:txBody>
      </p:sp>
      <p:pic>
        <p:nvPicPr>
          <p:cNvPr id="2052" name="Picture 4" descr="Architect Your Solutions">
            <a:extLst>
              <a:ext uri="{FF2B5EF4-FFF2-40B4-BE49-F238E27FC236}">
                <a16:creationId xmlns:a16="http://schemas.microsoft.com/office/drawing/2014/main" id="{FDCB98E2-3C88-42D7-A6AC-25FA3E5734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0424" y="1095292"/>
            <a:ext cx="4051576" cy="4667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993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Studio: Why?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61953" cy="4351338"/>
          </a:xfrm>
        </p:spPr>
        <p:txBody>
          <a:bodyPr>
            <a:normAutofit/>
          </a:bodyPr>
          <a:lstStyle/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 single UI to control multi-application solutions</a:t>
            </a:r>
          </a:p>
          <a:p>
            <a:pPr lvl="1"/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Running multiple applications/services with a single click</a:t>
            </a:r>
          </a:p>
          <a:p>
            <a:pPr lvl="1"/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Browse, monitor, trace and debug problems across applications/services</a:t>
            </a:r>
          </a:p>
        </p:txBody>
      </p:sp>
      <p:pic>
        <p:nvPicPr>
          <p:cNvPr id="3074" name="Picture 2" descr="Run Multi-Application or Microservice Solutions in a Breeze">
            <a:extLst>
              <a:ext uri="{FF2B5EF4-FFF2-40B4-BE49-F238E27FC236}">
                <a16:creationId xmlns:a16="http://schemas.microsoft.com/office/drawing/2014/main" id="{00B2B66F-D8AB-063A-4026-055239842A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9022" y="365125"/>
            <a:ext cx="11692379" cy="5696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9267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Studio: Why?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6024513" cy="4351338"/>
          </a:xfrm>
        </p:spPr>
        <p:txBody>
          <a:bodyPr>
            <a:normAutofit/>
          </a:bodyPr>
          <a:lstStyle/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 comfortable development environment for Kubernetes</a:t>
            </a:r>
          </a:p>
          <a:p>
            <a:pPr lvl="1"/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Seemlessly integrate your local environment to a Kubernetes cluster</a:t>
            </a:r>
          </a:p>
          <a:p>
            <a:pPr lvl="1"/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Access internal services</a:t>
            </a:r>
          </a:p>
          <a:p>
            <a:pPr lvl="1"/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Intercept traffic to run, debug and develop a service in your local environment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4098" name="Picture 2" descr="Integrate with your Kubernetes Cluster">
            <a:extLst>
              <a:ext uri="{FF2B5EF4-FFF2-40B4-BE49-F238E27FC236}">
                <a16:creationId xmlns:a16="http://schemas.microsoft.com/office/drawing/2014/main" id="{51893D6F-78D0-6295-A235-FAA41A6F83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0920" y="678613"/>
            <a:ext cx="4831080" cy="5373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1708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445273"/>
            <a:ext cx="10515599" cy="573169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tr-TR" sz="166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DEMO</a:t>
            </a:r>
            <a:endParaRPr lang="en-US" sz="7200" i="1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98020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Studio vs .NET Aspire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0BDDB75-87E3-2D9A-AD58-3C6BB815FC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0341193"/>
              </p:ext>
            </p:extLst>
          </p:nvPr>
        </p:nvGraphicFramePr>
        <p:xfrm>
          <a:off x="838200" y="1825625"/>
          <a:ext cx="10515597" cy="37744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853053831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243622495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943621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Feature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ABP Studio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.NET Aspire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4665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Integration Packages (</a:t>
                      </a:r>
                      <a:r>
                        <a:rPr lang="tr-TR" sz="1400" b="0" dirty="0"/>
                        <a:t>Dapr, Redis, RabbitMQ, MongoDB, etc</a:t>
                      </a:r>
                      <a:r>
                        <a:rPr lang="tr-TR" dirty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YES (rich and well-integrated abstractions) / ABP Framework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YES (simple abstraction and integrations)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6661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Starter Templates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YES (avdanced architecture &amp; options)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YES (simple)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745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/>
                        <a:t>Monitoring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HTTP Requests, Events, Exceptions,  Logs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Metrics, Traces, Logs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5007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Architecting / Building Solutions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-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300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Application Runner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-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7522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Kubernetes Tunneling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-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8285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Building Modular Solutions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-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46530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62381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Studio: Road Map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UI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Theme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Builder</a:t>
            </a:r>
          </a:p>
          <a:p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Customizing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Re-used Application Modules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Internal &amp; Public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Module Stores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More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Deployment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Options</a:t>
            </a:r>
          </a:p>
          <a:p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Analyzing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Your Solution &amp; Smart Best-Practice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Suggestions</a:t>
            </a:r>
          </a:p>
          <a:p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Rapid Application Development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System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Any feature request: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  <a:hlinkClick r:id="rId3"/>
              </a:rPr>
              <a:t>info@abp.io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59850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</TotalTime>
  <Words>375</Words>
  <Application>Microsoft Office PowerPoint</Application>
  <PresentationFormat>Widescreen</PresentationFormat>
  <Paragraphs>76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Euclid Circular B</vt:lpstr>
      <vt:lpstr>Office Theme</vt:lpstr>
      <vt:lpstr>ABP Studio</vt:lpstr>
      <vt:lpstr>Agenda</vt:lpstr>
      <vt:lpstr>ABP Studio: What it is?</vt:lpstr>
      <vt:lpstr>ABP Studio: Why?</vt:lpstr>
      <vt:lpstr>ABP Studio: Why?</vt:lpstr>
      <vt:lpstr>ABP Studio: Why?</vt:lpstr>
      <vt:lpstr>PowerPoint Presentation</vt:lpstr>
      <vt:lpstr>ABP Studio vs .NET Aspire</vt:lpstr>
      <vt:lpstr>ABP Studio: Road Map</vt:lpstr>
      <vt:lpstr>ABP Studio: Licensing</vt:lpstr>
      <vt:lpstr>ABP Studio: Next Planned Live Events</vt:lpstr>
      <vt:lpstr>PowerPoint Presentation</vt:lpstr>
      <vt:lpstr>Topic title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Designing Monolith First for Microservice Architecture</dc:title>
  <dc:creator>Halil Kalkan</dc:creator>
  <cp:lastModifiedBy>Halil Kalkan</cp:lastModifiedBy>
  <cp:revision>31</cp:revision>
  <dcterms:created xsi:type="dcterms:W3CDTF">2022-02-27T10:42:11Z</dcterms:created>
  <dcterms:modified xsi:type="dcterms:W3CDTF">2024-08-10T14:59:52Z</dcterms:modified>
</cp:coreProperties>
</file>