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93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94658"/>
  </p:normalViewPr>
  <p:slideViewPr>
    <p:cSldViewPr snapToGrid="0">
      <p:cViewPr varScale="1">
        <p:scale>
          <a:sx n="120" d="100"/>
          <a:sy n="120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LAYERED vs MODULAR vs MICROSERVICE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Which one is best for you?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15D2DDF2-73DD-0E55-6F09-C3E18CD2A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368" y="3518045"/>
            <a:ext cx="2650065" cy="2650065"/>
          </a:xfrm>
          <a:prstGeom prst="roundRect">
            <a:avLst>
              <a:gd name="adj" fmla="val 9428"/>
            </a:avLst>
          </a:prstGeom>
        </p:spPr>
      </p:pic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995FA307-06BC-5925-7F59-B4887E9C4C02}"/>
              </a:ext>
            </a:extLst>
          </p:cNvPr>
          <p:cNvSpPr txBox="1"/>
          <p:nvPr/>
        </p:nvSpPr>
        <p:spPr>
          <a:xfrm>
            <a:off x="8699242" y="2961090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81015AE8-63CA-36EE-ADCC-EF8B6E674414}"/>
              </a:ext>
            </a:extLst>
          </p:cNvPr>
          <p:cNvSpPr txBox="1"/>
          <p:nvPr/>
        </p:nvSpPr>
        <p:spPr>
          <a:xfrm>
            <a:off x="7784843" y="166968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1426F76E-6AC9-EDDC-E0CD-0D34227627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842" y="2136322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qr code with black squares&#10;&#10;Description automatically generated">
            <a:extLst>
              <a:ext uri="{FF2B5EF4-FFF2-40B4-BE49-F238E27FC236}">
                <a16:creationId xmlns:a16="http://schemas.microsoft.com/office/drawing/2014/main" id="{832B1108-CCFF-1EDC-C72F-E220572B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9" y="2283917"/>
            <a:ext cx="2650065" cy="2650065"/>
          </a:xfrm>
          <a:prstGeom prst="roundRect">
            <a:avLst>
              <a:gd name="adj" fmla="val 9428"/>
            </a:avLst>
          </a:prstGeom>
        </p:spPr>
      </p:pic>
      <p:pic>
        <p:nvPicPr>
          <p:cNvPr id="3" name="Resim 3">
            <a:extLst>
              <a:ext uri="{FF2B5EF4-FFF2-40B4-BE49-F238E27FC236}">
                <a16:creationId xmlns:a16="http://schemas.microsoft.com/office/drawing/2014/main" id="{CD0FA1D9-2266-4800-975B-9DA72731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109507"/>
            <a:ext cx="1039470" cy="1039470"/>
          </a:xfrm>
          <a:prstGeom prst="rect">
            <a:avLst/>
          </a:prstGeom>
        </p:spPr>
      </p:pic>
      <p:sp>
        <p:nvSpPr>
          <p:cNvPr id="7" name="Google Shape;56;p1">
            <a:extLst>
              <a:ext uri="{FF2B5EF4-FFF2-40B4-BE49-F238E27FC236}">
                <a16:creationId xmlns:a16="http://schemas.microsoft.com/office/drawing/2014/main" id="{37AA34DA-EF7C-620F-B9F0-89D545E370C7}"/>
              </a:ext>
            </a:extLst>
          </p:cNvPr>
          <p:cNvSpPr txBox="1"/>
          <p:nvPr/>
        </p:nvSpPr>
        <p:spPr>
          <a:xfrm>
            <a:off x="1981137" y="317505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63C804EC-0ABE-56EA-01E4-31ACA411B565}"/>
              </a:ext>
            </a:extLst>
          </p:cNvPr>
          <p:cNvSpPr txBox="1"/>
          <p:nvPr/>
        </p:nvSpPr>
        <p:spPr>
          <a:xfrm>
            <a:off x="1981137" y="369497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" name="Google Shape;59;p1">
            <a:extLst>
              <a:ext uri="{FF2B5EF4-FFF2-40B4-BE49-F238E27FC236}">
                <a16:creationId xmlns:a16="http://schemas.microsoft.com/office/drawing/2014/main" id="{4A80D350-7C48-DE89-C0E9-FF376BD8194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58472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0;p1">
            <a:extLst>
              <a:ext uri="{FF2B5EF4-FFF2-40B4-BE49-F238E27FC236}">
                <a16:creationId xmlns:a16="http://schemas.microsoft.com/office/drawing/2014/main" id="{903FB1B1-1D44-E7A7-731D-9BB5CBD788E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05074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1;p1">
            <a:extLst>
              <a:ext uri="{FF2B5EF4-FFF2-40B4-BE49-F238E27FC236}">
                <a16:creationId xmlns:a16="http://schemas.microsoft.com/office/drawing/2014/main" id="{556A01BA-EA5C-A9A7-B747-DC4FFEF1CD80}"/>
              </a:ext>
            </a:extLst>
          </p:cNvPr>
          <p:cNvSpPr txBox="1"/>
          <p:nvPr/>
        </p:nvSpPr>
        <p:spPr>
          <a:xfrm>
            <a:off x="1174489" y="452771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62;p1">
            <a:extLst>
              <a:ext uri="{FF2B5EF4-FFF2-40B4-BE49-F238E27FC236}">
                <a16:creationId xmlns:a16="http://schemas.microsoft.com/office/drawing/2014/main" id="{CDBE6DED-6AD5-2ED3-6E22-D0642FF041CE}"/>
              </a:ext>
            </a:extLst>
          </p:cNvPr>
          <p:cNvSpPr txBox="1"/>
          <p:nvPr/>
        </p:nvSpPr>
        <p:spPr>
          <a:xfrm>
            <a:off x="1174489" y="498585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61</cp:revision>
  <dcterms:created xsi:type="dcterms:W3CDTF">2024-10-07T11:11:00Z</dcterms:created>
  <dcterms:modified xsi:type="dcterms:W3CDTF">2024-12-29T11:51:50Z</dcterms:modified>
</cp:coreProperties>
</file>