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2" r:id="rId9"/>
    <p:sldId id="276" r:id="rId10"/>
    <p:sldId id="260" r:id="rId11"/>
    <p:sldId id="261" r:id="rId12"/>
    <p:sldId id="262" r:id="rId13"/>
    <p:sldId id="263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341193"/>
              </p:ext>
            </p:extLst>
          </p:nvPr>
        </p:nvGraphicFramePr>
        <p:xfrm>
          <a:off x="838200" y="1825625"/>
          <a:ext cx="10515597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(rich and well-integrated abstractions) / ABP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 abstraction and integrations)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Starter 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(avdanced architecture &amp; options)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HTTP Requests, Events, Exceptions, 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Metrics, Traces,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Architecting / Building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Application 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Kubernetes Tunneling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Building Modular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6201"/>
            <a:ext cx="10813330" cy="30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Modular Monolith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Microservice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dystems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wiew of a system consists of multiple .NET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distributed systems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&amp; managing multi-package or layered modules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Install, uninstall and explore external modules</a:t>
            </a: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95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466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Euclid Circular B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ABP Studio Main Solution Components</vt:lpstr>
      <vt:lpstr>ABP Studio Main Solution Components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33</cp:revision>
  <dcterms:created xsi:type="dcterms:W3CDTF">2022-02-27T10:42:11Z</dcterms:created>
  <dcterms:modified xsi:type="dcterms:W3CDTF">2024-08-11T10:58:42Z</dcterms:modified>
</cp:coreProperties>
</file>