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7" r:id="rId9"/>
    <p:sldId id="288" r:id="rId10"/>
    <p:sldId id="270" r:id="rId11"/>
    <p:sldId id="299" r:id="rId12"/>
    <p:sldId id="260" r:id="rId13"/>
    <p:sldId id="261" r:id="rId14"/>
    <p:sldId id="289" r:id="rId15"/>
    <p:sldId id="290" r:id="rId16"/>
    <p:sldId id="311" r:id="rId17"/>
    <p:sldId id="310" r:id="rId18"/>
    <p:sldId id="295" r:id="rId19"/>
    <p:sldId id="312" r:id="rId20"/>
    <p:sldId id="313" r:id="rId21"/>
    <p:sldId id="304" r:id="rId22"/>
    <p:sldId id="315" r:id="rId23"/>
    <p:sldId id="30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5" r:id="rId32"/>
    <p:sldId id="326" r:id="rId33"/>
    <p:sldId id="333" r:id="rId34"/>
    <p:sldId id="327" r:id="rId35"/>
    <p:sldId id="334" r:id="rId36"/>
    <p:sldId id="328" r:id="rId37"/>
    <p:sldId id="271" r:id="rId38"/>
    <p:sldId id="339" r:id="rId39"/>
    <p:sldId id="344" r:id="rId40"/>
    <p:sldId id="351" r:id="rId41"/>
    <p:sldId id="353" r:id="rId42"/>
    <p:sldId id="346" r:id="rId43"/>
    <p:sldId id="347" r:id="rId44"/>
    <p:sldId id="348" r:id="rId45"/>
    <p:sldId id="349" r:id="rId46"/>
    <p:sldId id="350" r:id="rId47"/>
    <p:sldId id="355" r:id="rId48"/>
    <p:sldId id="357" r:id="rId49"/>
    <p:sldId id="361" r:id="rId50"/>
    <p:sldId id="286" r:id="rId51"/>
    <p:sldId id="28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7"/>
            <p14:sldId id="288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  <p14:section name="Discarded" id="{84D47AC6-A8BD-4CC2-9603-43F04237036C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63BE-FB5C-844A-3A40-9E4FBD9A5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084" y="60320"/>
            <a:ext cx="2996181" cy="6683789"/>
          </a:xfrm>
          <a:prstGeom prst="roundRect">
            <a:avLst>
              <a:gd name="adj" fmla="val 9116"/>
            </a:avLst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1788</Words>
  <Application>Microsoft Office PowerPoint</Application>
  <PresentationFormat>Widescreen</PresentationFormat>
  <Paragraphs>338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  <vt:lpstr>Monolith first: When?</vt:lpstr>
      <vt:lpstr>Monolith first: Alternative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190</cp:revision>
  <dcterms:created xsi:type="dcterms:W3CDTF">2022-02-27T10:42:11Z</dcterms:created>
  <dcterms:modified xsi:type="dcterms:W3CDTF">2025-04-03T08:41:57Z</dcterms:modified>
</cp:coreProperties>
</file>