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80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293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D32"/>
    <a:srgbClr val="5C6571"/>
    <a:srgbClr val="B64294"/>
    <a:srgbClr val="05B0F0"/>
    <a:srgbClr val="414548"/>
    <a:srgbClr val="51575B"/>
    <a:srgbClr val="798595"/>
    <a:srgbClr val="545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4"/>
    <p:restoredTop sz="94658"/>
  </p:normalViewPr>
  <p:slideViewPr>
    <p:cSldViewPr snapToGrid="0">
      <p:cViewPr varScale="1">
        <p:scale>
          <a:sx n="120" d="100"/>
          <a:sy n="120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AE268-3FB1-8B49-A7E8-783BB6480738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E9AE9-BB42-C34B-931A-FD2D50803A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373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B71D12-6014-37ED-D724-E7BD21CD1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7F1C411-FDA3-1EBE-717C-6F5734E73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B9C50E4-56B1-4284-626D-7F384E9D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437F4F-2860-0763-71A6-1B3819F2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64079C-7C9B-7B96-FE94-076E2E53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745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12CF21-7F7D-0A9C-7B6C-CBCB24CE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BA9B703-9B23-37B6-3BD4-4866A1289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E7340DF-04BF-BF18-1B3F-6925C79D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779988-7071-E382-3E05-704D1388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09D9C1-CA76-0E32-C1A9-9F799233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528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BDF4BA0-CCF6-8DC6-C3F2-DBE2D9FAB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AC172A6-9DA9-E8BF-6E31-EF9F70BDF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A664C77-1E81-FD93-F8D9-5868AFF5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8C3791-3A2E-6B3B-23C0-82649FAB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72C615E-D35F-AF24-F70A-A9C6FB99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736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97CEE7-B00F-0FD4-58A2-F1924181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0C2F3B-9EDC-6534-3AD8-D31BECE5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26D53D-822F-01AD-1D89-A7DB3EB1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F969F30-DA4B-B063-8F71-A7236814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32376F-9008-FE54-58BE-4DA32639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319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8A2D08-8FF3-5C08-8F25-993A1498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51FDB1B-5903-E2AC-8921-47169E6F9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1BE4E1D-C9EA-1658-DF1D-5BDBE8D5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4ACECCC-9712-9788-CDCA-45B45694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747ED0-3CA1-4B0C-C742-1A79299F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489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796983-B230-5DF0-A663-44957483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44C255-0943-116D-BB82-2EF438BC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D4D61C3-1234-4838-79EB-35B63C270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5DEDA43-A814-757B-D488-F63358C8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B7278F-488C-2C45-942E-08F02446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DB51193-6E02-506C-C594-1E0E34ED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853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5A7B51-33A6-3FED-4F48-BE4D8D6C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7EC8560-CE69-5B8E-1C53-6108C4F9E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1643E41-09C9-5896-C3A0-862DA6583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8386D9F-899E-4925-CAEB-5007B35CE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30CB6D5-BF0C-0551-504B-5EBAB6EC9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7221D1D-127E-F76D-FED3-7505B2A4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48C8362-1F05-C873-442C-91D11AE4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9B66BB0-02F6-28A3-A18D-FB3633C1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738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64876C-89C6-387F-D823-335418BB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25550B7-1621-87D1-CD9A-1292A8BF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7836EA5-CBDA-5984-3468-34B155DD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6D5C7CF-B164-C79A-E588-63741216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007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289D3F3-1B89-625F-69E6-95F452A9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F8AEC59-1807-31A8-4117-BCF28EBB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4FA6569-4038-FDAB-F07B-0907B107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920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D7E437-D04B-EDB3-1C9A-321CBD02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FB12BD-CA8F-19C5-E07F-6BA3F3AF2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762264D-61E1-5D00-E98B-44E5785A1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0DDEAF-2FC9-DD9C-4D2B-52F78160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230EFF5-ADB4-7418-AB48-AB229A5C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610274-958B-D7C0-A9B6-A8EE3263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325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83E5F4-AEAC-ABE8-B970-9C55FBA8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23B1470-DF3A-5F71-2075-BD936E41F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C51B652-01AF-77F0-D7DF-EB1883010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CB569E5-C427-D36E-7AC4-03D1DCD0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20E582B-AAE1-FCFB-8E6D-B4CD48DA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3B2003-2979-7E56-757C-F2BFB47E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408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0789D7F-49E3-DAE1-DA9C-C245CBCB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412297F-5A4E-97C8-ABAA-3CEDDC70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A8255C-5E34-C115-62ED-88A41ACA6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FF5D94-9F9C-DF48-BC1C-1A1DDC476D4B}" type="datetimeFigureOut">
              <a:rPr lang="tr-TR" smtClean="0"/>
              <a:t>30.11.2024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CBE843-EB72-4D28-9329-F013C3F4C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B2264BE-BB55-7E8B-A051-A95DB3F61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577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grafik, daire, grafik tasarım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8B4DAD3-B83F-1A37-6973-05CCBD934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41" y="810794"/>
            <a:ext cx="2396890" cy="642598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15320E3-0176-22CE-1CDE-E908C6E1585E}"/>
              </a:ext>
            </a:extLst>
          </p:cNvPr>
          <p:cNvSpPr txBox="1">
            <a:spLocks/>
          </p:cNvSpPr>
          <p:nvPr/>
        </p:nvSpPr>
        <p:spPr>
          <a:xfrm>
            <a:off x="690566" y="1621559"/>
            <a:ext cx="10345109" cy="210237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DEVELOPING MULTI-TENANT APPLICATIONS</a:t>
            </a:r>
            <a:br>
              <a:rPr lang="tr-TR" sz="45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lang="tr-T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WITH .</a:t>
            </a:r>
            <a:r>
              <a:rPr lang="tr-TR" sz="2800" b="1">
                <a:solidFill>
                  <a:schemeClr val="tx1">
                    <a:lumMod val="95000"/>
                    <a:lumOff val="5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NET &amp; </a:t>
            </a:r>
            <a:r>
              <a:rPr lang="tr-TR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ABP FRAMEWORK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447589D-5148-04AF-37BB-FE7C25B87EA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94741" y="4024966"/>
            <a:ext cx="1039470" cy="1039470"/>
          </a:xfrm>
          <a:prstGeom prst="rect">
            <a:avLst/>
          </a:prstGeom>
        </p:spPr>
      </p:pic>
      <p:sp>
        <p:nvSpPr>
          <p:cNvPr id="5" name="Google Shape;56;p1">
            <a:extLst>
              <a:ext uri="{FF2B5EF4-FFF2-40B4-BE49-F238E27FC236}">
                <a16:creationId xmlns:a16="http://schemas.microsoft.com/office/drawing/2014/main" id="{EC1F3BFE-4173-36BA-E273-4D216E4C760B}"/>
              </a:ext>
            </a:extLst>
          </p:cNvPr>
          <p:cNvSpPr txBox="1"/>
          <p:nvPr/>
        </p:nvSpPr>
        <p:spPr>
          <a:xfrm>
            <a:off x="2066261" y="4090509"/>
            <a:ext cx="6497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>
                <a:solidFill>
                  <a:srgbClr val="292D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Halil İbrahim KALKAN</a:t>
            </a:r>
            <a:endParaRPr sz="2800" dirty="0">
              <a:solidFill>
                <a:srgbClr val="292D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" name="Google Shape;57;p1">
            <a:extLst>
              <a:ext uri="{FF2B5EF4-FFF2-40B4-BE49-F238E27FC236}">
                <a16:creationId xmlns:a16="http://schemas.microsoft.com/office/drawing/2014/main" id="{5B74307E-E9BB-1484-179C-F2D391547F94}"/>
              </a:ext>
            </a:extLst>
          </p:cNvPr>
          <p:cNvSpPr txBox="1"/>
          <p:nvPr/>
        </p:nvSpPr>
        <p:spPr>
          <a:xfrm>
            <a:off x="2066261" y="4610436"/>
            <a:ext cx="64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Co-founder &amp; Lead Architect at Volosoft</a:t>
            </a:r>
            <a:endParaRPr dirty="0">
              <a:solidFill>
                <a:srgbClr val="545C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" name="Google Shape;59;p1">
            <a:extLst>
              <a:ext uri="{FF2B5EF4-FFF2-40B4-BE49-F238E27FC236}">
                <a16:creationId xmlns:a16="http://schemas.microsoft.com/office/drawing/2014/main" id="{846EB880-027A-B440-595A-7ACCA7B47A9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616" y="5500179"/>
            <a:ext cx="318353" cy="31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;p1">
            <a:extLst>
              <a:ext uri="{FF2B5EF4-FFF2-40B4-BE49-F238E27FC236}">
                <a16:creationId xmlns:a16="http://schemas.microsoft.com/office/drawing/2014/main" id="{C2874D93-BCD8-4318-4BC4-E08A83EF49B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2616" y="5966206"/>
            <a:ext cx="318352" cy="318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1;p1">
            <a:extLst>
              <a:ext uri="{FF2B5EF4-FFF2-40B4-BE49-F238E27FC236}">
                <a16:creationId xmlns:a16="http://schemas.microsoft.com/office/drawing/2014/main" id="{581AB1EE-B2BC-B41F-4751-8F68C7C3F015}"/>
              </a:ext>
            </a:extLst>
          </p:cNvPr>
          <p:cNvSpPr txBox="1"/>
          <p:nvPr/>
        </p:nvSpPr>
        <p:spPr>
          <a:xfrm>
            <a:off x="1259613" y="5443173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hibrahimkalkan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Google Shape;62;p1">
            <a:extLst>
              <a:ext uri="{FF2B5EF4-FFF2-40B4-BE49-F238E27FC236}">
                <a16:creationId xmlns:a16="http://schemas.microsoft.com/office/drawing/2014/main" id="{59F8CAA3-EA35-AA7C-4946-2DCFEC622153}"/>
              </a:ext>
            </a:extLst>
          </p:cNvPr>
          <p:cNvSpPr txBox="1"/>
          <p:nvPr/>
        </p:nvSpPr>
        <p:spPr>
          <a:xfrm>
            <a:off x="1259613" y="5901317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Google Shape;57;p1">
            <a:extLst>
              <a:ext uri="{FF2B5EF4-FFF2-40B4-BE49-F238E27FC236}">
                <a16:creationId xmlns:a16="http://schemas.microsoft.com/office/drawing/2014/main" id="{BACCE9D7-3649-BE68-FD9B-9B24E52A5046}"/>
              </a:ext>
            </a:extLst>
          </p:cNvPr>
          <p:cNvSpPr txBox="1"/>
          <p:nvPr/>
        </p:nvSpPr>
        <p:spPr>
          <a:xfrm>
            <a:off x="8699243" y="2995507"/>
            <a:ext cx="295769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u="sng" dirty="0">
                <a:solidFill>
                  <a:srgbClr val="292D32"/>
                </a:solidFill>
                <a:latin typeface="Poppins"/>
                <a:ea typeface="Poppins"/>
                <a:cs typeface="Poppins"/>
                <a:sym typeface="Poppins"/>
              </a:rPr>
              <a:t>Follow me on X (Twitter)</a:t>
            </a:r>
            <a:endParaRPr u="sng" dirty="0">
              <a:solidFill>
                <a:srgbClr val="292D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" name="Google Shape;82;p3">
            <a:extLst>
              <a:ext uri="{FF2B5EF4-FFF2-40B4-BE49-F238E27FC236}">
                <a16:creationId xmlns:a16="http://schemas.microsoft.com/office/drawing/2014/main" id="{B25361F7-0FA7-054C-DCA8-FF866A07E27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99242" y="3361290"/>
            <a:ext cx="2957700" cy="29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FDA9DC43-3C3C-4DE3-2556-0F57AFA3E8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9945" y="3570135"/>
            <a:ext cx="2531734" cy="2531734"/>
          </a:xfrm>
          <a:prstGeom prst="roundRect">
            <a:avLst>
              <a:gd name="adj" fmla="val 12270"/>
            </a:avLst>
          </a:prstGeom>
        </p:spPr>
      </p:pic>
    </p:spTree>
    <p:extLst>
      <p:ext uri="{BB962C8B-B14F-4D97-AF65-F5344CB8AC3E}">
        <p14:creationId xmlns:p14="http://schemas.microsoft.com/office/powerpoint/2010/main" val="427968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4353BB-BF04-D5D2-0D0C-8969B3BE6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1FC76682-7D90-5AF1-807B-A829B236A5D9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E17E5A47-6E2D-A5B0-9532-07FB486E4588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7186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636E2C-D4F8-5C6A-39C9-0590EFEAB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470FE295-7A6E-0CE8-938B-127972995D88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B5C49261-B7A8-A6E0-3B30-7957EB2169D0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62784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DBC64E-E5D9-1470-0A13-41E19258A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A38ACE75-FC27-1B4C-4335-DF9EC4FA6AAE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AC32DC51-B106-B7DF-5095-EFC7D38D4E75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925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1218BE-B16A-0EC8-C184-7270ACD30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937FE569-BB25-BE8F-DEF7-90A6029DA071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4299116E-29FF-62FF-EFDA-98C78B6431E2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82631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8DBC16-5B6F-73CD-9513-3CFFCC527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A60566C0-BC21-1C14-8E1F-D21AA4BD1C84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9C814DE0-1A38-27CA-FBAA-5B1CF3B04DA5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74307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B73052-2CC2-A4B8-DF90-842D88BB5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C0C7C5D6-8EBC-8D2C-EBF7-E92E6C65EEB6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07BAD816-C365-6E19-8522-47B87EB3A3B1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94967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C3B051-A321-25AB-152B-A803DD876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70DC8CAC-73AC-BB27-1FEC-B8310904FAD3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21AD713A-C54B-05FA-F108-F47A913BF571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24425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E152F5-439F-E122-79E2-418D8B5AC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1900BDA8-C2F5-BFD7-758B-C66EF3B1D852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1FF2F497-32DA-2008-711F-396F0DC8B6EE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27260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7BB97-BCC9-574E-59F2-851978B4F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3551E258-AE4B-89EC-1439-33807E9C38DB}"/>
              </a:ext>
            </a:extLst>
          </p:cNvPr>
          <p:cNvSpPr txBox="1">
            <a:spLocks/>
          </p:cNvSpPr>
          <p:nvPr/>
        </p:nvSpPr>
        <p:spPr>
          <a:xfrm>
            <a:off x="709617" y="1333647"/>
            <a:ext cx="6856282" cy="1501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dirty="0">
                <a:solidFill>
                  <a:srgbClr val="292D32"/>
                </a:solidFill>
                <a:latin typeface="Lexend" pitchFamily="2" charset="0"/>
                <a:ea typeface="Lexend"/>
                <a:cs typeface="Lexend"/>
                <a:sym typeface="Lexend"/>
              </a:rPr>
              <a:t>THANKS FOR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dirty="0">
                <a:solidFill>
                  <a:srgbClr val="292D32"/>
                </a:solidFill>
                <a:latin typeface="Lexend" pitchFamily="2" charset="0"/>
                <a:ea typeface="Lexend"/>
                <a:cs typeface="Lexend"/>
                <a:sym typeface="Lexend"/>
              </a:rPr>
              <a:t>LISTENING</a:t>
            </a:r>
          </a:p>
        </p:txBody>
      </p:sp>
      <p:sp>
        <p:nvSpPr>
          <p:cNvPr id="2" name="Google Shape;57;p1">
            <a:extLst>
              <a:ext uri="{FF2B5EF4-FFF2-40B4-BE49-F238E27FC236}">
                <a16:creationId xmlns:a16="http://schemas.microsoft.com/office/drawing/2014/main" id="{647A9D47-362D-FE9E-8869-63880CAAAF13}"/>
              </a:ext>
            </a:extLst>
          </p:cNvPr>
          <p:cNvSpPr txBox="1"/>
          <p:nvPr/>
        </p:nvSpPr>
        <p:spPr>
          <a:xfrm>
            <a:off x="8699243" y="2995507"/>
            <a:ext cx="2957699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u="sng" dirty="0">
                <a:solidFill>
                  <a:srgbClr val="292D32"/>
                </a:solidFill>
                <a:latin typeface="Poppins"/>
                <a:ea typeface="Poppins"/>
                <a:cs typeface="Poppins"/>
                <a:sym typeface="Poppins"/>
              </a:rPr>
              <a:t>get the presentation</a:t>
            </a:r>
            <a:endParaRPr u="sng" dirty="0">
              <a:solidFill>
                <a:srgbClr val="292D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" name="Google Shape;82;p3">
            <a:extLst>
              <a:ext uri="{FF2B5EF4-FFF2-40B4-BE49-F238E27FC236}">
                <a16:creationId xmlns:a16="http://schemas.microsoft.com/office/drawing/2014/main" id="{3E6E81C7-C4A1-C35A-D850-0673D0F9EFD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9242" y="3361290"/>
            <a:ext cx="2957700" cy="29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BB20B524-D6DF-8CDF-2029-EC8DFA4E2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215" y="3562183"/>
            <a:ext cx="2523783" cy="2523783"/>
          </a:xfrm>
          <a:prstGeom prst="roundRect">
            <a:avLst>
              <a:gd name="adj" fmla="val 10681"/>
            </a:avLst>
          </a:prstGeom>
        </p:spPr>
      </p:pic>
      <p:pic>
        <p:nvPicPr>
          <p:cNvPr id="13" name="Resim 3">
            <a:extLst>
              <a:ext uri="{FF2B5EF4-FFF2-40B4-BE49-F238E27FC236}">
                <a16:creationId xmlns:a16="http://schemas.microsoft.com/office/drawing/2014/main" id="{4C901F11-D850-A166-CB05-0CBE4E38424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09617" y="3363457"/>
            <a:ext cx="1039470" cy="1039470"/>
          </a:xfrm>
          <a:prstGeom prst="rect">
            <a:avLst/>
          </a:prstGeom>
        </p:spPr>
      </p:pic>
      <p:sp>
        <p:nvSpPr>
          <p:cNvPr id="16" name="Google Shape;56;p1">
            <a:extLst>
              <a:ext uri="{FF2B5EF4-FFF2-40B4-BE49-F238E27FC236}">
                <a16:creationId xmlns:a16="http://schemas.microsoft.com/office/drawing/2014/main" id="{0BC79C6E-C1CA-CE54-F3AD-553AB78EF3D6}"/>
              </a:ext>
            </a:extLst>
          </p:cNvPr>
          <p:cNvSpPr txBox="1"/>
          <p:nvPr/>
        </p:nvSpPr>
        <p:spPr>
          <a:xfrm>
            <a:off x="1981137" y="3429000"/>
            <a:ext cx="6497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>
                <a:solidFill>
                  <a:srgbClr val="292D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Halil İbrahim KALKAN</a:t>
            </a:r>
            <a:endParaRPr sz="2800" dirty="0">
              <a:solidFill>
                <a:srgbClr val="292D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7" name="Google Shape;57;p1">
            <a:extLst>
              <a:ext uri="{FF2B5EF4-FFF2-40B4-BE49-F238E27FC236}">
                <a16:creationId xmlns:a16="http://schemas.microsoft.com/office/drawing/2014/main" id="{2A94C5A1-F228-4548-70FF-B79028413677}"/>
              </a:ext>
            </a:extLst>
          </p:cNvPr>
          <p:cNvSpPr txBox="1"/>
          <p:nvPr/>
        </p:nvSpPr>
        <p:spPr>
          <a:xfrm>
            <a:off x="1981137" y="3948927"/>
            <a:ext cx="64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Co-founder &amp; Lead Architect at Volosoft</a:t>
            </a:r>
            <a:endParaRPr dirty="0">
              <a:solidFill>
                <a:srgbClr val="545C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" name="Google Shape;59;p1">
            <a:extLst>
              <a:ext uri="{FF2B5EF4-FFF2-40B4-BE49-F238E27FC236}">
                <a16:creationId xmlns:a16="http://schemas.microsoft.com/office/drawing/2014/main" id="{A4B2A689-60C7-8D7F-77F1-DBD3D119717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492" y="4838670"/>
            <a:ext cx="318353" cy="31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60;p1">
            <a:extLst>
              <a:ext uri="{FF2B5EF4-FFF2-40B4-BE49-F238E27FC236}">
                <a16:creationId xmlns:a16="http://schemas.microsoft.com/office/drawing/2014/main" id="{8CB88DA0-1591-DA5C-03E8-FB30FC5F83F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7492" y="5304697"/>
            <a:ext cx="318352" cy="318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61;p1">
            <a:extLst>
              <a:ext uri="{FF2B5EF4-FFF2-40B4-BE49-F238E27FC236}">
                <a16:creationId xmlns:a16="http://schemas.microsoft.com/office/drawing/2014/main" id="{3530B454-E04F-2412-02E0-2FD8055AF339}"/>
              </a:ext>
            </a:extLst>
          </p:cNvPr>
          <p:cNvSpPr txBox="1"/>
          <p:nvPr/>
        </p:nvSpPr>
        <p:spPr>
          <a:xfrm>
            <a:off x="1174489" y="4781664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hibrahimkalkan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" name="Google Shape;62;p1">
            <a:extLst>
              <a:ext uri="{FF2B5EF4-FFF2-40B4-BE49-F238E27FC236}">
                <a16:creationId xmlns:a16="http://schemas.microsoft.com/office/drawing/2014/main" id="{8A14025A-25B9-F4BA-8C89-42846FDEE1C0}"/>
              </a:ext>
            </a:extLst>
          </p:cNvPr>
          <p:cNvSpPr txBox="1"/>
          <p:nvPr/>
        </p:nvSpPr>
        <p:spPr>
          <a:xfrm>
            <a:off x="1174489" y="5239808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019990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FEB56F-6A6E-CDE3-46C9-D37CD01B2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DF85AA1-8AD9-A927-B6CF-0807D4762A5F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9E68AE78-0DC6-55E3-D23B-0DDA53B29FF4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70698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98EE89-151E-D5E9-28B3-C38480117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AD035AE-4276-3401-964D-E4808B6499A8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BFBC1971-01C1-E233-C730-CF1F2C9F27D0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45547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084C93-1F27-A1AF-265C-ABACCA38E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792A8E48-A591-A708-C76E-147549E390C8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CAF778E1-3DC6-6F4C-2B4E-1D1B8DD69EFC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12905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90BD96-4289-23CC-40D1-E09F3E69F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55F4A63D-8DEC-EDB1-7A14-801E22F7607F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68625894-5635-4ACE-718F-530696FAF810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92811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67EC6A-C5A7-24FA-00C0-F7211FED7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2002EB89-9924-CB5B-5FC9-CAAEB815B14C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10A12A53-FD4B-4A19-46C8-7671D16ADDFA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59626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E6A45E-C93A-16C2-319A-585CFB23C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A344492F-C527-F47B-94A7-DEA4D28CE3E8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2FCE036C-6804-9255-1845-4A86F4A38D3B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85014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A6DDC7-E763-9774-1643-FDE0A5718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3AAEF94-1DD9-15F6-8DD8-55BD34CDD808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4084FA07-5E5F-1384-B00F-78969A7DA63F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84802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B8D3AD-4879-44FD-9BD8-135A34D28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AA51CC8B-2AD2-2435-ECC2-BD4295344C80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1C2DAFAB-8FAC-D3DA-E9FB-AFC36D660F68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68098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77</Words>
  <Application>Microsoft Office PowerPoint</Application>
  <PresentationFormat>Widescreen</PresentationFormat>
  <Paragraphs>45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Arial</vt:lpstr>
      <vt:lpstr>Lexend</vt:lpstr>
      <vt:lpstr>Poppins</vt:lpstr>
      <vt:lpstr>Poppins Medium</vt:lpstr>
      <vt:lpstr>Poppins SemiBold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Volosoft Bilisim</dc:creator>
  <cp:lastModifiedBy>Halil Kalkan</cp:lastModifiedBy>
  <cp:revision>63</cp:revision>
  <dcterms:created xsi:type="dcterms:W3CDTF">2024-10-07T11:11:00Z</dcterms:created>
  <dcterms:modified xsi:type="dcterms:W3CDTF">2024-11-30T13:54:44Z</dcterms:modified>
</cp:coreProperties>
</file>