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0" r:id="rId3"/>
    <p:sldId id="293" r:id="rId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2"/>
    <a:srgbClr val="5C6571"/>
    <a:srgbClr val="B64294"/>
    <a:srgbClr val="05B0F0"/>
    <a:srgbClr val="414548"/>
    <a:srgbClr val="51575B"/>
    <a:srgbClr val="798595"/>
    <a:srgbClr val="545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4"/>
    <p:restoredTop sz="94658"/>
  </p:normalViewPr>
  <p:slideViewPr>
    <p:cSldViewPr snapToGrid="0">
      <p:cViewPr varScale="1">
        <p:scale>
          <a:sx n="120" d="100"/>
          <a:sy n="120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AE268-3FB1-8B49-A7E8-783BB6480738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E9AE9-BB42-C34B-931A-FD2D50803A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73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B71D12-6014-37ED-D724-E7BD21CD1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F1C411-FDA3-1EBE-717C-6F5734E73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9C50E4-56B1-4284-626D-7F384E9D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437F4F-2860-0763-71A6-1B3819F2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079C-7C9B-7B96-FE94-076E2E53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45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2CF21-7F7D-0A9C-7B6C-CBCB24CE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A9B703-9B23-37B6-3BD4-4866A128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7340DF-04BF-BF18-1B3F-6925C79D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779988-7071-E382-3E05-704D1388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09D9C1-CA76-0E32-C1A9-9F799233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52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BDF4BA0-CCF6-8DC6-C3F2-DBE2D9FAB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AC172A6-9DA9-E8BF-6E31-EF9F70BD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664C77-1E81-FD93-F8D9-5868AFF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8C3791-3A2E-6B3B-23C0-82649FAB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2C615E-D35F-AF24-F70A-A9C6FB99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73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97CEE7-B00F-0FD4-58A2-F1924181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0C2F3B-9EDC-6534-3AD8-D31BECE5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26D53D-822F-01AD-1D89-A7DB3EB1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969F30-DA4B-B063-8F71-A7236814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32376F-9008-FE54-58BE-4DA32639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319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8A2D08-8FF3-5C08-8F25-993A1498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1FDB1B-5903-E2AC-8921-47169E6F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BE4E1D-C9EA-1658-DF1D-5BDBE8D5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ACECCC-9712-9788-CDCA-45B45694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747ED0-3CA1-4B0C-C742-1A79299F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89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796983-B230-5DF0-A663-44957483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44C255-0943-116D-BB82-2EF438BC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4D61C3-1234-4838-79EB-35B63C270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DEDA43-A814-757B-D488-F63358C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B7278F-488C-2C45-942E-08F02446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B51193-6E02-506C-C594-1E0E34ED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53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5A7B51-33A6-3FED-4F48-BE4D8D6C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7EC8560-CE69-5B8E-1C53-6108C4F9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643E41-09C9-5896-C3A0-862DA658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8386D9F-899E-4925-CAEB-5007B35CE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0CB6D5-BF0C-0551-504B-5EBAB6EC9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7221D1D-127E-F76D-FED3-7505B2A4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48C8362-1F05-C873-442C-91D11AE4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9B66BB0-02F6-28A3-A18D-FB3633C1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38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64876C-89C6-387F-D823-335418BB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25550B7-1621-87D1-CD9A-1292A8BF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7836EA5-CBDA-5984-3468-34B155DD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6D5C7CF-B164-C79A-E588-6374121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07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289D3F3-1B89-625F-69E6-95F452A9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F8AEC59-1807-31A8-4117-BCF28EBB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4FA6569-4038-FDAB-F07B-0907B107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20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D7E437-D04B-EDB3-1C9A-321CBD02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FB12BD-CA8F-19C5-E07F-6BA3F3AF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762264D-61E1-5D00-E98B-44E5785A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0DDEAF-2FC9-DD9C-4D2B-52F78160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30EFF5-ADB4-7418-AB48-AB229A5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610274-958B-D7C0-A9B6-A8EE3263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32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83E5F4-AEAC-ABE8-B970-9C55FBA8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23B1470-DF3A-5F71-2075-BD936E41F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51B652-01AF-77F0-D7DF-EB188301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B569E5-C427-D36E-7AC4-03D1DCD0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0E582B-AAE1-FCFB-8E6D-B4CD48DA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B2003-2979-7E56-757C-F2BFB47E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08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0789D7F-49E3-DAE1-DA9C-C245CBCB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12297F-5A4E-97C8-ABAA-3CEDDC70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A8255C-5E34-C115-62ED-88A41ACA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F5D94-9F9C-DF48-BC1C-1A1DDC476D4B}" type="datetimeFigureOut">
              <a:rPr lang="tr-TR" smtClean="0"/>
              <a:t>29.12.2024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CBE843-EB72-4D28-9329-F013C3F4C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2264BE-BB55-7E8B-A051-A95DB3F61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7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grafik, daire, grafik tasarı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8B4DAD3-B83F-1A37-6973-05CCBD934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1" y="810794"/>
            <a:ext cx="2396890" cy="64259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15320E3-0176-22CE-1CDE-E908C6E1585E}"/>
              </a:ext>
            </a:extLst>
          </p:cNvPr>
          <p:cNvSpPr txBox="1">
            <a:spLocks/>
          </p:cNvSpPr>
          <p:nvPr/>
        </p:nvSpPr>
        <p:spPr>
          <a:xfrm>
            <a:off x="690566" y="1621559"/>
            <a:ext cx="10345109" cy="21023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LAYERED vs MODULAR vs MICROSERVICE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Which one is best for you?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447589D-5148-04AF-37BB-FE7C25B87E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4741" y="4024966"/>
            <a:ext cx="1039470" cy="1039470"/>
          </a:xfrm>
          <a:prstGeom prst="rect">
            <a:avLst/>
          </a:prstGeom>
        </p:spPr>
      </p:pic>
      <p:sp>
        <p:nvSpPr>
          <p:cNvPr id="5" name="Google Shape;56;p1">
            <a:extLst>
              <a:ext uri="{FF2B5EF4-FFF2-40B4-BE49-F238E27FC236}">
                <a16:creationId xmlns:a16="http://schemas.microsoft.com/office/drawing/2014/main" id="{EC1F3BFE-4173-36BA-E273-4D216E4C760B}"/>
              </a:ext>
            </a:extLst>
          </p:cNvPr>
          <p:cNvSpPr txBox="1"/>
          <p:nvPr/>
        </p:nvSpPr>
        <p:spPr>
          <a:xfrm>
            <a:off x="2066261" y="4090509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" name="Google Shape;57;p1">
            <a:extLst>
              <a:ext uri="{FF2B5EF4-FFF2-40B4-BE49-F238E27FC236}">
                <a16:creationId xmlns:a16="http://schemas.microsoft.com/office/drawing/2014/main" id="{5B74307E-E9BB-1484-179C-F2D391547F94}"/>
              </a:ext>
            </a:extLst>
          </p:cNvPr>
          <p:cNvSpPr txBox="1"/>
          <p:nvPr/>
        </p:nvSpPr>
        <p:spPr>
          <a:xfrm>
            <a:off x="2066261" y="4610436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Co-Founder &amp; Software Architect | Volosoft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Google Shape;59;p1">
            <a:extLst>
              <a:ext uri="{FF2B5EF4-FFF2-40B4-BE49-F238E27FC236}">
                <a16:creationId xmlns:a16="http://schemas.microsoft.com/office/drawing/2014/main" id="{846EB880-027A-B440-595A-7ACCA7B47A9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616" y="5500179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;p1">
            <a:extLst>
              <a:ext uri="{FF2B5EF4-FFF2-40B4-BE49-F238E27FC236}">
                <a16:creationId xmlns:a16="http://schemas.microsoft.com/office/drawing/2014/main" id="{C2874D93-BCD8-4318-4BC4-E08A83EF49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616" y="5966206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;p1">
            <a:extLst>
              <a:ext uri="{FF2B5EF4-FFF2-40B4-BE49-F238E27FC236}">
                <a16:creationId xmlns:a16="http://schemas.microsoft.com/office/drawing/2014/main" id="{581AB1EE-B2BC-B41F-4751-8F68C7C3F015}"/>
              </a:ext>
            </a:extLst>
          </p:cNvPr>
          <p:cNvSpPr txBox="1"/>
          <p:nvPr/>
        </p:nvSpPr>
        <p:spPr>
          <a:xfrm>
            <a:off x="1259613" y="5443173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hibrahimkalkan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62;p1">
            <a:extLst>
              <a:ext uri="{FF2B5EF4-FFF2-40B4-BE49-F238E27FC236}">
                <a16:creationId xmlns:a16="http://schemas.microsoft.com/office/drawing/2014/main" id="{59F8CAA3-EA35-AA7C-4946-2DCFEC622153}"/>
              </a:ext>
            </a:extLst>
          </p:cNvPr>
          <p:cNvSpPr txBox="1"/>
          <p:nvPr/>
        </p:nvSpPr>
        <p:spPr>
          <a:xfrm>
            <a:off x="1259613" y="5901317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Google Shape;57;p1">
            <a:extLst>
              <a:ext uri="{FF2B5EF4-FFF2-40B4-BE49-F238E27FC236}">
                <a16:creationId xmlns:a16="http://schemas.microsoft.com/office/drawing/2014/main" id="{BACCE9D7-3649-BE68-FD9B-9B24E52A5046}"/>
              </a:ext>
            </a:extLst>
          </p:cNvPr>
          <p:cNvSpPr txBox="1"/>
          <p:nvPr/>
        </p:nvSpPr>
        <p:spPr>
          <a:xfrm>
            <a:off x="9363713" y="2877007"/>
            <a:ext cx="2394301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QR (Optional)</a:t>
            </a:r>
            <a:endParaRPr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Google Shape;82;p3">
            <a:extLst>
              <a:ext uri="{FF2B5EF4-FFF2-40B4-BE49-F238E27FC236}">
                <a16:creationId xmlns:a16="http://schemas.microsoft.com/office/drawing/2014/main" id="{B25361F7-0FA7-054C-DCA8-FF866A07E27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99242" y="3361290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Resim 18" descr="kalıp, desen, düzen, grafik, grafik tasarım, tasarım içeren bir resim&#10;&#10;Açıklama otomatik olarak oluşturuldu">
            <a:extLst>
              <a:ext uri="{FF2B5EF4-FFF2-40B4-BE49-F238E27FC236}">
                <a16:creationId xmlns:a16="http://schemas.microsoft.com/office/drawing/2014/main" id="{BAA39AE7-D742-BC06-6EE1-563EED2DE7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18182" y="3573458"/>
            <a:ext cx="2519817" cy="25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68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EB56F-6A6E-CDE3-46C9-D37CD01B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DF85AA1-8AD9-A927-B6CF-0807D4762A5F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E68AE78-0DC6-55E3-D23B-0DDA53B29FF4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Content</a:t>
            </a:r>
          </a:p>
          <a:p>
            <a:endParaRPr lang="en-US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</a:t>
            </a: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2.2.2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70698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7BB97-BCC9-574E-59F2-851978B4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3551E258-AE4B-89EC-1439-33807E9C38DB}"/>
              </a:ext>
            </a:extLst>
          </p:cNvPr>
          <p:cNvSpPr txBox="1">
            <a:spLocks/>
          </p:cNvSpPr>
          <p:nvPr/>
        </p:nvSpPr>
        <p:spPr>
          <a:xfrm>
            <a:off x="709617" y="1333647"/>
            <a:ext cx="6856282" cy="1501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THANKS FOR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LISTENING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241CB78-F4AE-D9B0-2F94-3CA2B8716B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3791" y="3041729"/>
            <a:ext cx="1039470" cy="1039470"/>
          </a:xfrm>
          <a:prstGeom prst="rect">
            <a:avLst/>
          </a:prstGeom>
        </p:spPr>
      </p:pic>
      <p:sp>
        <p:nvSpPr>
          <p:cNvPr id="5" name="Google Shape;56;p1">
            <a:extLst>
              <a:ext uri="{FF2B5EF4-FFF2-40B4-BE49-F238E27FC236}">
                <a16:creationId xmlns:a16="http://schemas.microsoft.com/office/drawing/2014/main" id="{C917CDC9-7A11-0492-6A84-23B930AE7B27}"/>
              </a:ext>
            </a:extLst>
          </p:cNvPr>
          <p:cNvSpPr txBox="1"/>
          <p:nvPr/>
        </p:nvSpPr>
        <p:spPr>
          <a:xfrm>
            <a:off x="2085311" y="3107272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Name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" name="Google Shape;57;p1">
            <a:extLst>
              <a:ext uri="{FF2B5EF4-FFF2-40B4-BE49-F238E27FC236}">
                <a16:creationId xmlns:a16="http://schemas.microsoft.com/office/drawing/2014/main" id="{87C3FEE7-4E8E-3396-98EA-3E5B75E74E3C}"/>
              </a:ext>
            </a:extLst>
          </p:cNvPr>
          <p:cNvSpPr txBox="1"/>
          <p:nvPr/>
        </p:nvSpPr>
        <p:spPr>
          <a:xfrm>
            <a:off x="2085311" y="3627199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Title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Google Shape;59;p1">
            <a:extLst>
              <a:ext uri="{FF2B5EF4-FFF2-40B4-BE49-F238E27FC236}">
                <a16:creationId xmlns:a16="http://schemas.microsoft.com/office/drawing/2014/main" id="{D216A13A-0DE8-0F81-D058-C43F2067416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1666" y="4516942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;p1">
            <a:extLst>
              <a:ext uri="{FF2B5EF4-FFF2-40B4-BE49-F238E27FC236}">
                <a16:creationId xmlns:a16="http://schemas.microsoft.com/office/drawing/2014/main" id="{5C65CC4D-AAFE-B812-2756-CBA85A3A23E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1666" y="4982969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;p1">
            <a:extLst>
              <a:ext uri="{FF2B5EF4-FFF2-40B4-BE49-F238E27FC236}">
                <a16:creationId xmlns:a16="http://schemas.microsoft.com/office/drawing/2014/main" id="{3C0670F1-6E7F-BFCD-F6CA-876DE9462511}"/>
              </a:ext>
            </a:extLst>
          </p:cNvPr>
          <p:cNvSpPr txBox="1"/>
          <p:nvPr/>
        </p:nvSpPr>
        <p:spPr>
          <a:xfrm>
            <a:off x="1278663" y="4459936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username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62;p1">
            <a:extLst>
              <a:ext uri="{FF2B5EF4-FFF2-40B4-BE49-F238E27FC236}">
                <a16:creationId xmlns:a16="http://schemas.microsoft.com/office/drawing/2014/main" id="{53AF912A-87AB-7552-8EF1-622C7EC021A0}"/>
              </a:ext>
            </a:extLst>
          </p:cNvPr>
          <p:cNvSpPr txBox="1"/>
          <p:nvPr/>
        </p:nvSpPr>
        <p:spPr>
          <a:xfrm>
            <a:off x="1278663" y="4918080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username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Google Shape;57;p1">
            <a:extLst>
              <a:ext uri="{FF2B5EF4-FFF2-40B4-BE49-F238E27FC236}">
                <a16:creationId xmlns:a16="http://schemas.microsoft.com/office/drawing/2014/main" id="{81015AE8-63CA-36EE-ADCC-EF8B6E674414}"/>
              </a:ext>
            </a:extLst>
          </p:cNvPr>
          <p:cNvSpPr txBox="1"/>
          <p:nvPr/>
        </p:nvSpPr>
        <p:spPr>
          <a:xfrm>
            <a:off x="8284572" y="1669688"/>
            <a:ext cx="303841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QR (Optional)</a:t>
            </a:r>
            <a:endParaRPr sz="1600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Google Shape;82;p3">
            <a:extLst>
              <a:ext uri="{FF2B5EF4-FFF2-40B4-BE49-F238E27FC236}">
                <a16:creationId xmlns:a16="http://schemas.microsoft.com/office/drawing/2014/main" id="{1426F76E-6AC9-EDDC-E0CD-0D342276275D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84842" y="2136322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Resim 18">
            <a:extLst>
              <a:ext uri="{FF2B5EF4-FFF2-40B4-BE49-F238E27FC236}">
                <a16:creationId xmlns:a16="http://schemas.microsoft.com/office/drawing/2014/main" id="{4218E060-07EA-7373-3D5F-7B40C5E3C1C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003782" y="2355263"/>
            <a:ext cx="2519817" cy="251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90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46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Lexend</vt:lpstr>
      <vt:lpstr>Poppins</vt:lpstr>
      <vt:lpstr>Poppins Medium</vt:lpstr>
      <vt:lpstr>Poppins SemiBold</vt:lpstr>
      <vt:lpstr>Office Teması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Volosoft Bilisim</dc:creator>
  <cp:lastModifiedBy>Halil Kalkan</cp:lastModifiedBy>
  <cp:revision>60</cp:revision>
  <dcterms:created xsi:type="dcterms:W3CDTF">2024-10-07T11:11:00Z</dcterms:created>
  <dcterms:modified xsi:type="dcterms:W3CDTF">2024-12-29T11:47:38Z</dcterms:modified>
</cp:coreProperties>
</file>