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9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DEVELOPING MULTI-TENANT APPLICATIONS</a:t>
            </a:r>
            <a:b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-T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WITH .NET AND ABP FRAMEWORK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Title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BACCE9D7-3649-BE68-FD9B-9B24E52A5046}"/>
              </a:ext>
            </a:extLst>
          </p:cNvPr>
          <p:cNvSpPr txBox="1"/>
          <p:nvPr/>
        </p:nvSpPr>
        <p:spPr>
          <a:xfrm>
            <a:off x="9363713" y="2877007"/>
            <a:ext cx="23943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QR (Optional)</a:t>
            </a:r>
            <a:endParaRPr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 descr="kalıp, desen, düzen, grafik, grafik tasarım, tasarım içeren bir resim&#10;&#10;Açıklama otomatik olarak oluşturuldu">
            <a:extLst>
              <a:ext uri="{FF2B5EF4-FFF2-40B4-BE49-F238E27FC236}">
                <a16:creationId xmlns:a16="http://schemas.microsoft.com/office/drawing/2014/main" id="{BAA39AE7-D742-BC06-6EE1-563EED2DE7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182" y="3573458"/>
            <a:ext cx="2519817" cy="2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41CB78-F4AE-D9B0-2F94-3CA2B871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791" y="3041729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C917CDC9-7A11-0492-6A84-23B930AE7B27}"/>
              </a:ext>
            </a:extLst>
          </p:cNvPr>
          <p:cNvSpPr txBox="1"/>
          <p:nvPr/>
        </p:nvSpPr>
        <p:spPr>
          <a:xfrm>
            <a:off x="2085311" y="3107272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87C3FEE7-4E8E-3396-98EA-3E5B75E74E3C}"/>
              </a:ext>
            </a:extLst>
          </p:cNvPr>
          <p:cNvSpPr txBox="1"/>
          <p:nvPr/>
        </p:nvSpPr>
        <p:spPr>
          <a:xfrm>
            <a:off x="2085311" y="3627199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Title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D216A13A-0DE8-0F81-D058-C43F206741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666" y="4516942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5C65CC4D-AAFE-B812-2756-CBA85A3A23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666" y="4982969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3C0670F1-6E7F-BFCD-F6CA-876DE9462511}"/>
              </a:ext>
            </a:extLst>
          </p:cNvPr>
          <p:cNvSpPr txBox="1"/>
          <p:nvPr/>
        </p:nvSpPr>
        <p:spPr>
          <a:xfrm>
            <a:off x="1278663" y="4459936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3AF912A-87AB-7552-8EF1-622C7EC021A0}"/>
              </a:ext>
            </a:extLst>
          </p:cNvPr>
          <p:cNvSpPr txBox="1"/>
          <p:nvPr/>
        </p:nvSpPr>
        <p:spPr>
          <a:xfrm>
            <a:off x="1278663" y="4918080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8284572" y="1669688"/>
            <a:ext cx="303841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QR (Optional)</a:t>
            </a:r>
            <a:endParaRPr sz="1600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218E060-07EA-7373-3D5F-7B40C5E3C1C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03782" y="2355263"/>
            <a:ext cx="2519817" cy="25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60</cp:revision>
  <dcterms:created xsi:type="dcterms:W3CDTF">2024-10-07T11:11:00Z</dcterms:created>
  <dcterms:modified xsi:type="dcterms:W3CDTF">2024-11-30T13:12:01Z</dcterms:modified>
</cp:coreProperties>
</file>