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6" r:id="rId2"/>
    <p:sldId id="277" r:id="rId3"/>
    <p:sldId id="257" r:id="rId4"/>
    <p:sldId id="271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4091"/>
    <a:srgbClr val="D141B9"/>
    <a:srgbClr val="F500D3"/>
    <a:srgbClr val="9783E0"/>
    <a:srgbClr val="4429A9"/>
    <a:srgbClr val="25165A"/>
    <a:srgbClr val="0A0A0A"/>
    <a:srgbClr val="67227C"/>
    <a:srgbClr val="541764"/>
    <a:srgbClr val="B10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81AC5D-76DC-470A-B2E6-0A54A457A6D7}" v="22" dt="2024-12-02T22:38:30.2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9" autoAdjust="0"/>
    <p:restoredTop sz="94632" autoAdjust="0"/>
  </p:normalViewPr>
  <p:slideViewPr>
    <p:cSldViewPr snapToGrid="0">
      <p:cViewPr varScale="1">
        <p:scale>
          <a:sx n="107" d="100"/>
          <a:sy n="107" d="100"/>
        </p:scale>
        <p:origin x="681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303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9CB3FE-CAF1-4963-AA6E-A6FEA2342C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461E8-682C-4769-98DE-58705AFF61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29EFA-DA18-405A-A722-4700EC126128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630BB-4D6A-4F4A-AC6D-F422C377AD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5E653-C13C-4D7B-BC1E-91C26A8115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44E0C-AD63-4E3D-9F67-67C8422166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1834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0F723-D203-40DC-991B-A58E274D6627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A8D60-CBF8-4442-AF5D-1F60FE5FB7A8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68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gradFill flip="none" rotWithShape="1">
          <a:gsLst>
            <a:gs pos="100000">
              <a:srgbClr val="D141B9"/>
            </a:gs>
            <a:gs pos="0">
              <a:srgbClr val="9783E0"/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15">
            <a:extLst>
              <a:ext uri="{FF2B5EF4-FFF2-40B4-BE49-F238E27FC236}">
                <a16:creationId xmlns:a16="http://schemas.microsoft.com/office/drawing/2014/main" id="{E4D382AD-20CB-48CD-9066-1018512AF7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108" y="1166304"/>
            <a:ext cx="3001096" cy="620917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383A6901-F2D1-45F0-B72F-766C1878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8" y="1091165"/>
            <a:ext cx="5920868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153A1C10-5345-D310-DFA8-83D10FE21B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875" y="1753946"/>
            <a:ext cx="2439548" cy="243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BA685CF-FA5C-4D23-A94B-2A4F90C3A604}"/>
              </a:ext>
            </a:extLst>
          </p:cNvPr>
          <p:cNvGrpSpPr/>
          <p:nvPr userDrawn="1"/>
        </p:nvGrpSpPr>
        <p:grpSpPr>
          <a:xfrm>
            <a:off x="6126031" y="3957665"/>
            <a:ext cx="5506647" cy="2095792"/>
            <a:chOff x="6126031" y="3957665"/>
            <a:chExt cx="5506647" cy="20957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A5A8DC-D58E-C9F0-7235-A5451A43449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rcRect l="66626"/>
            <a:stretch/>
          </p:blipFill>
          <p:spPr>
            <a:xfrm>
              <a:off x="9725071" y="3957665"/>
              <a:ext cx="1907607" cy="2095792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C4FAA9-7C9A-5190-9E44-BAE29A339EBE}"/>
                </a:ext>
              </a:extLst>
            </p:cNvPr>
            <p:cNvSpPr txBox="1"/>
            <p:nvPr userDrawn="1"/>
          </p:nvSpPr>
          <p:spPr>
            <a:xfrm>
              <a:off x="6126031" y="4372761"/>
              <a:ext cx="364067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4000" b="0" dirty="0"/>
                <a:t>.NET Conference</a:t>
              </a:r>
            </a:p>
            <a:p>
              <a:r>
                <a:rPr lang="it-IT" sz="4000" b="0" dirty="0"/>
                <a:t>Italia 2024</a:t>
              </a:r>
              <a:endParaRPr lang="en-US" sz="40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002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D141B9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0D3B7968-8B7D-8C71-4CC4-BBE942BE892F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11" name="Immagine 7">
            <a:extLst>
              <a:ext uri="{FF2B5EF4-FFF2-40B4-BE49-F238E27FC236}">
                <a16:creationId xmlns:a16="http://schemas.microsoft.com/office/drawing/2014/main" id="{EE1CD35D-3568-5581-B218-9FB6E28D92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2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C147417F-6B2F-B771-FB8C-0A3277D862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AA8C0EA-AEF3-B0C5-6BAA-DD589E0A7A21}"/>
              </a:ext>
            </a:extLst>
          </p:cNvPr>
          <p:cNvGrpSpPr/>
          <p:nvPr userDrawn="1"/>
        </p:nvGrpSpPr>
        <p:grpSpPr>
          <a:xfrm>
            <a:off x="152637" y="6301562"/>
            <a:ext cx="4000582" cy="474698"/>
            <a:chOff x="152637" y="6301562"/>
            <a:chExt cx="4000582" cy="4746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3E56717-249C-FE03-42E9-D7A7DA4AE3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rcRect l="66626"/>
            <a:stretch/>
          </p:blipFill>
          <p:spPr>
            <a:xfrm>
              <a:off x="152637" y="6301562"/>
              <a:ext cx="432074" cy="47469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71BE4E-FF5E-6E9C-849B-575E237AD912}"/>
                </a:ext>
              </a:extLst>
            </p:cNvPr>
            <p:cNvSpPr txBox="1"/>
            <p:nvPr userDrawn="1"/>
          </p:nvSpPr>
          <p:spPr>
            <a:xfrm>
              <a:off x="521776" y="6308078"/>
              <a:ext cx="3631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0" dirty="0"/>
                <a:t>.NET Conference Italia 2024</a:t>
              </a:r>
              <a:endParaRPr 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36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D141B9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2387E4C2-2360-3CB0-6ED9-9F68E56CCA6D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11" name="Immagine 7">
            <a:extLst>
              <a:ext uri="{FF2B5EF4-FFF2-40B4-BE49-F238E27FC236}">
                <a16:creationId xmlns:a16="http://schemas.microsoft.com/office/drawing/2014/main" id="{1E7703BD-5D2A-3DAD-EAE3-E4F99EFA8D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2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71376CBA-7599-FF50-0B97-EC7F0C2606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6696701-71B8-245E-85AB-6FEE33EA263B}"/>
              </a:ext>
            </a:extLst>
          </p:cNvPr>
          <p:cNvGrpSpPr/>
          <p:nvPr userDrawn="1"/>
        </p:nvGrpSpPr>
        <p:grpSpPr>
          <a:xfrm>
            <a:off x="152637" y="6301562"/>
            <a:ext cx="4000582" cy="474698"/>
            <a:chOff x="152637" y="6301562"/>
            <a:chExt cx="4000582" cy="4746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D4BAA5F-8607-DFDD-2AF7-B2C92418E46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rcRect l="66626"/>
            <a:stretch/>
          </p:blipFill>
          <p:spPr>
            <a:xfrm>
              <a:off x="152637" y="6301562"/>
              <a:ext cx="432074" cy="47469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FBCDC36-40CF-653A-77A1-502F1DD1B4AF}"/>
                </a:ext>
              </a:extLst>
            </p:cNvPr>
            <p:cNvSpPr txBox="1"/>
            <p:nvPr userDrawn="1"/>
          </p:nvSpPr>
          <p:spPr>
            <a:xfrm>
              <a:off x="521776" y="6308078"/>
              <a:ext cx="3631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0" dirty="0"/>
                <a:t>.NET Conference Italia 2024</a:t>
              </a:r>
              <a:endParaRPr 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3759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141B9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ttangolo 6">
            <a:extLst>
              <a:ext uri="{FF2B5EF4-FFF2-40B4-BE49-F238E27FC236}">
                <a16:creationId xmlns:a16="http://schemas.microsoft.com/office/drawing/2014/main" id="{9F1137C4-7571-9307-C492-6C1095C69C02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10" name="Immagine 7">
            <a:extLst>
              <a:ext uri="{FF2B5EF4-FFF2-40B4-BE49-F238E27FC236}">
                <a16:creationId xmlns:a16="http://schemas.microsoft.com/office/drawing/2014/main" id="{A8B652F9-6023-B58A-5B84-E770E55242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1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8AFECFB1-3D39-F8B4-0675-03279919ED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1C98DD0-56A0-C6D0-1891-FE696DCE29C4}"/>
              </a:ext>
            </a:extLst>
          </p:cNvPr>
          <p:cNvGrpSpPr/>
          <p:nvPr userDrawn="1"/>
        </p:nvGrpSpPr>
        <p:grpSpPr>
          <a:xfrm>
            <a:off x="152637" y="6301562"/>
            <a:ext cx="4000582" cy="474698"/>
            <a:chOff x="152637" y="6301562"/>
            <a:chExt cx="4000582" cy="4746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9D59926-BC96-347E-1E6A-1688308309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rcRect l="66626"/>
            <a:stretch/>
          </p:blipFill>
          <p:spPr>
            <a:xfrm>
              <a:off x="152637" y="6301562"/>
              <a:ext cx="432074" cy="4746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1AEA09D-45DE-4FBD-0090-D52B945E45F6}"/>
                </a:ext>
              </a:extLst>
            </p:cNvPr>
            <p:cNvSpPr txBox="1"/>
            <p:nvPr userDrawn="1"/>
          </p:nvSpPr>
          <p:spPr>
            <a:xfrm>
              <a:off x="521776" y="6308078"/>
              <a:ext cx="3631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0" dirty="0"/>
                <a:t>.NET Conference Italia 2024</a:t>
              </a:r>
              <a:endParaRPr 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9585861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ttangolo 6">
            <a:extLst>
              <a:ext uri="{FF2B5EF4-FFF2-40B4-BE49-F238E27FC236}">
                <a16:creationId xmlns:a16="http://schemas.microsoft.com/office/drawing/2014/main" id="{F6EAB989-B9C0-58B8-22C8-455E8DA9B723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10" name="Immagine 7">
            <a:extLst>
              <a:ext uri="{FF2B5EF4-FFF2-40B4-BE49-F238E27FC236}">
                <a16:creationId xmlns:a16="http://schemas.microsoft.com/office/drawing/2014/main" id="{BD09F9E6-BC5D-B880-B18A-0EF89EDA9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1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3D9D2B42-D4E3-8D89-C33C-3DAA2D3A9C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30AA958-7E13-1234-E579-8E46A6C343ED}"/>
              </a:ext>
            </a:extLst>
          </p:cNvPr>
          <p:cNvGrpSpPr/>
          <p:nvPr userDrawn="1"/>
        </p:nvGrpSpPr>
        <p:grpSpPr>
          <a:xfrm>
            <a:off x="152637" y="6301562"/>
            <a:ext cx="4000582" cy="474698"/>
            <a:chOff x="152637" y="6301562"/>
            <a:chExt cx="4000582" cy="4746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DEF4ED5-33F9-F9C2-ACAE-3D1766E8CC9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rcRect l="66626"/>
            <a:stretch/>
          </p:blipFill>
          <p:spPr>
            <a:xfrm>
              <a:off x="152637" y="6301562"/>
              <a:ext cx="432074" cy="4746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DF59AE-8129-AE9D-2B99-02241CECA25E}"/>
                </a:ext>
              </a:extLst>
            </p:cNvPr>
            <p:cNvSpPr txBox="1"/>
            <p:nvPr userDrawn="1"/>
          </p:nvSpPr>
          <p:spPr>
            <a:xfrm>
              <a:off x="521776" y="6308078"/>
              <a:ext cx="3631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0" dirty="0"/>
                <a:t>.NET Conference Italia 2024</a:t>
              </a:r>
              <a:endParaRPr 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21425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gradFill>
          <a:gsLst>
            <a:gs pos="100000">
              <a:srgbClr val="D141B9"/>
            </a:gs>
            <a:gs pos="0">
              <a:srgbClr val="9783E0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2176FD3-39F6-482D-8C0A-CF44FD58F601}"/>
              </a:ext>
            </a:extLst>
          </p:cNvPr>
          <p:cNvSpPr>
            <a:spLocks noGrp="1"/>
          </p:cNvSpPr>
          <p:nvPr userDrawn="1"/>
        </p:nvSpPr>
        <p:spPr>
          <a:xfrm>
            <a:off x="526027" y="1064144"/>
            <a:ext cx="3979297" cy="135520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it-IT" sz="8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Demo</a:t>
            </a:r>
            <a:endParaRPr lang="en-US" sz="80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0AF574-83C6-4740-B7B4-803B206407D2}"/>
              </a:ext>
            </a:extLst>
          </p:cNvPr>
          <p:cNvSpPr>
            <a:spLocks noGrp="1"/>
          </p:cNvSpPr>
          <p:nvPr userDrawn="1"/>
        </p:nvSpPr>
        <p:spPr>
          <a:xfrm>
            <a:off x="526027" y="2419350"/>
            <a:ext cx="6765360" cy="2225349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rgbClr val="541764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9DAA3FA6-0CD9-4556-9DF9-02FC7E3721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9451" y="2438400"/>
            <a:ext cx="5197538" cy="2404188"/>
          </a:xfrm>
        </p:spPr>
        <p:txBody>
          <a:bodyPr anchor="b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AD2255-CE57-AFD4-2207-951F9355E724}"/>
              </a:ext>
            </a:extLst>
          </p:cNvPr>
          <p:cNvGrpSpPr/>
          <p:nvPr userDrawn="1"/>
        </p:nvGrpSpPr>
        <p:grpSpPr>
          <a:xfrm>
            <a:off x="6126031" y="3957665"/>
            <a:ext cx="5506647" cy="2095792"/>
            <a:chOff x="6126031" y="3957665"/>
            <a:chExt cx="5506647" cy="209579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F10F75-C1C9-024D-CFCF-E3FEDAA53C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rcRect l="66626"/>
            <a:stretch/>
          </p:blipFill>
          <p:spPr>
            <a:xfrm>
              <a:off x="9725071" y="3957665"/>
              <a:ext cx="1907607" cy="209579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69356E-69C0-AF98-D6E1-AE475658F0B8}"/>
                </a:ext>
              </a:extLst>
            </p:cNvPr>
            <p:cNvSpPr txBox="1"/>
            <p:nvPr userDrawn="1"/>
          </p:nvSpPr>
          <p:spPr>
            <a:xfrm>
              <a:off x="6126031" y="4372761"/>
              <a:ext cx="364067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4000" b="0" dirty="0"/>
                <a:t>.NET Conference</a:t>
              </a:r>
            </a:p>
            <a:p>
              <a:r>
                <a:rPr lang="it-IT" sz="4000" b="0" dirty="0"/>
                <a:t>Italia 2024</a:t>
              </a:r>
              <a:endParaRPr lang="en-US" sz="40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38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D141B9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51409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7" name="Rettangolo 6"/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8" name="Immagin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0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C3A5AFEA-34C5-CAD9-7D88-0DE28E84A8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DD49FC3-E29E-5A3D-A1EB-F6DA841FD961}"/>
              </a:ext>
            </a:extLst>
          </p:cNvPr>
          <p:cNvGrpSpPr/>
          <p:nvPr userDrawn="1"/>
        </p:nvGrpSpPr>
        <p:grpSpPr>
          <a:xfrm>
            <a:off x="152637" y="6301562"/>
            <a:ext cx="4000582" cy="474698"/>
            <a:chOff x="152637" y="6301562"/>
            <a:chExt cx="4000582" cy="47469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53D160-0D46-4CE8-F834-D2C6655D7A4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rcRect l="66626"/>
            <a:stretch/>
          </p:blipFill>
          <p:spPr>
            <a:xfrm>
              <a:off x="152637" y="6301562"/>
              <a:ext cx="432074" cy="4746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3D002D-7196-B625-269B-F44D9ED7D9C6}"/>
                </a:ext>
              </a:extLst>
            </p:cNvPr>
            <p:cNvSpPr txBox="1"/>
            <p:nvPr userDrawn="1"/>
          </p:nvSpPr>
          <p:spPr>
            <a:xfrm>
              <a:off x="521776" y="6308078"/>
              <a:ext cx="3631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0" dirty="0"/>
                <a:t>.NET Conference Italia 2024</a:t>
              </a:r>
              <a:endParaRPr 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3264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141B9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51409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rgbClr val="51409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rgbClr val="51409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rgbClr val="51409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rgbClr val="51409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8" name="Rettangolo 6">
            <a:extLst>
              <a:ext uri="{FF2B5EF4-FFF2-40B4-BE49-F238E27FC236}">
                <a16:creationId xmlns:a16="http://schemas.microsoft.com/office/drawing/2014/main" id="{7EB8EB98-6CBD-95BB-321E-24BBFD73D25F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9" name="Immagine 7">
            <a:extLst>
              <a:ext uri="{FF2B5EF4-FFF2-40B4-BE49-F238E27FC236}">
                <a16:creationId xmlns:a16="http://schemas.microsoft.com/office/drawing/2014/main" id="{7A0915E5-34DC-270A-F797-39C3B03E6C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1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39891161-E77E-2978-29D9-53EF7765EE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4392637-7B6F-128C-BBEE-893F9187C3CF}"/>
              </a:ext>
            </a:extLst>
          </p:cNvPr>
          <p:cNvGrpSpPr/>
          <p:nvPr userDrawn="1"/>
        </p:nvGrpSpPr>
        <p:grpSpPr>
          <a:xfrm>
            <a:off x="152637" y="6301562"/>
            <a:ext cx="4000582" cy="474698"/>
            <a:chOff x="152637" y="6301562"/>
            <a:chExt cx="4000582" cy="47469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16D26EE-801D-78E9-CDD7-12A779216B0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rcRect l="66626"/>
            <a:stretch/>
          </p:blipFill>
          <p:spPr>
            <a:xfrm>
              <a:off x="152637" y="6301562"/>
              <a:ext cx="432074" cy="4746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AFBCD9-02B9-F389-67DA-19C200DD1C52}"/>
                </a:ext>
              </a:extLst>
            </p:cNvPr>
            <p:cNvSpPr txBox="1"/>
            <p:nvPr userDrawn="1"/>
          </p:nvSpPr>
          <p:spPr>
            <a:xfrm>
              <a:off x="521776" y="6308078"/>
              <a:ext cx="3631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0" dirty="0"/>
                <a:t>.NET Conference Italia 2024</a:t>
              </a:r>
              <a:endParaRPr 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70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D141B9"/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9" name="Rettangolo 6">
            <a:extLst>
              <a:ext uri="{FF2B5EF4-FFF2-40B4-BE49-F238E27FC236}">
                <a16:creationId xmlns:a16="http://schemas.microsoft.com/office/drawing/2014/main" id="{DB982F19-E649-B80F-BD28-D58FB07993F5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10" name="Immagine 7">
            <a:extLst>
              <a:ext uri="{FF2B5EF4-FFF2-40B4-BE49-F238E27FC236}">
                <a16:creationId xmlns:a16="http://schemas.microsoft.com/office/drawing/2014/main" id="{E8E4E161-734B-6FE8-3270-87F03E2A45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1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9651003B-CFA7-52B3-B0AE-970471CAFBE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A372415-F5AA-0C20-0D35-3513902BADD9}"/>
              </a:ext>
            </a:extLst>
          </p:cNvPr>
          <p:cNvGrpSpPr/>
          <p:nvPr userDrawn="1"/>
        </p:nvGrpSpPr>
        <p:grpSpPr>
          <a:xfrm>
            <a:off x="152637" y="6301562"/>
            <a:ext cx="4000582" cy="474698"/>
            <a:chOff x="152637" y="6301562"/>
            <a:chExt cx="4000582" cy="4746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9155AB5-B687-966A-69D4-AA75F36D0A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rcRect l="66626"/>
            <a:stretch/>
          </p:blipFill>
          <p:spPr>
            <a:xfrm>
              <a:off x="152637" y="6301562"/>
              <a:ext cx="432074" cy="4746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358C35-B347-7C8D-C684-592031BBEDD3}"/>
                </a:ext>
              </a:extLst>
            </p:cNvPr>
            <p:cNvSpPr txBox="1"/>
            <p:nvPr userDrawn="1"/>
          </p:nvSpPr>
          <p:spPr>
            <a:xfrm>
              <a:off x="521776" y="6308078"/>
              <a:ext cx="3631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0" dirty="0"/>
                <a:t>.NET Conference Italia 2024</a:t>
              </a:r>
              <a:endParaRPr 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11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141B9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10" name="Rettangolo 6">
            <a:extLst>
              <a:ext uri="{FF2B5EF4-FFF2-40B4-BE49-F238E27FC236}">
                <a16:creationId xmlns:a16="http://schemas.microsoft.com/office/drawing/2014/main" id="{A1F42CEA-99DE-7A80-6D84-5AFFA9FFD3DE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11" name="Immagine 7">
            <a:extLst>
              <a:ext uri="{FF2B5EF4-FFF2-40B4-BE49-F238E27FC236}">
                <a16:creationId xmlns:a16="http://schemas.microsoft.com/office/drawing/2014/main" id="{A8682E8E-DF8C-675E-B690-485C1F834A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2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A2406AA2-A1A6-7244-8FFF-8E35DC377C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298E464-9B55-4ECD-2829-3DE6ACD64989}"/>
              </a:ext>
            </a:extLst>
          </p:cNvPr>
          <p:cNvGrpSpPr/>
          <p:nvPr userDrawn="1"/>
        </p:nvGrpSpPr>
        <p:grpSpPr>
          <a:xfrm>
            <a:off x="152637" y="6301562"/>
            <a:ext cx="4000582" cy="474698"/>
            <a:chOff x="152637" y="6301562"/>
            <a:chExt cx="4000582" cy="47469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012A431-B67D-84AB-E429-04F0BFBF46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rcRect l="66626"/>
            <a:stretch/>
          </p:blipFill>
          <p:spPr>
            <a:xfrm>
              <a:off x="152637" y="6301562"/>
              <a:ext cx="432074" cy="47469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CE21C2-1E69-F249-4EBB-9F8D57173D09}"/>
                </a:ext>
              </a:extLst>
            </p:cNvPr>
            <p:cNvSpPr txBox="1"/>
            <p:nvPr userDrawn="1"/>
          </p:nvSpPr>
          <p:spPr>
            <a:xfrm>
              <a:off x="521776" y="6308078"/>
              <a:ext cx="3631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0" dirty="0"/>
                <a:t>.NET Conference Italia 2024</a:t>
              </a:r>
              <a:endParaRPr 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56652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rgbClr val="D141B9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12" name="Rettangolo 6">
            <a:extLst>
              <a:ext uri="{FF2B5EF4-FFF2-40B4-BE49-F238E27FC236}">
                <a16:creationId xmlns:a16="http://schemas.microsoft.com/office/drawing/2014/main" id="{76ED5806-05E7-98FC-92C0-BD1596DFDA77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13" name="Immagine 7">
            <a:extLst>
              <a:ext uri="{FF2B5EF4-FFF2-40B4-BE49-F238E27FC236}">
                <a16:creationId xmlns:a16="http://schemas.microsoft.com/office/drawing/2014/main" id="{29892866-E101-FAAD-C911-B2AA12A950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4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113CE00C-FCAA-033B-F8D6-CBC4F3752F4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59C7477-270F-0FA7-9E00-10E399D2521F}"/>
              </a:ext>
            </a:extLst>
          </p:cNvPr>
          <p:cNvGrpSpPr/>
          <p:nvPr userDrawn="1"/>
        </p:nvGrpSpPr>
        <p:grpSpPr>
          <a:xfrm>
            <a:off x="152637" y="6301562"/>
            <a:ext cx="4000582" cy="474698"/>
            <a:chOff x="152637" y="6301562"/>
            <a:chExt cx="4000582" cy="47469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AF654C2-3AE8-B38D-81C5-FD242D14E9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rcRect l="66626"/>
            <a:stretch/>
          </p:blipFill>
          <p:spPr>
            <a:xfrm>
              <a:off x="152637" y="6301562"/>
              <a:ext cx="432074" cy="474698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FFAFAB4-E5E9-E3E0-C60E-022986C85CDA}"/>
                </a:ext>
              </a:extLst>
            </p:cNvPr>
            <p:cNvSpPr txBox="1"/>
            <p:nvPr userDrawn="1"/>
          </p:nvSpPr>
          <p:spPr>
            <a:xfrm>
              <a:off x="521776" y="6308078"/>
              <a:ext cx="3631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0" dirty="0"/>
                <a:t>.NET Conference Italia 2024</a:t>
              </a:r>
              <a:endParaRPr 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54470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D141B9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  <p:sp>
        <p:nvSpPr>
          <p:cNvPr id="8" name="Rettangolo 6">
            <a:extLst>
              <a:ext uri="{FF2B5EF4-FFF2-40B4-BE49-F238E27FC236}">
                <a16:creationId xmlns:a16="http://schemas.microsoft.com/office/drawing/2014/main" id="{62A51450-5A82-AF2A-D941-3C3B3BCEC50C}"/>
              </a:ext>
            </a:extLst>
          </p:cNvPr>
          <p:cNvSpPr/>
          <p:nvPr userDrawn="1"/>
        </p:nvSpPr>
        <p:spPr>
          <a:xfrm>
            <a:off x="0" y="6176963"/>
            <a:ext cx="12192000" cy="681037"/>
          </a:xfrm>
          <a:prstGeom prst="rect">
            <a:avLst/>
          </a:prstGeom>
          <a:gradFill>
            <a:gsLst>
              <a:gs pos="100000">
                <a:srgbClr val="D141B9"/>
              </a:gs>
              <a:gs pos="0">
                <a:srgbClr val="9783E0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highlight>
                <a:srgbClr val="865FC5"/>
              </a:highlight>
            </a:endParaRPr>
          </a:p>
        </p:txBody>
      </p:sp>
      <p:pic>
        <p:nvPicPr>
          <p:cNvPr id="9" name="Immagine 7">
            <a:extLst>
              <a:ext uri="{FF2B5EF4-FFF2-40B4-BE49-F238E27FC236}">
                <a16:creationId xmlns:a16="http://schemas.microsoft.com/office/drawing/2014/main" id="{0025B792-9AC8-D88C-C143-218C3EBD6B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879" y="6247422"/>
            <a:ext cx="2610571" cy="540118"/>
          </a:xfrm>
          <a:prstGeom prst="rect">
            <a:avLst/>
          </a:prstGeom>
        </p:spPr>
      </p:pic>
      <p:pic>
        <p:nvPicPr>
          <p:cNvPr id="10" name="Picture 4" descr="NET, ASP.NET Core, Blazor, AWS, Azure, Cloud | UGIdotNET | User Group  Italiano .NET">
            <a:extLst>
              <a:ext uri="{FF2B5EF4-FFF2-40B4-BE49-F238E27FC236}">
                <a16:creationId xmlns:a16="http://schemas.microsoft.com/office/drawing/2014/main" id="{52CEF65B-8114-2A28-8D68-90451347C1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826" y="6057059"/>
            <a:ext cx="963705" cy="9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9F7AF2D-C115-A4DE-47BB-5F09D7D47209}"/>
              </a:ext>
            </a:extLst>
          </p:cNvPr>
          <p:cNvGrpSpPr/>
          <p:nvPr userDrawn="1"/>
        </p:nvGrpSpPr>
        <p:grpSpPr>
          <a:xfrm>
            <a:off x="152637" y="6301562"/>
            <a:ext cx="4000582" cy="474698"/>
            <a:chOff x="152637" y="6301562"/>
            <a:chExt cx="4000582" cy="47469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8E0556F-DEF4-16E8-A613-0ABED4D505E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rcRect l="66626"/>
            <a:stretch/>
          </p:blipFill>
          <p:spPr>
            <a:xfrm>
              <a:off x="152637" y="6301562"/>
              <a:ext cx="432074" cy="474698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0CFB01E-D4B3-C722-8212-8C40A752D088}"/>
                </a:ext>
              </a:extLst>
            </p:cNvPr>
            <p:cNvSpPr txBox="1"/>
            <p:nvPr userDrawn="1"/>
          </p:nvSpPr>
          <p:spPr>
            <a:xfrm>
              <a:off x="521776" y="6308078"/>
              <a:ext cx="3631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0" dirty="0"/>
                <a:t>.NET Conference Italia 2024</a:t>
              </a:r>
              <a:endParaRPr lang="en-US" sz="2400" b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078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64AC-3FCB-4614-8842-A1085921C17E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152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064AC-3FCB-4614-8842-A1085921C17E}" type="datetimeFigureOut">
              <a:rPr lang="it-IT" smtClean="0"/>
              <a:t>02/12/2024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B1822-AEFD-43C6-A73A-6E81A3CA055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009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541764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541764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541764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541764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41764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541764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nieleb@aspitalia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060E97-7902-46CC-A20E-4764F2B9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617" y="1091165"/>
            <a:ext cx="7773627" cy="3255681"/>
          </a:xfrm>
        </p:spPr>
        <p:txBody>
          <a:bodyPr/>
          <a:lstStyle/>
          <a:p>
            <a:r>
              <a:rPr lang="en-US" dirty="0"/>
              <a:t>Session Title</a:t>
            </a:r>
            <a:endParaRPr lang="it-IT" dirty="0"/>
          </a:p>
        </p:txBody>
      </p:sp>
      <p:sp>
        <p:nvSpPr>
          <p:cNvPr id="11" name="Subtitle 2"/>
          <p:cNvSpPr>
            <a:spLocks noGrp="1"/>
          </p:cNvSpPr>
          <p:nvPr/>
        </p:nvSpPr>
        <p:spPr>
          <a:xfrm>
            <a:off x="414617" y="4514469"/>
            <a:ext cx="4935894" cy="2099387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Cristian Civera</a:t>
            </a:r>
          </a:p>
          <a:p>
            <a:r>
              <a:rPr lang="en-US" sz="2000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Qualcosa</a:t>
            </a:r>
            <a:endParaRPr 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cristian@aspitalia.com</a:t>
            </a:r>
            <a:r>
              <a:rPr lang="en-US" sz="20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| @cristiancivera</a:t>
            </a:r>
          </a:p>
        </p:txBody>
      </p:sp>
    </p:spTree>
    <p:extLst>
      <p:ext uri="{BB962C8B-B14F-4D97-AF65-F5344CB8AC3E}">
        <p14:creationId xmlns:p14="http://schemas.microsoft.com/office/powerpoint/2010/main" val="44781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548177-0E78-47F9-AF6F-011505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Just a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9BD24-D5EA-45E4-96F6-51D2F930D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514091"/>
                </a:solidFill>
              </a:rPr>
              <a:t>A</a:t>
            </a:r>
          </a:p>
          <a:p>
            <a:pPr lvl="1"/>
            <a:r>
              <a:rPr lang="it-IT" dirty="0" err="1">
                <a:solidFill>
                  <a:srgbClr val="514091"/>
                </a:solidFill>
              </a:rPr>
              <a:t>AAsds</a:t>
            </a:r>
            <a:endParaRPr lang="it-IT" dirty="0">
              <a:solidFill>
                <a:srgbClr val="514091"/>
              </a:solidFill>
            </a:endParaRPr>
          </a:p>
          <a:p>
            <a:r>
              <a:rPr lang="it-IT" dirty="0">
                <a:solidFill>
                  <a:srgbClr val="514091"/>
                </a:solidFill>
              </a:rPr>
              <a:t>B</a:t>
            </a:r>
          </a:p>
          <a:p>
            <a:pPr lvl="1"/>
            <a:r>
              <a:rPr lang="it-IT" dirty="0">
                <a:solidFill>
                  <a:srgbClr val="514091"/>
                </a:solidFill>
              </a:rPr>
              <a:t>BB</a:t>
            </a:r>
          </a:p>
          <a:p>
            <a:r>
              <a:rPr lang="it-IT" dirty="0">
                <a:solidFill>
                  <a:srgbClr val="514091"/>
                </a:solidFill>
              </a:rPr>
              <a:t>C</a:t>
            </a:r>
          </a:p>
          <a:p>
            <a:r>
              <a:rPr lang="it-IT" dirty="0">
                <a:solidFill>
                  <a:srgbClr val="51409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36813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 descr="Titolo sessione"/>
          <p:cNvSpPr>
            <a:spLocks noGrp="1"/>
          </p:cNvSpPr>
          <p:nvPr/>
        </p:nvSpPr>
        <p:spPr>
          <a:xfrm>
            <a:off x="535552" y="1064144"/>
            <a:ext cx="8008373" cy="2536306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rmAutofit/>
          </a:bodyPr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98" baseline="0">
                <a:ln w="3175">
                  <a:noFill/>
                </a:ln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endParaRPr lang="en-US" b="1" dirty="0">
              <a:solidFill>
                <a:srgbClr val="4473C5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060E97-7902-46CC-A20E-4764F2B94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50" y="2438400"/>
            <a:ext cx="5337497" cy="3093950"/>
          </a:xfrm>
        </p:spPr>
        <p:txBody>
          <a:bodyPr>
            <a:normAutofit/>
          </a:bodyPr>
          <a:lstStyle/>
          <a:p>
            <a:r>
              <a:rPr lang="en-US" sz="3200" dirty="0" err="1"/>
              <a:t>Titolo</a:t>
            </a:r>
            <a:r>
              <a:rPr lang="en-US" sz="3200" dirty="0"/>
              <a:t> Demo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220501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1B9D1AF1-836A-467F-8425-1151C14D8BB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45356" y="1106844"/>
            <a:ext cx="6765360" cy="222534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146304" tIns="109728" rIns="146304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@cristiancivera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cristian@aspitalia.com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" name="Subtitle 2" descr="Slide e materiale"/>
          <p:cNvSpPr>
            <a:spLocks noGrp="1"/>
          </p:cNvSpPr>
          <p:nvPr/>
        </p:nvSpPr>
        <p:spPr>
          <a:xfrm>
            <a:off x="445356" y="4714875"/>
            <a:ext cx="5423599" cy="933061"/>
          </a:xfrm>
          <a:prstGeom prst="rect">
            <a:avLst/>
          </a:prstGeom>
          <a:noFill/>
        </p:spPr>
        <p:txBody>
          <a:bodyPr vert="horz" wrap="square" lIns="146304" tIns="109728" rIns="146304" bIns="109728" rtlCol="0">
            <a:no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137" kern="1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Slide e </a:t>
            </a:r>
            <a:r>
              <a:rPr lang="en-US" sz="28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materiale</a:t>
            </a:r>
            <a:r>
              <a:rPr lang="en-US" sz="28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su</a:t>
            </a:r>
            <a:endParaRPr lang="en-US" sz="2800" b="1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https://www.dotnetconference.it/</a:t>
            </a:r>
          </a:p>
        </p:txBody>
      </p:sp>
    </p:spTree>
    <p:extLst>
      <p:ext uri="{BB962C8B-B14F-4D97-AF65-F5344CB8AC3E}">
        <p14:creationId xmlns:p14="http://schemas.microsoft.com/office/powerpoint/2010/main" val="2729088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ECD9F3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Segoe UI</vt:lpstr>
      <vt:lpstr>Segoe UI Light</vt:lpstr>
      <vt:lpstr>Tema di Office</vt:lpstr>
      <vt:lpstr>Session Title</vt:lpstr>
      <vt:lpstr>Just a slide</vt:lpstr>
      <vt:lpstr>Titolo Demo</vt:lpstr>
      <vt:lpstr>@cristiancivera cristian@aspitalia.com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2024-12-02T22:38:30Z</dcterms:created>
  <dcterms:modified xsi:type="dcterms:W3CDTF">2024-12-02T22:38:40Z</dcterms:modified>
</cp:coreProperties>
</file>