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2" r:id="rId10"/>
    <p:sldId id="276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docker images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internal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from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96416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201"/>
            <a:ext cx="10813330" cy="3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CLI Commands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641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Euclid Circular B</vt:lpstr>
      <vt:lpstr>Roboto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ABP Studio Main Solution Components</vt:lpstr>
      <vt:lpstr>ABP Studio Main Solution Components</vt:lpstr>
      <vt:lpstr>Building Modular Solutions</vt:lpstr>
      <vt:lpstr>Developing, Running and Monitoring Distributed Systems</vt:lpstr>
      <vt:lpstr>Working with Kubernetes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47</cp:revision>
  <dcterms:created xsi:type="dcterms:W3CDTF">2022-02-27T10:42:11Z</dcterms:created>
  <dcterms:modified xsi:type="dcterms:W3CDTF">2024-08-13T10:56:01Z</dcterms:modified>
</cp:coreProperties>
</file>