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9144000" cy="5143500" type="screen16x9"/>
  <p:notesSz cx="6858000" cy="9144000"/>
  <p:embeddedFontLst>
    <p:embeddedFont>
      <p:font typeface="Lexend" pitchFamily="2" charset="-94"/>
      <p:regular r:id="rId13"/>
      <p:bold r:id="rId14"/>
    </p:embeddedFont>
    <p:embeddedFont>
      <p:font typeface="Poppins" panose="00000500000000000000" pitchFamily="2" charset="-94"/>
      <p:regular r:id="rId15"/>
      <p:bold r:id="rId16"/>
      <p:italic r:id="rId17"/>
      <p:boldItalic r:id="rId18"/>
    </p:embeddedFont>
    <p:embeddedFont>
      <p:font typeface="Poppins Medium" panose="00000600000000000000" pitchFamily="2" charset="-9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xsD15ndTQVU9gw8iMs1NA3bZR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1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5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47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2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785225" y="1336575"/>
            <a:ext cx="76014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8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INTEGRATION PATTERNS IN MODULAR MONOLITH APPLICATIONS</a:t>
            </a:r>
            <a:endParaRPr sz="38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737225" y="2830025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1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737225" y="3214725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Volosoft, Co-founder</a:t>
            </a:r>
            <a:endParaRPr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24" y="657700"/>
            <a:ext cx="1772825" cy="4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20" y="3877525"/>
            <a:ext cx="235600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324" y="4260248"/>
            <a:ext cx="235600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1091925" y="3814425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@hibrahimkalkan</a:t>
            </a:r>
            <a:endParaRPr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091926" y="4183725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@hikalkan</a:t>
            </a:r>
            <a:endParaRPr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4" descr="Halil İbrahim Kalkan">
            <a:extLst>
              <a:ext uri="{FF2B5EF4-FFF2-40B4-BE49-F238E27FC236}">
                <a16:creationId xmlns:a16="http://schemas.microsoft.com/office/drawing/2014/main" id="{9A8F8DF5-DBEC-8F4E-B4A9-9DBED75B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3" y="2830025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48AA3-2BB1-8213-B230-A7A50335E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429" y="2669789"/>
            <a:ext cx="2366798" cy="2366798"/>
          </a:xfrm>
          <a:prstGeom prst="rect">
            <a:avLst/>
          </a:prstGeom>
        </p:spPr>
      </p:pic>
      <p:sp>
        <p:nvSpPr>
          <p:cNvPr id="5" name="Google Shape;61;p1">
            <a:extLst>
              <a:ext uri="{FF2B5EF4-FFF2-40B4-BE49-F238E27FC236}">
                <a16:creationId xmlns:a16="http://schemas.microsoft.com/office/drawing/2014/main" id="{375B1349-B488-4A79-5FC8-686FD7507166}"/>
              </a:ext>
            </a:extLst>
          </p:cNvPr>
          <p:cNvSpPr txBox="1"/>
          <p:nvPr/>
        </p:nvSpPr>
        <p:spPr>
          <a:xfrm>
            <a:off x="6627429" y="2309773"/>
            <a:ext cx="2366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b="1" u="sng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Follow me on Twitter</a:t>
            </a:r>
            <a:endParaRPr sz="1200" b="1" u="sng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5676924" y="755514"/>
            <a:ext cx="2949875" cy="44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4E5258"/>
                </a:solidFill>
              </a:rPr>
              <a:t>D</a:t>
            </a:r>
            <a:r>
              <a:rPr lang="tr" b="1" u="sng" dirty="0">
                <a:solidFill>
                  <a:srgbClr val="4E5258"/>
                </a:solidFill>
              </a:rPr>
              <a:t>ownload </a:t>
            </a:r>
            <a:r>
              <a:rPr lang="en-US" b="1" u="sng" dirty="0">
                <a:solidFill>
                  <a:srgbClr val="4E5258"/>
                </a:solidFill>
              </a:rPr>
              <a:t>T</a:t>
            </a:r>
            <a:r>
              <a:rPr lang="tr" b="1" u="sng" dirty="0">
                <a:solidFill>
                  <a:srgbClr val="4E5258"/>
                </a:solidFill>
              </a:rPr>
              <a:t>his </a:t>
            </a:r>
            <a:r>
              <a:rPr lang="en-US" b="1" u="sng" dirty="0">
                <a:solidFill>
                  <a:srgbClr val="4E5258"/>
                </a:solidFill>
              </a:rPr>
              <a:t>P</a:t>
            </a:r>
            <a:r>
              <a:rPr lang="tr" b="1" u="sng" dirty="0">
                <a:solidFill>
                  <a:srgbClr val="4E5258"/>
                </a:solidFill>
              </a:rPr>
              <a:t>resentation</a:t>
            </a:r>
            <a:endParaRPr b="1" u="sng" dirty="0">
              <a:solidFill>
                <a:srgbClr val="4E5258"/>
              </a:solidFill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517200" y="870279"/>
            <a:ext cx="4509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 b="1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 FOR</a:t>
            </a:r>
            <a:endParaRPr sz="4000" b="1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 b="1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sz="4000" b="1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20" y="3597713"/>
            <a:ext cx="235600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24" y="3980436"/>
            <a:ext cx="235600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63325" y="3534613"/>
            <a:ext cx="450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@hibrahimkalkan</a:t>
            </a:r>
          </a:p>
        </p:txBody>
      </p:sp>
      <p:sp>
        <p:nvSpPr>
          <p:cNvPr id="81" name="Google Shape;81;p3"/>
          <p:cNvSpPr txBox="1"/>
          <p:nvPr/>
        </p:nvSpPr>
        <p:spPr>
          <a:xfrm>
            <a:off x="863325" y="3903913"/>
            <a:ext cx="450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lang="en-US"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925" y="115403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51B5DA2F-46BD-1F36-EAD4-DA9E79384F25}"/>
              </a:ext>
            </a:extLst>
          </p:cNvPr>
          <p:cNvSpPr txBox="1"/>
          <p:nvPr/>
        </p:nvSpPr>
        <p:spPr>
          <a:xfrm>
            <a:off x="1435882" y="2436577"/>
            <a:ext cx="3936743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1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Google Shape;57;p1">
            <a:extLst>
              <a:ext uri="{FF2B5EF4-FFF2-40B4-BE49-F238E27FC236}">
                <a16:creationId xmlns:a16="http://schemas.microsoft.com/office/drawing/2014/main" id="{B78DE9D6-7507-A9AC-B04A-268C12DA554F}"/>
              </a:ext>
            </a:extLst>
          </p:cNvPr>
          <p:cNvSpPr txBox="1"/>
          <p:nvPr/>
        </p:nvSpPr>
        <p:spPr>
          <a:xfrm>
            <a:off x="1435882" y="2821277"/>
            <a:ext cx="393674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Volosoft, Co-founder</a:t>
            </a:r>
            <a:endParaRPr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Halil İbrahim Kalkan">
            <a:extLst>
              <a:ext uri="{FF2B5EF4-FFF2-40B4-BE49-F238E27FC236}">
                <a16:creationId xmlns:a16="http://schemas.microsoft.com/office/drawing/2014/main" id="{E8883BFA-809D-EC40-BADA-940BE815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" y="2436577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ED303-0DA2-90CA-94E8-8DE3275D2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388" y="1287542"/>
            <a:ext cx="2692892" cy="269289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430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334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984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7206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364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9375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52147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 Medium</vt:lpstr>
      <vt:lpstr>Poppins</vt:lpstr>
      <vt:lpstr>Lexend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Halil Kalkan</cp:lastModifiedBy>
  <cp:revision>5</cp:revision>
  <dcterms:modified xsi:type="dcterms:W3CDTF">2024-09-22T12:30:44Z</dcterms:modified>
</cp:coreProperties>
</file>