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3747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344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814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284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4161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0649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8302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dystems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wiew of a system consists of multiple .NET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distributed systems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&amp; managing multi-package or layered modules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Install, uninstall and explore external modules</a:t>
            </a: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95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257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Euclid Circular B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</cp:revision>
  <dcterms:created xsi:type="dcterms:W3CDTF">2022-02-27T10:42:11Z</dcterms:created>
  <dcterms:modified xsi:type="dcterms:W3CDTF">2024-08-10T13:48:48Z</dcterms:modified>
</cp:coreProperties>
</file>