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6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53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66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98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118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22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84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341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91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6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44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1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26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03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03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18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FACAD0-6909-4CF0-9B6F-883E283D9006}" type="datetimeFigureOut">
              <a:rPr lang="tr-TR" smtClean="0"/>
              <a:t>26.05.2019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A5BBCD-8F16-498D-B51E-269C4DB6BE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404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369E4F-B916-45F2-9885-C139060D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7" y="3429000"/>
            <a:ext cx="8918998" cy="154383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Fuzzy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PredIctIng</a:t>
            </a:r>
            <a:r>
              <a:rPr lang="tr-TR" dirty="0"/>
              <a:t> of </a:t>
            </a:r>
            <a:r>
              <a:rPr lang="tr-TR" dirty="0" err="1"/>
              <a:t>Pulsar</a:t>
            </a:r>
            <a:r>
              <a:rPr lang="tr-TR" dirty="0"/>
              <a:t> Stars</a:t>
            </a:r>
            <a:br>
              <a:rPr lang="tr-TR" dirty="0"/>
            </a:br>
            <a:r>
              <a:rPr lang="tr-TR" dirty="0"/>
              <a:t> </a:t>
            </a:r>
            <a:br>
              <a:rPr lang="tr-TR" dirty="0"/>
            </a:br>
            <a:r>
              <a:rPr lang="tr-TR" dirty="0"/>
              <a:t>Furkan  </a:t>
            </a:r>
            <a:r>
              <a:rPr lang="tr-TR" dirty="0" err="1"/>
              <a:t>Gurcay</a:t>
            </a:r>
            <a:br>
              <a:rPr lang="tr-TR" dirty="0"/>
            </a:br>
            <a:br>
              <a:rPr lang="tr-TR" dirty="0"/>
            </a:br>
            <a:r>
              <a:rPr lang="tr-TR" dirty="0"/>
              <a:t>Antalya </a:t>
            </a:r>
            <a:r>
              <a:rPr lang="tr-TR" dirty="0" err="1"/>
              <a:t>BIlIm</a:t>
            </a:r>
            <a:r>
              <a:rPr lang="tr-TR" dirty="0"/>
              <a:t> </a:t>
            </a:r>
            <a:r>
              <a:rPr lang="tr-TR" dirty="0" err="1"/>
              <a:t>UnIversIty</a:t>
            </a:r>
            <a:br>
              <a:rPr lang="tr-TR" dirty="0"/>
            </a:br>
            <a:br>
              <a:rPr lang="tr-TR" dirty="0"/>
            </a:br>
            <a:r>
              <a:rPr lang="tr-TR" dirty="0"/>
              <a:t>May  23, 2019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826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6A27507-0E20-4103-AAFB-19537D73C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8" t="5302" r="43346" b="3157"/>
          <a:stretch/>
        </p:blipFill>
        <p:spPr>
          <a:xfrm>
            <a:off x="732291" y="212942"/>
            <a:ext cx="9593395" cy="63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4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22E9D9-1782-4EBA-9335-8D20C3B0D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0AB59DE-F9C5-4B00-B2FC-4BD27541F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A26F355-22F4-41E2-ABA3-84E976D9C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0" t="13027" r="12411" b="-1814"/>
          <a:stretch/>
        </p:blipFill>
        <p:spPr>
          <a:xfrm>
            <a:off x="520504" y="267416"/>
            <a:ext cx="11099409" cy="65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4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E4E7CBE-E4E9-47F1-86D2-3BD559800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4" t="5287" r="33539" b="2565"/>
          <a:stretch/>
        </p:blipFill>
        <p:spPr>
          <a:xfrm>
            <a:off x="1266092" y="365760"/>
            <a:ext cx="8384345" cy="63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B54B10-A19D-4BE8-B698-C98F51F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FACFE8-F3DB-4AD3-94F6-59CF989A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E3A21A1-F77E-451E-A5B6-797A44134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1" t="9981" r="20615" b="14034"/>
          <a:stretch/>
        </p:blipFill>
        <p:spPr>
          <a:xfrm>
            <a:off x="604494" y="392309"/>
            <a:ext cx="9636786" cy="60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83E819-0B20-4E7A-9971-AF7AE736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31FE9-E3B7-4AA2-A367-9DE860BB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1D7E607-9F0B-4678-875F-A7224D034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2" r="37740" b="1462"/>
          <a:stretch/>
        </p:blipFill>
        <p:spPr>
          <a:xfrm>
            <a:off x="684212" y="55656"/>
            <a:ext cx="8880953" cy="67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F6E0F5-E71D-44FB-BA83-27184E42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0536837-44A4-4D0C-B431-9F7C13E1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9B487E6-5E0C-42BF-9DD4-D5035B960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13" t="9981" r="33322" b="32959"/>
          <a:stretch/>
        </p:blipFill>
        <p:spPr>
          <a:xfrm>
            <a:off x="5954038" y="2946748"/>
            <a:ext cx="6237962" cy="391125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2A87AA1-B03F-4CCF-A945-1832A583A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88" t="17232" r="44059" b="31645"/>
          <a:stretch/>
        </p:blipFill>
        <p:spPr>
          <a:xfrm>
            <a:off x="7402881" y="-212248"/>
            <a:ext cx="4789117" cy="340707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CD57A432-DF0D-479C-AABD-4095523474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67" t="15143" r="12504" b="37277"/>
          <a:stretch/>
        </p:blipFill>
        <p:spPr>
          <a:xfrm>
            <a:off x="-35492" y="3524609"/>
            <a:ext cx="5989529" cy="326140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D4FA8C3-D884-4C46-B15A-0690E01A22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510" r="36535" b="-63"/>
          <a:stretch/>
        </p:blipFill>
        <p:spPr>
          <a:xfrm>
            <a:off x="6029192" y="6307612"/>
            <a:ext cx="6162807" cy="52414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1234E00-C9D3-4E7E-A90D-7CC372B6FD1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19602"/>
            <a:ext cx="7402882" cy="34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69CF70-27FA-4EA7-867C-31B5513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03E180-B210-4315-87E8-94EF6994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BED55B5-44E9-4704-921D-3A2928812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3" t="-24" r="22739" b="3539"/>
          <a:stretch/>
        </p:blipFill>
        <p:spPr>
          <a:xfrm>
            <a:off x="350183" y="0"/>
            <a:ext cx="10885664" cy="661374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244BB84-D54D-4B2D-BBF3-1B8C5888D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10" r="36535" b="-63"/>
          <a:stretch/>
        </p:blipFill>
        <p:spPr>
          <a:xfrm>
            <a:off x="5685568" y="5994399"/>
            <a:ext cx="4786192" cy="4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2123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8</Words>
  <Application>Microsoft Office PowerPoint</Application>
  <PresentationFormat>Geniş ekran</PresentationFormat>
  <Paragraphs>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Dilim</vt:lpstr>
      <vt:lpstr>Fuzzy LogIc Method for PredIctIng of Pulsar Stars   Furkan  Gurcay  Antalya BIlIm UnIversIty  May  23, 2019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Method for PredIctIng of Pulsar Stars   Furkan  Gurcay  Antalya Bilim University  May  23, 2019  </dc:title>
  <dc:creator>Le o</dc:creator>
  <cp:lastModifiedBy>Le o</cp:lastModifiedBy>
  <cp:revision>14</cp:revision>
  <dcterms:created xsi:type="dcterms:W3CDTF">2019-05-23T08:35:52Z</dcterms:created>
  <dcterms:modified xsi:type="dcterms:W3CDTF">2019-05-26T21:43:29Z</dcterms:modified>
</cp:coreProperties>
</file>