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0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084" autoAdjust="0"/>
  </p:normalViewPr>
  <p:slideViewPr>
    <p:cSldViewPr snapToGrid="0">
      <p:cViewPr varScale="1">
        <p:scale>
          <a:sx n="115" d="100"/>
          <a:sy n="115" d="100"/>
        </p:scale>
        <p:origin x="4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7AB47-6931-48C6-B7ED-326D1228AFBA}" type="datetimeFigureOut">
              <a:rPr lang="tr-TR" smtClean="0"/>
              <a:t>12.05.2020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12101-3760-4CAC-BF0E-15BB3278C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04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3769-65FE-41EA-85B6-D9F2AF76CBA9}" type="datetime1">
              <a:rPr lang="tr-TR" smtClean="0"/>
              <a:t>12.05.2020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83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A6A9-D976-4BDA-B10C-66B2B9DE9B4C}" type="datetime1">
              <a:rPr lang="tr-TR" smtClean="0"/>
              <a:t>12.05.2020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799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552A-E4D4-4B40-9929-1D3FB71F71FF}" type="datetime1">
              <a:rPr lang="tr-TR" smtClean="0"/>
              <a:t>12.05.2020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375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5ECC-3CE4-4AD0-8EC5-3A36763AA76F}" type="datetime1">
              <a:rPr lang="tr-TR" smtClean="0"/>
              <a:t>12.05.2020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821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A4B-9646-44CC-B325-B50A183D6636}" type="datetime1">
              <a:rPr lang="tr-TR" smtClean="0"/>
              <a:t>12.05.2020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87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D89B-A78C-481C-B4BE-82E51E30BA9C}" type="datetime1">
              <a:rPr lang="tr-TR" smtClean="0"/>
              <a:t>12.05.2020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333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E270-57FE-4717-982D-F02DFB5BECD5}" type="datetime1">
              <a:rPr lang="tr-TR" smtClean="0"/>
              <a:t>12.05.2020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836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DD45-6991-4862-9E84-DDF92EF341CB}" type="datetime1">
              <a:rPr lang="tr-TR" smtClean="0"/>
              <a:t>12.05.2020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635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56C6-14E9-4870-96BE-3550760A1300}" type="datetime1">
              <a:rPr lang="tr-TR" smtClean="0"/>
              <a:t>12.05.2020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918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15D-7E17-406D-9A1A-3B2ADCD0CF79}" type="datetime1">
              <a:rPr lang="tr-TR" smtClean="0"/>
              <a:t>12.05.2020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443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6673-63A0-461F-BFBD-58F4D74CC1A0}" type="datetime1">
              <a:rPr lang="tr-TR" smtClean="0"/>
              <a:t>12.05.2020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74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F2ED-7087-4201-9521-97BB02159B09}" type="datetime1">
              <a:rPr lang="tr-TR" smtClean="0"/>
              <a:t>12.05.2020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618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835" y="46086"/>
            <a:ext cx="362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Soft Starting</a:t>
            </a:r>
            <a:endParaRPr lang="tr-T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5101148"/>
            <a:ext cx="4497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Constant Inductor Ripple (30App)</a:t>
            </a:r>
            <a:endParaRPr lang="tr-TR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52" y="1041148"/>
            <a:ext cx="5355001" cy="406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405" y="1041148"/>
            <a:ext cx="5355001" cy="406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94965" y="5101147"/>
            <a:ext cx="217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Capacitor Stress</a:t>
            </a:r>
            <a:endParaRPr lang="tr-TR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402405" y="1188720"/>
            <a:ext cx="663413" cy="5070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11585" y="727055"/>
            <a:ext cx="217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Max 5% Ripple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98025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2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835" y="46086"/>
            <a:ext cx="362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Soft Starting @150 kHz</a:t>
            </a:r>
            <a:endParaRPr lang="tr-TR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26" y="1307560"/>
            <a:ext cx="5355001" cy="406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48298" y="5677289"/>
            <a:ext cx="40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Soft start of duty cycle from 0.2 to 0.788</a:t>
            </a:r>
            <a:endParaRPr lang="tr-T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772" y="1307560"/>
            <a:ext cx="5355001" cy="4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0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3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835" y="46086"/>
            <a:ext cx="362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Soft Starting @200 kHz</a:t>
            </a:r>
            <a:endParaRPr lang="tr-TR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48298" y="5677289"/>
            <a:ext cx="40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Soft start of duty cycle from 0.18 to 0.717</a:t>
            </a:r>
            <a:endParaRPr lang="tr-T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63" y="1241058"/>
            <a:ext cx="5355001" cy="406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462" y="1241058"/>
            <a:ext cx="5355001" cy="4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4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835" y="46086"/>
            <a:ext cx="362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Soft Starting @250 kHz</a:t>
            </a:r>
            <a:endParaRPr lang="tr-TR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48297" y="5677289"/>
            <a:ext cx="421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Soft start of duty cycle from 0.162 to 0.646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50" y="1157931"/>
            <a:ext cx="5355001" cy="406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899" y="1157931"/>
            <a:ext cx="5355001" cy="4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4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5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835" y="46086"/>
            <a:ext cx="362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Soft Starting @300 kHz</a:t>
            </a:r>
            <a:endParaRPr lang="tr-TR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48297" y="5677289"/>
            <a:ext cx="421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Soft start of duty cycle from 0.144 to 0.575</a:t>
            </a:r>
            <a:endParaRPr lang="tr-T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5" y="1157931"/>
            <a:ext cx="5355001" cy="406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026" y="1157931"/>
            <a:ext cx="5355001" cy="4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6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835" y="46086"/>
            <a:ext cx="362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Soft Starting @350 kHz</a:t>
            </a:r>
            <a:endParaRPr lang="tr-TR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48297" y="5677289"/>
            <a:ext cx="421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Soft start of duty cycle from 0.126 to 0.504</a:t>
            </a:r>
            <a:endParaRPr lang="tr-T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61" y="1157931"/>
            <a:ext cx="5355001" cy="406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645" y="1157931"/>
            <a:ext cx="5355001" cy="4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2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7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835" y="46086"/>
            <a:ext cx="362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Soft Starting @400 kHz</a:t>
            </a:r>
            <a:endParaRPr lang="tr-TR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48297" y="5677289"/>
            <a:ext cx="421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Soft start of duty cycle from 0.108 to 0.433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24" y="1157931"/>
            <a:ext cx="5355001" cy="406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590" y="1157931"/>
            <a:ext cx="5355001" cy="4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8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8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835" y="46086"/>
            <a:ext cx="362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Soft Starting @450 kHz</a:t>
            </a:r>
            <a:endParaRPr lang="tr-TR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48297" y="5677289"/>
            <a:ext cx="421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Soft start of duty cycle from 0.091 to 0.363</a:t>
            </a:r>
            <a:endParaRPr lang="tr-T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50" y="1157931"/>
            <a:ext cx="5355001" cy="406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521" y="1157931"/>
            <a:ext cx="5355001" cy="4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7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9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835" y="46086"/>
            <a:ext cx="362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Soft Starting @500 kHz</a:t>
            </a:r>
            <a:endParaRPr lang="tr-TR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48297" y="5677289"/>
            <a:ext cx="421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Soft start of duty cycle from 0.073 to 0.292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65" y="1224432"/>
            <a:ext cx="5355001" cy="406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529" y="1224432"/>
            <a:ext cx="5355001" cy="4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8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29307</TotalTime>
  <Words>135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Furkan KARAKAYA</dc:creator>
  <cp:lastModifiedBy>Furkan KARAKAYA</cp:lastModifiedBy>
  <cp:revision>1004</cp:revision>
  <dcterms:created xsi:type="dcterms:W3CDTF">2019-09-05T11:28:21Z</dcterms:created>
  <dcterms:modified xsi:type="dcterms:W3CDTF">2020-05-12T12:26:51Z</dcterms:modified>
</cp:coreProperties>
</file>