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8" r:id="rId2"/>
    <p:sldId id="287" r:id="rId3"/>
    <p:sldId id="289" r:id="rId4"/>
    <p:sldId id="290" r:id="rId5"/>
    <p:sldId id="291" r:id="rId6"/>
    <p:sldId id="292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084" autoAdjust="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7AB47-6931-48C6-B7ED-326D1228AFBA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12101-3760-4CAC-BF0E-15BB3278C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3043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3769-65FE-41EA-85B6-D9F2AF76CBA9}" type="datetime1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83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A6A9-D976-4BDA-B10C-66B2B9DE9B4C}" type="datetime1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799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552A-E4D4-4B40-9929-1D3FB71F71FF}" type="datetime1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375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5ECC-3CE4-4AD0-8EC5-3A36763AA76F}" type="datetime1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821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AA4B-9646-44CC-B325-B50A183D6636}" type="datetime1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987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D89B-A78C-481C-B4BE-82E51E30BA9C}" type="datetime1">
              <a:rPr lang="tr-TR" smtClean="0"/>
              <a:t>24.03.2020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333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E270-57FE-4717-982D-F02DFB5BECD5}" type="datetime1">
              <a:rPr lang="tr-TR" smtClean="0"/>
              <a:t>24.03.2020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836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DD45-6991-4862-9E84-DDF92EF341CB}" type="datetime1">
              <a:rPr lang="tr-TR" smtClean="0"/>
              <a:t>24.03.2020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635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56C6-14E9-4870-96BE-3550760A1300}" type="datetime1">
              <a:rPr lang="tr-TR" smtClean="0"/>
              <a:t>24.03.2020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918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015D-7E17-406D-9A1A-3B2ADCD0CF79}" type="datetime1">
              <a:rPr lang="tr-TR" smtClean="0"/>
              <a:t>24.03.2020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443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6673-63A0-461F-BFBD-58F4D74CC1A0}" type="datetime1">
              <a:rPr lang="tr-TR" smtClean="0"/>
              <a:t>24.03.2020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740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EF2ED-7087-4201-9521-97BB02159B09}" type="datetime1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618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hyperlink" Target="https://www.mouser.com.tr/ProductDetail/RECOM-Power/R1S-0509-HP?qs=sGAEpiMZZMvGsmoEFRKS8PNQK9Wr5ol%2FBAw0wbmz3BI=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ouser.com.tr/ProductDetail/PulseR/PL8209?qs=sGAEpiMZZMsVJzu5wKIZCQwVz3yUW2PGb9zrT75a8DU%3D" TargetMode="External"/><Relationship Id="rId5" Type="http://schemas.openxmlformats.org/officeDocument/2006/relationships/image" Target="../media/image11.png"/><Relationship Id="rId10" Type="http://schemas.openxmlformats.org/officeDocument/2006/relationships/hyperlink" Target="https://www.mouser.com.tr/ProductDetail/Murata-Power-Solutions/NTE0505MC?qs=sGAEpiMZZMvGsmoEFRKS8P0ysxbVea1vtlbZDSUeeK0%3D" TargetMode="External"/><Relationship Id="rId4" Type="http://schemas.openxmlformats.org/officeDocument/2006/relationships/hyperlink" Target="https://www.mouser.com.tr/ProductDetail/RECOM-Power/R1S-0505-HP?qs=sGAEpiMZZMvGsmoEFRKS8PNQK9Wr5ol%2FNeDUfc8Gmog%3D" TargetMode="External"/><Relationship Id="rId9" Type="http://schemas.openxmlformats.org/officeDocument/2006/relationships/hyperlink" Target="https://www.mouser.com.tr/ProductDetail/CUI-Inc/PES1-S5-S9-M?qs=sGAEpiMZZMvGsmoEFRKS8JyeISoHEbQhb%2FRJVvnBcNasoQ3pNYk%252Bow%3D%3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1</a:t>
            </a:fld>
            <a:endParaRPr lang="tr-TR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110836" y="46086"/>
            <a:ext cx="237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Common Mode Noise</a:t>
            </a:r>
            <a:endParaRPr lang="tr-TR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06" y="1023418"/>
            <a:ext cx="77057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5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2</a:t>
            </a:fld>
            <a:endParaRPr lang="tr-TR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110836" y="46086"/>
            <a:ext cx="237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Common Mode Noise</a:t>
            </a:r>
            <a:endParaRPr lang="tr-TR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77" y="1287847"/>
            <a:ext cx="5737501" cy="38666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7556" t="31417" r="29407" b="27334"/>
          <a:stretch/>
        </p:blipFill>
        <p:spPr>
          <a:xfrm>
            <a:off x="7804150" y="1024594"/>
            <a:ext cx="1860550" cy="4129920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8907389" y="1793868"/>
            <a:ext cx="1862397" cy="7913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982200" y="2585258"/>
            <a:ext cx="1874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rgbClr val="FF0000"/>
                </a:solidFill>
              </a:rPr>
              <a:t>High side isolated converter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7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3</a:t>
            </a:fld>
            <a:endParaRPr lang="tr-TR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110836" y="46086"/>
            <a:ext cx="237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Common Mode Noise</a:t>
            </a:r>
            <a:endParaRPr lang="tr-TR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6" y="739207"/>
            <a:ext cx="5737501" cy="38666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810" y="739207"/>
            <a:ext cx="5737501" cy="3866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8894" y="4733129"/>
            <a:ext cx="3152961" cy="212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4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4</a:t>
            </a:fld>
            <a:endParaRPr lang="tr-TR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110836" y="46086"/>
            <a:ext cx="237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Common Mode Noise</a:t>
            </a:r>
            <a:endParaRPr lang="tr-TR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6" y="1213034"/>
            <a:ext cx="5737501" cy="3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2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5</a:t>
            </a:fld>
            <a:endParaRPr lang="tr-TR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110836" y="46086"/>
            <a:ext cx="126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SCP</a:t>
            </a:r>
            <a:endParaRPr lang="tr-TR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6" y="1237972"/>
            <a:ext cx="5737501" cy="3866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153" y="761480"/>
            <a:ext cx="51816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0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6</a:t>
            </a:fld>
            <a:endParaRPr lang="tr-TR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110836" y="46086"/>
            <a:ext cx="237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Power Converters</a:t>
            </a:r>
            <a:endParaRPr lang="tr-TR" b="1" dirty="0"/>
          </a:p>
        </p:txBody>
      </p:sp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825" y="1156854"/>
            <a:ext cx="2800350" cy="2133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858596" y="3290454"/>
            <a:ext cx="1723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333333"/>
                </a:solidFill>
                <a:latin typeface="inherit"/>
                <a:hlinkClick r:id="rId2"/>
              </a:rPr>
              <a:t>R1S-0509/HP</a:t>
            </a:r>
            <a:endParaRPr lang="tr-TR" dirty="0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825" y="3853418"/>
            <a:ext cx="2800350" cy="2133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858596" y="5987018"/>
            <a:ext cx="1723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333333"/>
                </a:solidFill>
                <a:latin typeface="inherit"/>
                <a:hlinkClick r:id="rId4"/>
              </a:rPr>
              <a:t>R1S-0505/HP</a:t>
            </a:r>
            <a:endParaRPr lang="tr-TR" dirty="0"/>
          </a:p>
        </p:txBody>
      </p:sp>
      <p:sp>
        <p:nvSpPr>
          <p:cNvPr id="6" name="TextBox 5"/>
          <p:cNvSpPr txBox="1"/>
          <p:nvPr/>
        </p:nvSpPr>
        <p:spPr>
          <a:xfrm>
            <a:off x="8858596" y="948633"/>
            <a:ext cx="13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C</a:t>
            </a:r>
            <a:r>
              <a:rPr lang="tr-TR" baseline="-25000" dirty="0" smtClean="0"/>
              <a:t>iso</a:t>
            </a:r>
            <a:r>
              <a:rPr lang="tr-TR" dirty="0" smtClean="0"/>
              <a:t> -&gt; 15 pF</a:t>
            </a:r>
            <a:endParaRPr lang="tr-T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4390" y="2764328"/>
            <a:ext cx="1733550" cy="15621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25652" y="4196942"/>
            <a:ext cx="93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hlinkClick r:id="rId6"/>
              </a:rPr>
              <a:t>PL8209</a:t>
            </a:r>
            <a:endParaRPr lang="tr-TR" dirty="0"/>
          </a:p>
        </p:txBody>
      </p:sp>
      <p:sp>
        <p:nvSpPr>
          <p:cNvPr id="13" name="TextBox 12"/>
          <p:cNvSpPr txBox="1"/>
          <p:nvPr/>
        </p:nvSpPr>
        <p:spPr>
          <a:xfrm>
            <a:off x="5951913" y="4566274"/>
            <a:ext cx="198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6 kohm @ 10 MHz</a:t>
            </a:r>
            <a:endParaRPr lang="tr-TR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375" y="4199128"/>
            <a:ext cx="2628900" cy="20193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31421" y="4012276"/>
            <a:ext cx="13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C</a:t>
            </a:r>
            <a:r>
              <a:rPr lang="tr-TR" baseline="-25000" dirty="0" smtClean="0"/>
              <a:t>iso</a:t>
            </a:r>
            <a:r>
              <a:rPr lang="tr-TR" dirty="0" smtClean="0"/>
              <a:t> -&gt; 35 pF</a:t>
            </a:r>
            <a:endParaRPr lang="tr-TR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6611" y="1242941"/>
            <a:ext cx="2485664" cy="204751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63355" y="948633"/>
            <a:ext cx="181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C</a:t>
            </a:r>
            <a:r>
              <a:rPr lang="tr-TR" baseline="-25000" dirty="0" smtClean="0"/>
              <a:t>iso</a:t>
            </a:r>
            <a:r>
              <a:rPr lang="tr-TR" dirty="0" smtClean="0"/>
              <a:t> -&gt; Not given</a:t>
            </a:r>
            <a:endParaRPr lang="tr-TR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213171" y="2368633"/>
            <a:ext cx="4911654" cy="88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13171" y="5466141"/>
            <a:ext cx="4911654" cy="88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31421" y="3215430"/>
            <a:ext cx="147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hlinkClick r:id="rId9"/>
              </a:rPr>
              <a:t>PES1-S5-S9-M</a:t>
            </a:r>
            <a:endParaRPr lang="tr-TR" dirty="0"/>
          </a:p>
        </p:txBody>
      </p:sp>
      <p:sp>
        <p:nvSpPr>
          <p:cNvPr id="24" name="TextBox 23"/>
          <p:cNvSpPr txBox="1"/>
          <p:nvPr/>
        </p:nvSpPr>
        <p:spPr>
          <a:xfrm>
            <a:off x="1403037" y="5987018"/>
            <a:ext cx="140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hlinkClick r:id="rId10"/>
              </a:rPr>
              <a:t>NTE0505MC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6542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28884</TotalTime>
  <Words>47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inherit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Furkan KARAKAYA</dc:creator>
  <cp:lastModifiedBy>Furkan KARAKAYA</cp:lastModifiedBy>
  <cp:revision>942</cp:revision>
  <dcterms:created xsi:type="dcterms:W3CDTF">2019-09-05T11:28:21Z</dcterms:created>
  <dcterms:modified xsi:type="dcterms:W3CDTF">2020-03-26T12:05:09Z</dcterms:modified>
</cp:coreProperties>
</file>