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30.12.2019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30.12.2019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30.12.2019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30.12.2019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30.12.2019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30.12.2019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879"/>
            <a:ext cx="8367188" cy="5181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66" y="1332260"/>
            <a:ext cx="3991550" cy="247174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21" idx="2"/>
          </p:cNvCxnSpPr>
          <p:nvPr/>
        </p:nvCxnSpPr>
        <p:spPr>
          <a:xfrm flipH="1" flipV="1">
            <a:off x="1726382" y="3974123"/>
            <a:ext cx="955272" cy="6682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81654" y="3974123"/>
            <a:ext cx="486507" cy="7590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49769" y="1521069"/>
            <a:ext cx="618393" cy="3780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0780" y="1883003"/>
            <a:ext cx="139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Peak level (234V)</a:t>
            </a:r>
            <a:endParaRPr lang="tr-TR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12031" y="3327792"/>
            <a:ext cx="102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SC Begins</a:t>
            </a:r>
            <a:endParaRPr lang="tr-T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39460" y="3327792"/>
            <a:ext cx="102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Hard Turn-Off</a:t>
            </a:r>
            <a:endParaRPr lang="tr-TR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1081454" y="4686300"/>
            <a:ext cx="6172201" cy="29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2798" y="4363860"/>
            <a:ext cx="63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10V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38100">
            <a:noFill/>
          </a:ln>
        </p:spPr>
        <p:txBody>
          <a:bodyPr/>
          <a:lstStyle/>
          <a:p>
            <a:fld id="{178508F5-8E49-4F57-B165-331DE2AB85B8}" type="slidenum">
              <a:rPr lang="tr-TR" smtClean="0"/>
              <a:t>2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70304" cy="3699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08" y="3699363"/>
            <a:ext cx="6003315" cy="30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3</a:t>
            </a:fld>
            <a:endParaRPr lang="tr-TR"/>
          </a:p>
        </p:txBody>
      </p:sp>
      <p:pic>
        <p:nvPicPr>
          <p:cNvPr id="5" name="Picture 2" descr="bjt eber moll model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04" y="1297110"/>
            <a:ext cx="80962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6867" y="5115820"/>
            <a:ext cx="443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Ebers Moll Model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220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38100">
            <a:noFill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8508F5-8E49-4F57-B165-331DE2AB85B8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70304" cy="3699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08" y="3699363"/>
            <a:ext cx="6003315" cy="30847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095875" y="5924550"/>
            <a:ext cx="0" cy="5143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585438" y="2356339"/>
            <a:ext cx="816952" cy="586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95092" y="2356339"/>
            <a:ext cx="1890346" cy="586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39186" y="2432538"/>
            <a:ext cx="0" cy="4161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1586" y="2967770"/>
            <a:ext cx="6042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35152" y="1528762"/>
            <a:ext cx="171686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35152" y="1226345"/>
            <a:ext cx="0" cy="3024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95092" y="1226345"/>
            <a:ext cx="0" cy="3024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25758" y="2331307"/>
            <a:ext cx="3420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Observation List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BJT Base voltage wrt Emitter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BJT Collector voltage wrt Emitter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BaseTrig voltage wrt Emitter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Isolated supply for comparator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Positive and negative terminal voltages of isolated gate driver supply wrt gnd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Oval 2"/>
          <p:cNvSpPr/>
          <p:nvPr/>
        </p:nvSpPr>
        <p:spPr>
          <a:xfrm>
            <a:off x="3884917" y="2811339"/>
            <a:ext cx="606669" cy="492369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979452" y="1344612"/>
            <a:ext cx="905465" cy="15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31802" y="985045"/>
            <a:ext cx="0" cy="3024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9452" y="802420"/>
            <a:ext cx="151213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58286" y="699783"/>
            <a:ext cx="0" cy="4161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33650" y="505167"/>
            <a:ext cx="50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B0F0"/>
                </a:solidFill>
              </a:rPr>
              <a:t>???</a:t>
            </a:r>
            <a:endParaRPr lang="tr-TR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92036" y="5924550"/>
            <a:ext cx="0" cy="51435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5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656867" y="5115820"/>
            <a:ext cx="443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Solution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80" r="6917"/>
          <a:stretch/>
        </p:blipFill>
        <p:spPr>
          <a:xfrm>
            <a:off x="650632" y="1112593"/>
            <a:ext cx="10972800" cy="3648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25614" y="1979332"/>
            <a:ext cx="867896" cy="1169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32883" y="1979332"/>
            <a:ext cx="867896" cy="1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13140</TotalTime>
  <Words>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575</cp:revision>
  <dcterms:created xsi:type="dcterms:W3CDTF">2019-09-05T11:28:21Z</dcterms:created>
  <dcterms:modified xsi:type="dcterms:W3CDTF">2019-12-30T06:38:40Z</dcterms:modified>
</cp:coreProperties>
</file>