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8" r:id="rId2"/>
    <p:sldId id="287" r:id="rId3"/>
    <p:sldId id="289" r:id="rId4"/>
    <p:sldId id="290" r:id="rId5"/>
    <p:sldId id="291" r:id="rId6"/>
    <p:sldId id="292" r:id="rId7"/>
    <p:sldId id="293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084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30.03.2020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30.03.2020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30.03.2020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30.03.2020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30.03.2020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30.03.2020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30.03.2020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30.03.2020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30.03.2020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30.03.2020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30.03.2020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30.03.2020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hyperlink" Target="https://www.mouser.com.tr/ProductDetail/RECOM-Power/R1S-0509-HP?qs=sGAEpiMZZMvGsmoEFRKS8PNQK9Wr5ol/BAw0wbmz3BI=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user.com.tr/ProductDetail/PulseR/PL8209?qs=sGAEpiMZZMsVJzu5wKIZCQwVz3yUW2PGb9zrT75a8DU%3D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s://www.mouser.com.tr/ProductDetail/Murata-Power-Solutions/NTE0505MC?qs=sGAEpiMZZMvGsmoEFRKS8P0ysxbVea1vtlbZDSUeeK0%3D" TargetMode="External"/><Relationship Id="rId4" Type="http://schemas.openxmlformats.org/officeDocument/2006/relationships/hyperlink" Target="https://www.mouser.com.tr/ProductDetail/RECOM-Power/R1S-0505-HP?qs=sGAEpiMZZMvGsmoEFRKS8PNQK9Wr5ol/NeDUfc8Gmog%3D" TargetMode="External"/><Relationship Id="rId9" Type="http://schemas.openxmlformats.org/officeDocument/2006/relationships/hyperlink" Target="https://www.mouser.com.tr/ProductDetail/CUI-Inc/PES1-S5-S9-M?qs=sGAEpiMZZMvGsmoEFRKS8JyeISoHEbQhb/RJVvnBcNasoQ3pNYk%2Bow%3D%3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6" y="46086"/>
            <a:ext cx="237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Common Mode Noise</a:t>
            </a:r>
            <a:endParaRPr lang="tr-T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06" y="1023418"/>
            <a:ext cx="77057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6" y="46086"/>
            <a:ext cx="237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Common Mode Noise</a:t>
            </a:r>
            <a:endParaRPr lang="tr-TR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77" y="1287847"/>
            <a:ext cx="5737501" cy="3866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7556" t="31417" r="29407" b="27334"/>
          <a:stretch/>
        </p:blipFill>
        <p:spPr>
          <a:xfrm>
            <a:off x="7804150" y="1024594"/>
            <a:ext cx="1860550" cy="4129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8907389" y="1793868"/>
            <a:ext cx="1862397" cy="791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82200" y="2585258"/>
            <a:ext cx="187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High side isolated converter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6" y="46086"/>
            <a:ext cx="237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Common Mode Noise</a:t>
            </a:r>
            <a:endParaRPr lang="tr-T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739207"/>
            <a:ext cx="5737501" cy="3866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810" y="739207"/>
            <a:ext cx="5737501" cy="38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894" y="4733129"/>
            <a:ext cx="3152961" cy="21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6" y="46086"/>
            <a:ext cx="237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Common Mode Noise</a:t>
            </a:r>
            <a:endParaRPr lang="tr-T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1213034"/>
            <a:ext cx="5737501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6" y="46086"/>
            <a:ext cx="126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SCP</a:t>
            </a:r>
            <a:endParaRPr lang="tr-TR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1237972"/>
            <a:ext cx="5737501" cy="38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53" y="761480"/>
            <a:ext cx="51816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6" y="46086"/>
            <a:ext cx="237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Power Converters</a:t>
            </a:r>
            <a:endParaRPr lang="tr-TR" b="1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25" y="1156854"/>
            <a:ext cx="2800350" cy="2133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58596" y="3290454"/>
            <a:ext cx="1723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333333"/>
                </a:solidFill>
                <a:latin typeface="inherit"/>
                <a:hlinkClick r:id="rId2"/>
              </a:rPr>
              <a:t>R1S-0509/HP</a:t>
            </a:r>
            <a:endParaRPr lang="tr-TR" dirty="0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25" y="3853418"/>
            <a:ext cx="2800350" cy="2133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58596" y="5987018"/>
            <a:ext cx="1723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333333"/>
                </a:solidFill>
                <a:latin typeface="inherit"/>
                <a:hlinkClick r:id="rId4"/>
              </a:rPr>
              <a:t>R1S-0505/HP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8858596" y="948633"/>
            <a:ext cx="13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</a:t>
            </a:r>
            <a:r>
              <a:rPr lang="tr-TR" baseline="-25000" dirty="0" smtClean="0"/>
              <a:t>iso</a:t>
            </a:r>
            <a:r>
              <a:rPr lang="tr-TR" dirty="0" smtClean="0"/>
              <a:t> -&gt; 15 pF</a:t>
            </a:r>
            <a:endParaRPr lang="tr-T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390" y="2764328"/>
            <a:ext cx="1733550" cy="1562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25652" y="4196942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hlinkClick r:id="rId6"/>
              </a:rPr>
              <a:t>PL8209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5951913" y="4566274"/>
            <a:ext cx="19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6 kohm @ 10 MHz</a:t>
            </a:r>
            <a:endParaRPr lang="tr-T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375" y="4199128"/>
            <a:ext cx="2628900" cy="20193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31421" y="4012276"/>
            <a:ext cx="13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</a:t>
            </a:r>
            <a:r>
              <a:rPr lang="tr-TR" baseline="-25000" dirty="0" smtClean="0"/>
              <a:t>iso</a:t>
            </a:r>
            <a:r>
              <a:rPr lang="tr-TR" dirty="0" smtClean="0"/>
              <a:t> -&gt; 35 pF</a:t>
            </a:r>
            <a:endParaRPr lang="tr-T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611" y="1242941"/>
            <a:ext cx="2485664" cy="20475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63355" y="948633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</a:t>
            </a:r>
            <a:r>
              <a:rPr lang="tr-TR" baseline="-25000" dirty="0" smtClean="0"/>
              <a:t>iso</a:t>
            </a:r>
            <a:r>
              <a:rPr lang="tr-TR" dirty="0" smtClean="0"/>
              <a:t> -&gt; Not given</a:t>
            </a:r>
            <a:endParaRPr lang="tr-TR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13171" y="2368633"/>
            <a:ext cx="4911654" cy="8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13171" y="5466141"/>
            <a:ext cx="4911654" cy="8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31421" y="3215430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9"/>
              </a:rPr>
              <a:t>PES1-S5-S9-M</a:t>
            </a:r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1403037" y="5987018"/>
            <a:ext cx="140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hlinkClick r:id="rId10"/>
              </a:rPr>
              <a:t>NTE0505MC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54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6" y="46086"/>
            <a:ext cx="237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Thesis Outline</a:t>
            </a:r>
            <a:endParaRPr lang="tr-T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1890" y="698269"/>
            <a:ext cx="1032440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Gate Charge Characterization (EPFL, TPEL), Output Capacitance Characterization (Göksu + Enes)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Modelling and Switching Characteristics (EPE + ECCE)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Half-Bridge Design, Layout, SC, Paralleling (TPEL)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DC/DC Converter Design (TPEL)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5-ph Inverter Design (Optional ?)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Conclusion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86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29156</TotalTime>
  <Words>100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945</cp:revision>
  <dcterms:created xsi:type="dcterms:W3CDTF">2019-09-05T11:28:21Z</dcterms:created>
  <dcterms:modified xsi:type="dcterms:W3CDTF">2020-03-30T12:26:05Z</dcterms:modified>
</cp:coreProperties>
</file>