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8" r:id="rId2"/>
    <p:sldId id="279" r:id="rId3"/>
    <p:sldId id="281" r:id="rId4"/>
    <p:sldId id="280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084" autoAdjust="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24.01.2020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24.01.2020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24.01.2020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24.01.2020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24.01.2020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24.01.2020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24.01.2020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24.01.2020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24.01.2020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24.01.2020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24.01.2020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24.01.2020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24.01.2020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Tests</a:t>
            </a:r>
            <a:endParaRPr lang="tr-TR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9" y="1437883"/>
            <a:ext cx="5541435" cy="20006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9264" y="1068551"/>
            <a:ext cx="104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0.5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5256" y="1068551"/>
            <a:ext cx="104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3.5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1248" y="1068551"/>
            <a:ext cx="122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15.87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500" y="1529511"/>
            <a:ext cx="59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20 C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4862" y="699219"/>
            <a:ext cx="56531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Measured</a:t>
            </a:r>
          </a:p>
          <a:p>
            <a:r>
              <a:rPr lang="tr-TR" i="1" u="sng" dirty="0" smtClean="0"/>
              <a:t>90˚ rotated</a:t>
            </a:r>
          </a:p>
          <a:p>
            <a:r>
              <a:rPr lang="tr-TR" dirty="0" smtClean="0"/>
              <a:t>Theatsink -&gt; 76.4 C</a:t>
            </a:r>
          </a:p>
          <a:p>
            <a:r>
              <a:rPr lang="tr-TR" dirty="0" smtClean="0"/>
              <a:t>Vgan = 461 mV</a:t>
            </a:r>
          </a:p>
          <a:p>
            <a:r>
              <a:rPr lang="tr-TR" dirty="0" smtClean="0"/>
              <a:t>Igan = 7.5 A</a:t>
            </a:r>
          </a:p>
          <a:p>
            <a:r>
              <a:rPr lang="tr-TR" dirty="0" smtClean="0"/>
              <a:t>Ploss = 3.46 W</a:t>
            </a:r>
          </a:p>
          <a:p>
            <a:r>
              <a:rPr lang="tr-TR" dirty="0" smtClean="0"/>
              <a:t>Thermal resistance of HS 15.87 C/W heatsink resist.</a:t>
            </a:r>
          </a:p>
          <a:p>
            <a:endParaRPr lang="tr-TR" dirty="0"/>
          </a:p>
          <a:p>
            <a:r>
              <a:rPr lang="tr-TR" i="1" u="sng" dirty="0" smtClean="0"/>
              <a:t>Nonrotated</a:t>
            </a:r>
            <a:endParaRPr lang="tr-TR" i="1" u="sng" dirty="0"/>
          </a:p>
          <a:p>
            <a:r>
              <a:rPr lang="tr-TR" dirty="0"/>
              <a:t>Theatsink -&gt; </a:t>
            </a:r>
            <a:r>
              <a:rPr lang="tr-TR" dirty="0" smtClean="0"/>
              <a:t>74 </a:t>
            </a:r>
            <a:r>
              <a:rPr lang="tr-TR" dirty="0"/>
              <a:t>C</a:t>
            </a:r>
          </a:p>
          <a:p>
            <a:r>
              <a:rPr lang="tr-TR" dirty="0"/>
              <a:t>Vgan = </a:t>
            </a:r>
            <a:r>
              <a:rPr lang="tr-TR" dirty="0" smtClean="0"/>
              <a:t>450.5 </a:t>
            </a:r>
            <a:r>
              <a:rPr lang="tr-TR" dirty="0"/>
              <a:t>mV</a:t>
            </a:r>
          </a:p>
          <a:p>
            <a:r>
              <a:rPr lang="tr-TR" dirty="0"/>
              <a:t>Igan = 7.5 A</a:t>
            </a:r>
          </a:p>
          <a:p>
            <a:r>
              <a:rPr lang="tr-TR" dirty="0"/>
              <a:t>Ploss = </a:t>
            </a:r>
            <a:r>
              <a:rPr lang="tr-TR" dirty="0" smtClean="0"/>
              <a:t>3.38 </a:t>
            </a:r>
            <a:r>
              <a:rPr lang="tr-TR" dirty="0"/>
              <a:t>W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endParaRPr lang="tr-T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63590" y="3438525"/>
            <a:ext cx="220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7.5 A source current</a:t>
            </a:r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354599" y="5069835"/>
            <a:ext cx="7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Rotation does not affect the result significantly but it worsened the situation</a:t>
            </a:r>
            <a:endParaRPr lang="tr-TR" dirty="0"/>
          </a:p>
        </p:txBody>
      </p:sp>
      <p:sp>
        <p:nvSpPr>
          <p:cNvPr id="5" name="Lightning Bolt 4"/>
          <p:cNvSpPr/>
          <p:nvPr/>
        </p:nvSpPr>
        <p:spPr>
          <a:xfrm>
            <a:off x="263590" y="4422371"/>
            <a:ext cx="482138" cy="647464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 descr="emoji thinking ile ilgili g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402" y="4677002"/>
            <a:ext cx="1100530" cy="11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726" t="5822" r="8423" b="3050"/>
          <a:stretch/>
        </p:blipFill>
        <p:spPr>
          <a:xfrm>
            <a:off x="371655" y="1048709"/>
            <a:ext cx="5972922" cy="40196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Tests</a:t>
            </a:r>
            <a:endParaRPr lang="tr-TR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14285" y="1198850"/>
            <a:ext cx="397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resistance varies with temperature</a:t>
            </a:r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422" t="5702" r="7702" b="917"/>
          <a:stretch/>
        </p:blipFill>
        <p:spPr>
          <a:xfrm>
            <a:off x="6558742" y="1048708"/>
            <a:ext cx="4932494" cy="40196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97530" y="1281911"/>
            <a:ext cx="172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Rated Loss</a:t>
            </a:r>
            <a:endParaRPr lang="tr-TR" dirty="0" smtClean="0"/>
          </a:p>
          <a:p>
            <a:r>
              <a:rPr lang="tr-TR" dirty="0" smtClean="0"/>
              <a:t>Ptop = 4.6 W</a:t>
            </a:r>
            <a:br>
              <a:rPr lang="tr-TR" dirty="0" smtClean="0"/>
            </a:br>
            <a:r>
              <a:rPr lang="tr-TR" dirty="0" smtClean="0"/>
              <a:t>Pbot = 3.8 W</a:t>
            </a:r>
          </a:p>
          <a:p>
            <a:r>
              <a:rPr lang="tr-TR" dirty="0" smtClean="0"/>
              <a:t>Ptotal = 16.8 W</a:t>
            </a:r>
            <a:endParaRPr lang="tr-TR" dirty="0"/>
          </a:p>
        </p:txBody>
      </p:sp>
      <p:sp>
        <p:nvSpPr>
          <p:cNvPr id="18" name="TextBox 17"/>
          <p:cNvSpPr txBox="1"/>
          <p:nvPr/>
        </p:nvSpPr>
        <p:spPr>
          <a:xfrm>
            <a:off x="6997530" y="0"/>
            <a:ext cx="519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These results are valid for 6mm HS with the fan (LLB)</a:t>
            </a:r>
            <a:endParaRPr lang="tr-TR" i="1" dirty="0"/>
          </a:p>
        </p:txBody>
      </p:sp>
      <p:sp>
        <p:nvSpPr>
          <p:cNvPr id="19" name="5-Point Star 18"/>
          <p:cNvSpPr/>
          <p:nvPr/>
        </p:nvSpPr>
        <p:spPr>
          <a:xfrm>
            <a:off x="11312236" y="1321724"/>
            <a:ext cx="137436" cy="1995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436033" y="1421476"/>
            <a:ext cx="2802773" cy="526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966001">
            <a:off x="8871626" y="1663227"/>
            <a:ext cx="221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Similar loss is applied</a:t>
            </a:r>
            <a:endParaRPr lang="tr-TR" dirty="0"/>
          </a:p>
        </p:txBody>
      </p:sp>
      <p:sp>
        <p:nvSpPr>
          <p:cNvPr id="29" name="Down Arrow 28"/>
          <p:cNvSpPr/>
          <p:nvPr/>
        </p:nvSpPr>
        <p:spPr>
          <a:xfrm>
            <a:off x="9024989" y="5203767"/>
            <a:ext cx="335142" cy="50707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TextBox 29"/>
          <p:cNvSpPr txBox="1"/>
          <p:nvPr/>
        </p:nvSpPr>
        <p:spPr>
          <a:xfrm>
            <a:off x="7305300" y="5747775"/>
            <a:ext cx="4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tests are completed without a failure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7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4" y="896754"/>
            <a:ext cx="6601417" cy="4087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16" t="5118" r="7606"/>
          <a:stretch/>
        </p:blipFill>
        <p:spPr>
          <a:xfrm>
            <a:off x="6542117" y="1132462"/>
            <a:ext cx="4770120" cy="38521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Tests</a:t>
            </a:r>
            <a:endParaRPr lang="tr-TR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86154" y="4922216"/>
            <a:ext cx="397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Estimated thermal resistance of heatsink</a:t>
            </a:r>
            <a:endParaRPr lang="tr-TR" dirty="0"/>
          </a:p>
        </p:txBody>
      </p:sp>
      <p:sp>
        <p:nvSpPr>
          <p:cNvPr id="18" name="TextBox 17"/>
          <p:cNvSpPr txBox="1"/>
          <p:nvPr/>
        </p:nvSpPr>
        <p:spPr>
          <a:xfrm>
            <a:off x="6997530" y="0"/>
            <a:ext cx="519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These results are valid for 6mm HS with the fan (LLB)</a:t>
            </a:r>
            <a:endParaRPr lang="tr-TR" i="1" dirty="0"/>
          </a:p>
        </p:txBody>
      </p:sp>
      <p:sp>
        <p:nvSpPr>
          <p:cNvPr id="19" name="5-Point Star 18"/>
          <p:cNvSpPr/>
          <p:nvPr/>
        </p:nvSpPr>
        <p:spPr>
          <a:xfrm>
            <a:off x="11125754" y="1456619"/>
            <a:ext cx="137436" cy="1995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982200" y="1598996"/>
            <a:ext cx="1094508" cy="198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 rot="16200000">
            <a:off x="4198944" y="-40911"/>
            <a:ext cx="379798" cy="4057166"/>
          </a:xfrm>
          <a:prstGeom prst="downArrow">
            <a:avLst>
              <a:gd name="adj1" fmla="val 12172"/>
              <a:gd name="adj2" fmla="val 1023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TextBox 29"/>
          <p:cNvSpPr txBox="1"/>
          <p:nvPr/>
        </p:nvSpPr>
        <p:spPr>
          <a:xfrm>
            <a:off x="7087784" y="1556372"/>
            <a:ext cx="289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140˚ of junction temperature</a:t>
            </a:r>
          </a:p>
          <a:p>
            <a:pPr algn="ctr"/>
            <a:r>
              <a:rPr lang="tr-TR" dirty="0" smtClean="0"/>
              <a:t>has been achieved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08396" y="5291548"/>
                <a:ext cx="2871171" cy="297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h𝑒𝑎𝑡𝑠𝑖𝑛𝑘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=11.97∗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h𝑒𝑎𝑡𝑠𝑖𝑛𝑘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0.356</m:t>
                          </m:r>
                        </m:sup>
                      </m:sSubSup>
                    </m:oMath>
                  </m:oMathPara>
                </a14:m>
                <a:endParaRPr lang="tr-TR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396" y="5291548"/>
                <a:ext cx="2871171" cy="297646"/>
              </a:xfrm>
              <a:prstGeom prst="rect">
                <a:avLst/>
              </a:prstGeom>
              <a:blipFill>
                <a:blip r:embed="rId4"/>
                <a:stretch>
                  <a:fillRect l="-1486" r="-637" b="-2244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8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Tests</a:t>
            </a:r>
            <a:endParaRPr lang="tr-TR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2354" y="5695754"/>
            <a:ext cx="7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Junction temperature does not affect the on-state resistance that significantly</a:t>
            </a:r>
            <a:endParaRPr lang="tr-TR" dirty="0"/>
          </a:p>
        </p:txBody>
      </p:sp>
      <p:sp>
        <p:nvSpPr>
          <p:cNvPr id="5" name="Lightning Bolt 4"/>
          <p:cNvSpPr/>
          <p:nvPr/>
        </p:nvSpPr>
        <p:spPr>
          <a:xfrm>
            <a:off x="371655" y="4947324"/>
            <a:ext cx="482138" cy="647464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6509"/>
          <a:stretch/>
        </p:blipFill>
        <p:spPr>
          <a:xfrm>
            <a:off x="1078237" y="1106715"/>
            <a:ext cx="4482978" cy="38406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080" y="887324"/>
            <a:ext cx="5355001" cy="4060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319726" y="1421476"/>
            <a:ext cx="2391118" cy="1911928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own Arrow 9"/>
          <p:cNvSpPr/>
          <p:nvPr/>
        </p:nvSpPr>
        <p:spPr>
          <a:xfrm rot="16200000">
            <a:off x="5989971" y="2367261"/>
            <a:ext cx="335142" cy="5070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09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Tests - Conclusion</a:t>
            </a:r>
            <a:endParaRPr lang="tr-TR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855925"/>
            <a:ext cx="7433137" cy="43227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197927" y="4297680"/>
            <a:ext cx="2809702" cy="2826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62051" y="2718262"/>
            <a:ext cx="2168842" cy="18620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89082" y="2435486"/>
            <a:ext cx="657485" cy="172325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427316" y="3317571"/>
            <a:ext cx="259687" cy="70578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1056075">
            <a:off x="5498832" y="4377277"/>
            <a:ext cx="556239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134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2683291">
            <a:off x="1861036" y="2989541"/>
            <a:ext cx="556239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109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7291559">
            <a:off x="1999441" y="3464623"/>
            <a:ext cx="73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18.5</a:t>
            </a:r>
            <a:endParaRPr lang="tr-T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7291559">
            <a:off x="3984594" y="3666307"/>
            <a:ext cx="73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40</a:t>
            </a:r>
            <a:endParaRPr lang="tr-T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63098" y="640080"/>
            <a:ext cx="3374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Version 1.0</a:t>
            </a:r>
          </a:p>
          <a:p>
            <a:r>
              <a:rPr lang="tr-TR" dirty="0" smtClean="0"/>
              <a:t>Volume = 0.8545 lt</a:t>
            </a:r>
          </a:p>
          <a:p>
            <a:r>
              <a:rPr lang="tr-TR" dirty="0" smtClean="0"/>
              <a:t>Power Denisty = 9.363 kW/lt</a:t>
            </a:r>
          </a:p>
          <a:p>
            <a:endParaRPr lang="tr-TR" dirty="0"/>
          </a:p>
          <a:p>
            <a:r>
              <a:rPr lang="tr-TR" b="1" dirty="0" smtClean="0"/>
              <a:t>Version 1.1 – 6mm HS</a:t>
            </a:r>
          </a:p>
          <a:p>
            <a:r>
              <a:rPr lang="tr-TR" dirty="0" smtClean="0"/>
              <a:t>Volume = 0.7652 lt</a:t>
            </a:r>
          </a:p>
          <a:p>
            <a:r>
              <a:rPr lang="tr-TR" dirty="0" smtClean="0"/>
              <a:t>Power Density = 10.455 kW/lt</a:t>
            </a:r>
          </a:p>
          <a:p>
            <a:endParaRPr lang="tr-TR" dirty="0"/>
          </a:p>
          <a:p>
            <a:r>
              <a:rPr lang="tr-TR" b="1" dirty="0"/>
              <a:t>Version 1.1 – </a:t>
            </a:r>
            <a:r>
              <a:rPr lang="tr-TR" b="1" dirty="0" smtClean="0"/>
              <a:t>10mm </a:t>
            </a:r>
            <a:r>
              <a:rPr lang="tr-TR" b="1" dirty="0"/>
              <a:t>HS</a:t>
            </a:r>
          </a:p>
          <a:p>
            <a:r>
              <a:rPr lang="tr-TR" dirty="0"/>
              <a:t>Volume = </a:t>
            </a:r>
            <a:r>
              <a:rPr lang="tr-TR" dirty="0" smtClean="0"/>
              <a:t>0.80901 </a:t>
            </a:r>
            <a:r>
              <a:rPr lang="tr-TR" dirty="0"/>
              <a:t>lt</a:t>
            </a:r>
          </a:p>
          <a:p>
            <a:r>
              <a:rPr lang="tr-TR" dirty="0"/>
              <a:t>Power Density = </a:t>
            </a:r>
            <a:r>
              <a:rPr lang="tr-TR" dirty="0" smtClean="0"/>
              <a:t>9.889 </a:t>
            </a:r>
            <a:r>
              <a:rPr lang="tr-TR" dirty="0"/>
              <a:t>kW/lt</a:t>
            </a:r>
          </a:p>
          <a:p>
            <a:endParaRPr lang="tr-TR" dirty="0"/>
          </a:p>
        </p:txBody>
      </p:sp>
      <p:sp>
        <p:nvSpPr>
          <p:cNvPr id="28" name="Down Arrow 27"/>
          <p:cNvSpPr/>
          <p:nvPr/>
        </p:nvSpPr>
        <p:spPr>
          <a:xfrm>
            <a:off x="9256659" y="3905201"/>
            <a:ext cx="335142" cy="5070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sp>
        <p:nvSpPr>
          <p:cNvPr id="29" name="TextBox 28"/>
          <p:cNvSpPr txBox="1"/>
          <p:nvPr/>
        </p:nvSpPr>
        <p:spPr>
          <a:xfrm>
            <a:off x="7981972" y="4460984"/>
            <a:ext cx="2884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134 mm</a:t>
            </a:r>
            <a:r>
              <a:rPr lang="tr-TR" dirty="0" smtClean="0"/>
              <a:t> edge should be reduced </a:t>
            </a:r>
            <a:r>
              <a:rPr lang="tr-TR" b="1" dirty="0" smtClean="0"/>
              <a:t>to 125 mm </a:t>
            </a:r>
            <a:r>
              <a:rPr lang="tr-TR" dirty="0" smtClean="0"/>
              <a:t>to have </a:t>
            </a:r>
            <a:r>
              <a:rPr lang="tr-TR" b="1" dirty="0" smtClean="0"/>
              <a:t>10 kW/lt </a:t>
            </a:r>
            <a:r>
              <a:rPr lang="tr-TR" dirty="0" smtClean="0"/>
              <a:t>power density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34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18088" y="93529"/>
            <a:ext cx="446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Analog Voltage Measurements</a:t>
            </a:r>
            <a:endParaRPr lang="tr-TR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97768"/>
              </p:ext>
            </p:extLst>
          </p:nvPr>
        </p:nvGraphicFramePr>
        <p:xfrm>
          <a:off x="457201" y="744604"/>
          <a:ext cx="35379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2942139392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679256591"/>
                    </a:ext>
                  </a:extLst>
                </a:gridCol>
                <a:gridCol w="1465617">
                  <a:extLst>
                    <a:ext uri="{9D8B030D-6E8A-4147-A177-3AD203B41FA5}">
                      <a16:colId xmlns:a16="http://schemas.microsoft.com/office/drawing/2014/main" val="378569683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Input</a:t>
                      </a:r>
                      <a:r>
                        <a:rPr lang="tr-TR" baseline="0" dirty="0" smtClean="0"/>
                        <a:t> Voltage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V</a:t>
                      </a:r>
                      <a:r>
                        <a:rPr lang="tr-TR" baseline="-25000" dirty="0" smtClean="0"/>
                        <a:t>DC</a:t>
                      </a:r>
                      <a:endParaRPr lang="tr-T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</a:t>
                      </a:r>
                      <a:r>
                        <a:rPr lang="tr-TR" baseline="-25000" dirty="0" smtClean="0"/>
                        <a:t>amp,out</a:t>
                      </a:r>
                      <a:endParaRPr lang="tr-T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DSP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51.7 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-263 mV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-25V ± 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4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100.9 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-505 mV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-48V </a:t>
                      </a:r>
                      <a:r>
                        <a:rPr lang="tr-TR" dirty="0" smtClean="0"/>
                        <a:t>± 2.5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70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150.7 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-760</a:t>
                      </a:r>
                      <a:r>
                        <a:rPr lang="tr-TR" baseline="0" dirty="0" smtClean="0"/>
                        <a:t> mV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-72V </a:t>
                      </a:r>
                      <a:r>
                        <a:rPr lang="tr-TR" dirty="0" smtClean="0"/>
                        <a:t>± 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7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201.7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-1017 mV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-98V </a:t>
                      </a:r>
                      <a:r>
                        <a:rPr lang="tr-TR" dirty="0" smtClean="0"/>
                        <a:t>± 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1585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97162"/>
              </p:ext>
            </p:extLst>
          </p:nvPr>
        </p:nvGraphicFramePr>
        <p:xfrm>
          <a:off x="457201" y="3810129"/>
          <a:ext cx="35379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2942139392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679256591"/>
                    </a:ext>
                  </a:extLst>
                </a:gridCol>
                <a:gridCol w="1465617">
                  <a:extLst>
                    <a:ext uri="{9D8B030D-6E8A-4147-A177-3AD203B41FA5}">
                      <a16:colId xmlns:a16="http://schemas.microsoft.com/office/drawing/2014/main" val="378569683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Output</a:t>
                      </a:r>
                      <a:r>
                        <a:rPr lang="tr-TR" baseline="0" dirty="0" smtClean="0"/>
                        <a:t> Voltage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V</a:t>
                      </a:r>
                      <a:r>
                        <a:rPr lang="tr-TR" baseline="-25000" dirty="0" smtClean="0"/>
                        <a:t>DC</a:t>
                      </a:r>
                      <a:endParaRPr lang="tr-T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</a:t>
                      </a:r>
                      <a:r>
                        <a:rPr lang="tr-TR" baseline="-25000" dirty="0" smtClean="0"/>
                        <a:t>amp,out</a:t>
                      </a:r>
                      <a:endParaRPr lang="tr-T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DSP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51.11 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-346 mV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-25V ± 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4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101.2 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-681 mV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-50V </a:t>
                      </a:r>
                      <a:r>
                        <a:rPr lang="tr-TR" dirty="0" smtClean="0"/>
                        <a:t>± 2.5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70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150.5 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-1012</a:t>
                      </a:r>
                      <a:r>
                        <a:rPr lang="tr-TR" baseline="0" dirty="0" smtClean="0"/>
                        <a:t> mV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-72V </a:t>
                      </a:r>
                      <a:r>
                        <a:rPr lang="tr-TR" dirty="0" smtClean="0"/>
                        <a:t>± 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7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199.6 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-1325 mV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-98V </a:t>
                      </a:r>
                      <a:r>
                        <a:rPr lang="tr-TR" dirty="0" smtClean="0"/>
                        <a:t>± 2.5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1585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67" y="1749707"/>
            <a:ext cx="7648575" cy="4295775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>
            <a:off x="4231178" y="864524"/>
            <a:ext cx="4379422" cy="647035"/>
          </a:xfrm>
          <a:prstGeom prst="bentConnector3">
            <a:avLst>
              <a:gd name="adj1" fmla="val 100068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2509" y="648393"/>
            <a:ext cx="3782291" cy="570795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14730" y="2945569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0.5% error at rated voltage</a:t>
            </a:r>
            <a:endParaRPr lang="tr-TR" dirty="0"/>
          </a:p>
        </p:txBody>
      </p:sp>
      <p:sp>
        <p:nvSpPr>
          <p:cNvPr id="30" name="TextBox 29"/>
          <p:cNvSpPr txBox="1"/>
          <p:nvPr/>
        </p:nvSpPr>
        <p:spPr>
          <a:xfrm>
            <a:off x="814730" y="598701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0.75% error at rated voltage</a:t>
            </a:r>
            <a:endParaRPr lang="tr-TR" dirty="0"/>
          </a:p>
        </p:txBody>
      </p:sp>
      <p:sp>
        <p:nvSpPr>
          <p:cNvPr id="31" name="TextBox 30"/>
          <p:cNvSpPr txBox="1"/>
          <p:nvPr/>
        </p:nvSpPr>
        <p:spPr>
          <a:xfrm>
            <a:off x="6489186" y="495192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How to reduce error ?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0826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46663" y="93529"/>
            <a:ext cx="6477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New Board Designs – Connector Selection</a:t>
            </a:r>
            <a:endParaRPr lang="tr-TR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612" y="758537"/>
            <a:ext cx="5547774" cy="28390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29910" y="3606611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GaN Systems Solution</a:t>
            </a:r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2" y="758537"/>
            <a:ext cx="2799845" cy="273306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3405" y="3491605"/>
            <a:ext cx="22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0.906 mm diameter</a:t>
            </a:r>
            <a:endParaRPr lang="tr-TR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24349" y="2419004"/>
            <a:ext cx="191192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13564" y="2419005"/>
            <a:ext cx="8312" cy="173735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3650" y="4282815"/>
            <a:ext cx="277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8 vias with 0.95 mm hole diameter</a:t>
            </a:r>
            <a:endParaRPr lang="tr-TR" dirty="0"/>
          </a:p>
        </p:txBody>
      </p:sp>
      <p:pic>
        <p:nvPicPr>
          <p:cNvPr id="1026" name="Picture 2" descr="tick symbol ile ilgili görsel sonucu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3" t="13526" r="5071" b="26162"/>
          <a:stretch/>
        </p:blipFill>
        <p:spPr bwMode="auto">
          <a:xfrm>
            <a:off x="5907314" y="4339771"/>
            <a:ext cx="724552" cy="5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1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21196</TotalTime>
  <Words>338</Words>
  <Application>Microsoft Office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813</cp:revision>
  <dcterms:created xsi:type="dcterms:W3CDTF">2019-09-05T11:28:21Z</dcterms:created>
  <dcterms:modified xsi:type="dcterms:W3CDTF">2020-01-24T07:15:15Z</dcterms:modified>
</cp:coreProperties>
</file>