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7" r:id="rId3"/>
    <p:sldId id="26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6.01.2020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6.01.2020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6.01.2020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48407" y="351692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Power Loop Inductance Analysis</a:t>
            </a:r>
            <a:endParaRPr lang="tr-TR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3" y="980676"/>
            <a:ext cx="7512294" cy="43240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767254" y="1081454"/>
            <a:ext cx="2681654" cy="6418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67354" y="1213338"/>
            <a:ext cx="1934308" cy="6858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30060" y="1336431"/>
            <a:ext cx="1397978" cy="76493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76296" y="1428750"/>
            <a:ext cx="830873" cy="70305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29049" y="1472879"/>
            <a:ext cx="883628" cy="16016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69777" y="1556238"/>
            <a:ext cx="492369" cy="158644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97314" y="813357"/>
            <a:ext cx="168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6 by-pass capacitors (0.22uF each)</a:t>
            </a:r>
            <a:endParaRPr lang="tr-TR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968" y="980676"/>
            <a:ext cx="4118464" cy="2995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1313" y="5405470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View</a:t>
            </a:r>
            <a:endParaRPr lang="tr-TR" dirty="0"/>
          </a:p>
        </p:txBody>
      </p:sp>
      <p:sp>
        <p:nvSpPr>
          <p:cNvPr id="30" name="TextBox 29"/>
          <p:cNvSpPr txBox="1"/>
          <p:nvPr/>
        </p:nvSpPr>
        <p:spPr>
          <a:xfrm>
            <a:off x="7922968" y="4071970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Bottom View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48407" y="351692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Power Loop Inductance Analysis</a:t>
            </a:r>
            <a:endParaRPr lang="tr-TR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97718"/>
              </p:ext>
            </p:extLst>
          </p:nvPr>
        </p:nvGraphicFramePr>
        <p:xfrm>
          <a:off x="448407" y="1352712"/>
          <a:ext cx="39250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2.68</a:t>
                      </a:r>
                      <a:r>
                        <a:rPr lang="tr-TR" baseline="0" dirty="0" smtClean="0"/>
                        <a:t>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Resistance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0.32 mOhm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58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(200 MHz)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0.84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Resistance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 mOhm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90056"/>
                  </a:ext>
                </a:extLst>
              </a:tr>
            </a:tbl>
          </a:graphicData>
        </a:graphic>
      </p:graphicFrame>
      <p:sp>
        <p:nvSpPr>
          <p:cNvPr id="12" name="Right Brace 11"/>
          <p:cNvSpPr/>
          <p:nvPr/>
        </p:nvSpPr>
        <p:spPr>
          <a:xfrm>
            <a:off x="4563208" y="2505808"/>
            <a:ext cx="369277" cy="701104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122252" y="2394695"/>
            <a:ext cx="172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Valid for switching </a:t>
            </a:r>
            <a:r>
              <a:rPr lang="tr-TR" dirty="0" smtClean="0"/>
              <a:t>transitions</a:t>
            </a:r>
            <a:endParaRPr lang="tr-TR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33" y="938108"/>
            <a:ext cx="3909133" cy="313539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8041994" y="3529546"/>
            <a:ext cx="568606" cy="9545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80347" y="4414690"/>
            <a:ext cx="172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Represents Paralleled Transistors</a:t>
            </a:r>
            <a:endParaRPr lang="tr-T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69376" y="5971525"/>
            <a:ext cx="902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Power Loop inductance would be very different if we operate with single half-bridge</a:t>
            </a:r>
            <a:endParaRPr lang="tr-TR" dirty="0"/>
          </a:p>
        </p:txBody>
      </p:sp>
      <p:sp>
        <p:nvSpPr>
          <p:cNvPr id="9" name="5-Point Star 8"/>
          <p:cNvSpPr/>
          <p:nvPr/>
        </p:nvSpPr>
        <p:spPr>
          <a:xfrm>
            <a:off x="540670" y="5971525"/>
            <a:ext cx="424999" cy="36933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48407" y="351692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Power Loop Inductance Analysis</a:t>
            </a:r>
            <a:endParaRPr lang="tr-TR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59121"/>
              </p:ext>
            </p:extLst>
          </p:nvPr>
        </p:nvGraphicFramePr>
        <p:xfrm>
          <a:off x="259478" y="843615"/>
          <a:ext cx="39250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Left HB 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3.04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smtClean="0"/>
                        <a:t>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Resistance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0.44 </a:t>
                      </a:r>
                      <a:r>
                        <a:rPr lang="tr-TR" dirty="0" smtClean="0"/>
                        <a:t>mOhm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58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(200 MHz)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1.16 </a:t>
                      </a:r>
                      <a:r>
                        <a:rPr lang="tr-TR" dirty="0" smtClean="0"/>
                        <a:t>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Resistance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13.6 </a:t>
                      </a:r>
                      <a:r>
                        <a:rPr lang="tr-TR" dirty="0" smtClean="0"/>
                        <a:t>mOhm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90056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76394" y="3334327"/>
            <a:ext cx="6070640" cy="2843391"/>
            <a:chOff x="448407" y="3466746"/>
            <a:chExt cx="5007219" cy="23560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407" y="3466746"/>
              <a:ext cx="5007219" cy="235605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050931" y="4006811"/>
              <a:ext cx="448407" cy="1331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56786" y="4011429"/>
              <a:ext cx="448407" cy="1331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51401" y="5345767"/>
              <a:ext cx="59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rgbClr val="7030A0"/>
                  </a:solidFill>
                </a:rPr>
                <a:t>Left</a:t>
              </a:r>
              <a:endParaRPr lang="tr-TR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68257" y="5345767"/>
              <a:ext cx="753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rgbClr val="7030A0"/>
                  </a:solidFill>
                </a:rPr>
                <a:t>Right</a:t>
              </a:r>
              <a:endParaRPr lang="tr-TR" dirty="0" smtClean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709633"/>
              </p:ext>
            </p:extLst>
          </p:nvPr>
        </p:nvGraphicFramePr>
        <p:xfrm>
          <a:off x="6549021" y="843615"/>
          <a:ext cx="39250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Right HB 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5.78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smtClean="0"/>
                        <a:t>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Resistance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0.88 </a:t>
                      </a:r>
                      <a:r>
                        <a:rPr lang="tr-TR" dirty="0" smtClean="0"/>
                        <a:t>mOhm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58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(200 MHz)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1.93 </a:t>
                      </a:r>
                      <a:r>
                        <a:rPr lang="tr-TR" dirty="0" smtClean="0"/>
                        <a:t>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Resistance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22 </a:t>
                      </a:r>
                      <a:r>
                        <a:rPr lang="tr-TR" dirty="0" smtClean="0"/>
                        <a:t>mOhm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9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14559</TotalTime>
  <Words>115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600</cp:revision>
  <dcterms:created xsi:type="dcterms:W3CDTF">2019-09-05T11:28:21Z</dcterms:created>
  <dcterms:modified xsi:type="dcterms:W3CDTF">2020-01-07T07:38:17Z</dcterms:modified>
</cp:coreProperties>
</file>