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4" r:id="rId3"/>
    <p:sldId id="273" r:id="rId4"/>
    <p:sldId id="272" r:id="rId5"/>
    <p:sldId id="269" r:id="rId6"/>
    <p:sldId id="265" r:id="rId7"/>
    <p:sldId id="266" r:id="rId8"/>
    <p:sldId id="267" r:id="rId9"/>
    <p:sldId id="268" r:id="rId10"/>
    <p:sldId id="27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>
        <p:scale>
          <a:sx n="110" d="100"/>
          <a:sy n="110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15.01.2020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15.01.2020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15.01.2020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15.01.2020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15.01.2020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15.01.2020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15.01.2020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15.01.2020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1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Analysis</a:t>
            </a:r>
            <a:endParaRPr lang="tr-TR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60" y="1397167"/>
            <a:ext cx="7581900" cy="418147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6133"/>
              </p:ext>
            </p:extLst>
          </p:nvPr>
        </p:nvGraphicFramePr>
        <p:xfrm>
          <a:off x="168774" y="139716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0.84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709" y="2778927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Results for AC and DC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0018" y="5598164"/>
            <a:ext cx="44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Frequency sweep from 20MHz to 200MHz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64596"/>
              </p:ext>
            </p:extLst>
          </p:nvPr>
        </p:nvGraphicFramePr>
        <p:xfrm>
          <a:off x="168774" y="416068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(1 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0.863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509" y="1104761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Previous week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63" y="3861816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This</a:t>
            </a:r>
            <a:r>
              <a:rPr lang="tr-TR" i="1" dirty="0" smtClean="0"/>
              <a:t> week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357372" y="5598164"/>
            <a:ext cx="191865" cy="36933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281232" y="5967496"/>
            <a:ext cx="446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Clearly indicates a calculation method difference between AC and DC solutions</a:t>
            </a:r>
          </a:p>
        </p:txBody>
      </p:sp>
    </p:spTree>
    <p:extLst>
      <p:ext uri="{BB962C8B-B14F-4D97-AF65-F5344CB8AC3E}">
        <p14:creationId xmlns:p14="http://schemas.microsoft.com/office/powerpoint/2010/main" val="3654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8" y="758153"/>
            <a:ext cx="5851280" cy="5490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Buck Converter Simulation</a:t>
            </a:r>
            <a:endParaRPr lang="tr-TR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2112" y="864943"/>
            <a:ext cx="393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Buck converter is not affected that much because </a:t>
            </a:r>
            <a:r>
              <a:rPr lang="tr-TR" sz="1600" b="1" dirty="0" smtClean="0"/>
              <a:t>crest factor </a:t>
            </a:r>
            <a:r>
              <a:rPr lang="tr-TR" sz="1600" dirty="0" smtClean="0"/>
              <a:t>of current is quite low</a:t>
            </a:r>
            <a:endParaRPr lang="tr-T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2111" y="1755897"/>
            <a:ext cx="393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Even though the peak current is higher for a switching period of a buck converter, the RMS current is high. For DPT case, current is not drawn continously, so the RMS value is extremely low. High amount of current is drawn for a very short period.</a:t>
            </a:r>
            <a:endParaRPr lang="tr-TR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65230" y="3569677"/>
            <a:ext cx="35170" cy="1002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789232" y="1449718"/>
            <a:ext cx="2435472" cy="2119959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28150" y="4591489"/>
                <a:ext cx="660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~1</m:t>
                      </m:r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50" y="4591489"/>
                <a:ext cx="660565" cy="369332"/>
              </a:xfrm>
              <a:prstGeom prst="rect">
                <a:avLst/>
              </a:prstGeom>
              <a:blipFill>
                <a:blip r:embed="rId3"/>
                <a:stretch>
                  <a:fillRect l="-3704" r="-9259" b="-65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2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Analysis</a:t>
            </a:r>
            <a:endParaRPr lang="tr-TR" sz="2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6133"/>
              </p:ext>
            </p:extLst>
          </p:nvPr>
        </p:nvGraphicFramePr>
        <p:xfrm>
          <a:off x="168774" y="139716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0.84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709" y="2778927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Results for AC and DC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073" y="1474093"/>
            <a:ext cx="7843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Basic Assumptions</a:t>
            </a:r>
          </a:p>
          <a:p>
            <a:r>
              <a:rPr lang="en-US" dirty="0"/>
              <a:t>The following basic assumptions are made in 2D Extractor: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are only trying to model quasi-TEM wave effects (structures with two or </a:t>
            </a:r>
            <a:r>
              <a:rPr lang="en-US" dirty="0" smtClean="0"/>
              <a:t>more</a:t>
            </a:r>
            <a:r>
              <a:rPr lang="tr-TR" dirty="0" smtClean="0"/>
              <a:t> conductors).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transmission line has a uniform cross-section along its length, and can therefore </a:t>
            </a:r>
            <a:r>
              <a:rPr lang="en-US" dirty="0" smtClean="0">
                <a:solidFill>
                  <a:srgbClr val="FF0000"/>
                </a:solidFill>
              </a:rPr>
              <a:t>be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represented </a:t>
            </a:r>
            <a:r>
              <a:rPr lang="en-US" dirty="0">
                <a:solidFill>
                  <a:srgbClr val="FF0000"/>
                </a:solidFill>
              </a:rPr>
              <a:t>by a single cross section. Discontinuities associated with bends, junctions,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are not taken into account by the software. To model the effect of such </a:t>
            </a:r>
            <a:r>
              <a:rPr lang="en-US" dirty="0" smtClean="0">
                <a:solidFill>
                  <a:srgbClr val="FF0000"/>
                </a:solidFill>
              </a:rPr>
              <a:t>discontinuities,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the Q3D Extractor (for low to middle frequencies) or HFSS (for high frequencies), </a:t>
            </a:r>
            <a:r>
              <a:rPr lang="en-US" dirty="0" smtClean="0">
                <a:solidFill>
                  <a:srgbClr val="FF0000"/>
                </a:solidFill>
              </a:rPr>
              <a:t>which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allow </a:t>
            </a:r>
            <a:r>
              <a:rPr lang="en-US" dirty="0">
                <a:solidFill>
                  <a:srgbClr val="FF0000"/>
                </a:solidFill>
              </a:rPr>
              <a:t>you to draw and analyze a full three-dimensional model of a structure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tr-T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electric and magnetic fields lie in the XY cross-section being modeled — no component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E-field or B-field lies in the direction of propagation, except possibly for a small </a:t>
            </a:r>
            <a:r>
              <a:rPr lang="en-US" dirty="0" smtClean="0"/>
              <a:t>electric</a:t>
            </a:r>
            <a:r>
              <a:rPr lang="tr-TR" dirty="0" smtClean="0"/>
              <a:t> </a:t>
            </a:r>
            <a:r>
              <a:rPr lang="en-US" dirty="0" smtClean="0"/>
              <a:t>field </a:t>
            </a:r>
            <a:r>
              <a:rPr lang="en-US" dirty="0"/>
              <a:t>component due to conductor losses.</a:t>
            </a:r>
            <a:endParaRPr lang="tr-TR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64596"/>
              </p:ext>
            </p:extLst>
          </p:nvPr>
        </p:nvGraphicFramePr>
        <p:xfrm>
          <a:off x="168774" y="416068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(1 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0.863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509" y="1104761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Previous week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63" y="3861816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This</a:t>
            </a:r>
            <a:r>
              <a:rPr lang="tr-TR" i="1" dirty="0" smtClean="0"/>
              <a:t> week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357372" y="5598164"/>
            <a:ext cx="191865" cy="36933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281232" y="5967496"/>
            <a:ext cx="446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Clearly indicates a calculation method difference between AC and DC solutions</a:t>
            </a:r>
          </a:p>
        </p:txBody>
      </p:sp>
    </p:spTree>
    <p:extLst>
      <p:ext uri="{BB962C8B-B14F-4D97-AF65-F5344CB8AC3E}">
        <p14:creationId xmlns:p14="http://schemas.microsoft.com/office/powerpoint/2010/main" val="24070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3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Short Circuit Protection (SCP) Mechanism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565347"/>
            <a:ext cx="5650748" cy="34902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031572" y="2992582"/>
            <a:ext cx="4408646" cy="19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4441" y="2992582"/>
            <a:ext cx="215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~0.55V Threshold</a:t>
            </a:r>
            <a:endParaRPr lang="tr-TR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7386" y="5153891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Single Bridge Configuration</a:t>
            </a:r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r="6760" b="16317"/>
          <a:stretch/>
        </p:blipFill>
        <p:spPr>
          <a:xfrm rot="16200000">
            <a:off x="6555268" y="257803"/>
            <a:ext cx="4483577" cy="63736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9061" y="5686424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 example view under 10V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4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Short Circuit Protection (SCP) Mechanism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8333" r="28021" b="31667"/>
          <a:stretch/>
        </p:blipFill>
        <p:spPr>
          <a:xfrm>
            <a:off x="424962" y="1095375"/>
            <a:ext cx="5448300" cy="411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06386" y="5296766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Full time scope of a SCP Mechanism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1506386" y="5659219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Yellow -&gt; Induced voltage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506386" y="5987018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Pink -&gt; Gate-source voltage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257925" y="1975187"/>
            <a:ext cx="544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Timings of self-triggered SCP mechanism</a:t>
            </a:r>
          </a:p>
          <a:p>
            <a:endParaRPr lang="tr-TR" dirty="0"/>
          </a:p>
          <a:p>
            <a:r>
              <a:rPr lang="tr-TR" dirty="0" smtClean="0"/>
              <a:t>SC start – SC sense: 30 nsec</a:t>
            </a:r>
          </a:p>
          <a:p>
            <a:r>
              <a:rPr lang="tr-TR" dirty="0" smtClean="0"/>
              <a:t>SC sense – Start of discharge: 68 nsec</a:t>
            </a:r>
          </a:p>
          <a:p>
            <a:r>
              <a:rPr lang="tr-TR" dirty="0" smtClean="0"/>
              <a:t>Start of discharge – End of discharge: 170 nsec</a:t>
            </a:r>
          </a:p>
          <a:p>
            <a:endParaRPr lang="tr-TR" dirty="0"/>
          </a:p>
          <a:p>
            <a:r>
              <a:rPr lang="tr-TR" dirty="0" smtClean="0"/>
              <a:t>In total</a:t>
            </a:r>
          </a:p>
          <a:p>
            <a:endParaRPr lang="tr-TR" dirty="0"/>
          </a:p>
          <a:p>
            <a:r>
              <a:rPr lang="tr-TR" dirty="0" smtClean="0"/>
              <a:t>SC start – End of discharge: 268 nsec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5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637095"/>
            <a:ext cx="4148498" cy="3383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37" y="129875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4" y="3496651"/>
            <a:ext cx="4443372" cy="3368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610" t="2466" r="5984"/>
          <a:stretch/>
        </p:blipFill>
        <p:spPr>
          <a:xfrm>
            <a:off x="357053" y="395653"/>
            <a:ext cx="3913222" cy="3236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560"/>
          <a:stretch/>
        </p:blipFill>
        <p:spPr>
          <a:xfrm>
            <a:off x="4545333" y="471152"/>
            <a:ext cx="4276475" cy="3159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50" y="3496651"/>
            <a:ext cx="4385157" cy="33246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54481" y="1802423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481" y="5014546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1023" y="184638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0684" y="4985238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84522" y="5745018"/>
            <a:ext cx="585532" cy="489505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7266726" y="5745018"/>
            <a:ext cx="585532" cy="489505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8257309" y="10771"/>
            <a:ext cx="396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No DC waveforms are 0.5V lower than actual</a:t>
            </a:r>
            <a:endParaRPr lang="tr-TR" sz="1600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744779" y="5001557"/>
            <a:ext cx="1299259" cy="838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94408" y="4683116"/>
            <a:ext cx="215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Non-problematic noise</a:t>
            </a:r>
            <a:endParaRPr lang="tr-T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9" y="1417421"/>
            <a:ext cx="6353593" cy="48171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22" name="Oval 21"/>
          <p:cNvSpPr/>
          <p:nvPr/>
        </p:nvSpPr>
        <p:spPr>
          <a:xfrm>
            <a:off x="2216727" y="2004291"/>
            <a:ext cx="489528" cy="3371273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17091" y="3094182"/>
            <a:ext cx="3934691" cy="31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22" y="587581"/>
            <a:ext cx="5355001" cy="40600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20013"/>
              </p:ext>
            </p:extLst>
          </p:nvPr>
        </p:nvGraphicFramePr>
        <p:xfrm>
          <a:off x="7712363" y="4684712"/>
          <a:ext cx="3306618" cy="1854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968185721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47433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DC Voltage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Overshoot Level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3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 (44%)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 (36%)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0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96 (28%)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142 (42%)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87" y="3492695"/>
            <a:ext cx="4498853" cy="341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5" y="3594713"/>
            <a:ext cx="4229739" cy="320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955" y="365643"/>
            <a:ext cx="4344903" cy="3294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8" y="356837"/>
            <a:ext cx="4317778" cy="32736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4481" y="1802423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480" y="476516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1023" y="184638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06175" y="4652729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62631" y="2575875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7620017" y="3776643"/>
            <a:ext cx="990583" cy="384247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8257309" y="10771"/>
            <a:ext cx="396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No DC waveforms are 0.5V lower than actual</a:t>
            </a:r>
            <a:endParaRPr lang="tr-TR" sz="1600" i="1" dirty="0"/>
          </a:p>
        </p:txBody>
      </p:sp>
      <p:cxnSp>
        <p:nvCxnSpPr>
          <p:cNvPr id="37" name="Straight Arrow Connector 36"/>
          <p:cNvCxnSpPr>
            <a:stCxn id="33" idx="7"/>
          </p:cNvCxnSpPr>
          <p:nvPr/>
        </p:nvCxnSpPr>
        <p:spPr>
          <a:xfrm flipV="1">
            <a:off x="8465532" y="3776643"/>
            <a:ext cx="526377" cy="562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37490" y="3484255"/>
            <a:ext cx="215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Short-circuit detection (Probably False)</a:t>
            </a:r>
            <a:endParaRPr lang="tr-T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3194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switch waveforms</a:t>
            </a:r>
            <a:endParaRPr lang="tr-TR" dirty="0"/>
          </a:p>
        </p:txBody>
      </p:sp>
      <p:sp>
        <p:nvSpPr>
          <p:cNvPr id="25" name="Oval 24"/>
          <p:cNvSpPr/>
          <p:nvPr/>
        </p:nvSpPr>
        <p:spPr>
          <a:xfrm>
            <a:off x="7754522" y="2575875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3362631" y="5281933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8047288" y="5123500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57309" y="2589730"/>
            <a:ext cx="526377" cy="5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3686" y="2245602"/>
            <a:ext cx="215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Unintended rise on gate-source voltage: False turn-on (Safe)</a:t>
            </a:r>
            <a:endParaRPr lang="tr-TR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79" y="1267156"/>
            <a:ext cx="3161430" cy="10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1" y="40907"/>
            <a:ext cx="31319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switch waveforms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47" y="1085919"/>
            <a:ext cx="6430309" cy="4875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5067" y="2852774"/>
            <a:ext cx="249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Quite interesting discharge</a:t>
            </a:r>
            <a:endParaRPr lang="tr-TR" sz="1600" dirty="0"/>
          </a:p>
        </p:txBody>
      </p:sp>
      <p:sp>
        <p:nvSpPr>
          <p:cNvPr id="13" name="Oval 12"/>
          <p:cNvSpPr/>
          <p:nvPr/>
        </p:nvSpPr>
        <p:spPr>
          <a:xfrm>
            <a:off x="1099037" y="1733347"/>
            <a:ext cx="1802423" cy="666953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2893" y="2300246"/>
            <a:ext cx="778817" cy="619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4" y="1908376"/>
            <a:ext cx="5409505" cy="290980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7512036" y="1466850"/>
            <a:ext cx="277948" cy="407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09792" y="1468852"/>
            <a:ext cx="105508" cy="1626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0171" y="1134436"/>
            <a:ext cx="344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High inductance, alone capacitance?</a:t>
            </a:r>
            <a:endParaRPr lang="tr-T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358262" y="5122010"/>
            <a:ext cx="344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What about the crest factor of current?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03747" y="5640640"/>
                <a:ext cx="1360559" cy="570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7" y="5640640"/>
                <a:ext cx="1360559" cy="570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15397</TotalTime>
  <Words>538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688</cp:revision>
  <dcterms:created xsi:type="dcterms:W3CDTF">2019-09-05T11:28:21Z</dcterms:created>
  <dcterms:modified xsi:type="dcterms:W3CDTF">2020-01-15T14:48:43Z</dcterms:modified>
</cp:coreProperties>
</file>