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7" r:id="rId2"/>
    <p:sldId id="288" r:id="rId3"/>
    <p:sldId id="289" r:id="rId4"/>
    <p:sldId id="290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084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18.03.2020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18.03.2020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18.03.2020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18.03.2020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18.03.2020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18.03.2020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18.03.2020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18.03.2020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18.03.2020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18.03.2020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18.03.2020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18.03.2020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18.03.2020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24349" y="3039119"/>
            <a:ext cx="3208823" cy="42058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829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FEA </a:t>
            </a:r>
            <a:r>
              <a:rPr lang="tr-TR" sz="2000" b="1" dirty="0" smtClean="0"/>
              <a:t>Solutions for Mutual Coupling</a:t>
            </a:r>
            <a:endParaRPr lang="tr-TR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28" y="714203"/>
            <a:ext cx="4927369" cy="381457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 rot="5400000">
            <a:off x="8646703" y="476677"/>
            <a:ext cx="548638" cy="20558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 rot="5400000">
            <a:off x="7220669" y="1747943"/>
            <a:ext cx="607381" cy="12608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0914611" y="3290159"/>
            <a:ext cx="819106" cy="16338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05109" y="1319939"/>
            <a:ext cx="15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Winding #1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93933" y="2189579"/>
            <a:ext cx="15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Winding #2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 rot="5400000">
            <a:off x="11430026" y="2804947"/>
            <a:ext cx="607381" cy="2404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TextBox 36"/>
          <p:cNvSpPr txBox="1"/>
          <p:nvPr/>
        </p:nvSpPr>
        <p:spPr>
          <a:xfrm>
            <a:off x="10112635" y="4888563"/>
            <a:ext cx="131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Winding #3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2115"/>
              </p:ext>
            </p:extLst>
          </p:nvPr>
        </p:nvGraphicFramePr>
        <p:xfrm>
          <a:off x="524534" y="1425197"/>
          <a:ext cx="52441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718">
                  <a:extLst>
                    <a:ext uri="{9D8B030D-6E8A-4147-A177-3AD203B41FA5}">
                      <a16:colId xmlns:a16="http://schemas.microsoft.com/office/drawing/2014/main" val="154635470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842650636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3391352592"/>
                    </a:ext>
                  </a:extLst>
                </a:gridCol>
                <a:gridCol w="1325293">
                  <a:extLst>
                    <a:ext uri="{9D8B030D-6E8A-4147-A177-3AD203B41FA5}">
                      <a16:colId xmlns:a16="http://schemas.microsoft.com/office/drawing/2014/main" val="244868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Winding #1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Winding #2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Winding #3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Winding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 nH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-0.21 nH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1.59 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3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Winding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-0.21 nH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1.5 nH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 pH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5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Winding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1.59 pH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0.6 pH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r>
                        <a:rPr lang="tr-TR" baseline="0" dirty="0" smtClean="0"/>
                        <a:t> fH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994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16200000">
            <a:off x="3017785" y="296787"/>
            <a:ext cx="257695" cy="18822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sp>
        <p:nvSpPr>
          <p:cNvPr id="39" name="TextBox 38"/>
          <p:cNvSpPr txBox="1"/>
          <p:nvPr/>
        </p:nvSpPr>
        <p:spPr>
          <a:xfrm>
            <a:off x="2276566" y="630653"/>
            <a:ext cx="174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Power Loop</a:t>
            </a:r>
            <a:endParaRPr lang="tr-TR" dirty="0"/>
          </a:p>
        </p:txBody>
      </p:sp>
      <p:sp>
        <p:nvSpPr>
          <p:cNvPr id="40" name="Right Brace 39"/>
          <p:cNvSpPr/>
          <p:nvPr/>
        </p:nvSpPr>
        <p:spPr>
          <a:xfrm rot="10800000">
            <a:off x="269902" y="1935511"/>
            <a:ext cx="149062" cy="46273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sp>
        <p:nvSpPr>
          <p:cNvPr id="41" name="Oval 40"/>
          <p:cNvSpPr/>
          <p:nvPr/>
        </p:nvSpPr>
        <p:spPr>
          <a:xfrm rot="5400000">
            <a:off x="3609339" y="2101801"/>
            <a:ext cx="352666" cy="12608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/>
          <p:cNvSpPr/>
          <p:nvPr/>
        </p:nvSpPr>
        <p:spPr>
          <a:xfrm rot="5400000">
            <a:off x="2267439" y="2101801"/>
            <a:ext cx="352666" cy="12608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/>
          <p:cNvSpPr txBox="1"/>
          <p:nvPr/>
        </p:nvSpPr>
        <p:spPr>
          <a:xfrm>
            <a:off x="1725436" y="2966993"/>
            <a:ext cx="28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Is mutual </a:t>
            </a:r>
            <a:r>
              <a:rPr lang="tr-TR" dirty="0" smtClean="0">
                <a:solidFill>
                  <a:srgbClr val="FF0000"/>
                </a:solidFill>
              </a:rPr>
              <a:t>coupling </a:t>
            </a:r>
            <a:r>
              <a:rPr lang="tr-TR" dirty="0" smtClean="0">
                <a:solidFill>
                  <a:srgbClr val="FF0000"/>
                </a:solidFill>
              </a:rPr>
              <a:t>ineffective</a:t>
            </a:r>
            <a:r>
              <a:rPr lang="tr-TR" dirty="0" smtClean="0">
                <a:solidFill>
                  <a:srgbClr val="FF0000"/>
                </a:solidFill>
              </a:rPr>
              <a:t>?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82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Who does start the mistrig?</a:t>
            </a:r>
            <a:endParaRPr lang="tr-T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182" t="2166" r="8625"/>
          <a:stretch/>
        </p:blipFill>
        <p:spPr>
          <a:xfrm>
            <a:off x="110835" y="1330036"/>
            <a:ext cx="4887883" cy="37829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559" t="1720" r="8539"/>
          <a:stretch/>
        </p:blipFill>
        <p:spPr>
          <a:xfrm>
            <a:off x="5852160" y="1330036"/>
            <a:ext cx="4849146" cy="3782915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3050772" y="1777761"/>
            <a:ext cx="454033" cy="242847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566160" y="2543695"/>
            <a:ext cx="2460567" cy="133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42" t="2166" r="8611"/>
          <a:stretch/>
        </p:blipFill>
        <p:spPr>
          <a:xfrm>
            <a:off x="110835" y="1366549"/>
            <a:ext cx="4879572" cy="37829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82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Who does start the mistrig?</a:t>
            </a:r>
            <a:endParaRPr lang="tr-TR" b="1" dirty="0"/>
          </a:p>
        </p:txBody>
      </p:sp>
      <p:sp>
        <p:nvSpPr>
          <p:cNvPr id="24" name="Oval 23"/>
          <p:cNvSpPr/>
          <p:nvPr/>
        </p:nvSpPr>
        <p:spPr>
          <a:xfrm>
            <a:off x="2909456" y="1546167"/>
            <a:ext cx="748144" cy="31089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r-TR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657600" y="2585259"/>
            <a:ext cx="2460567" cy="133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211" t="1867" r="7597"/>
          <a:stretch/>
        </p:blipFill>
        <p:spPr>
          <a:xfrm>
            <a:off x="6166658" y="1360761"/>
            <a:ext cx="4880432" cy="378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0835" y="46086"/>
            <a:ext cx="382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Who does start the mistrig?</a:t>
            </a:r>
            <a:endParaRPr lang="tr-T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5" y="1370975"/>
            <a:ext cx="5737501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24528</TotalTime>
  <Words>81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913</cp:revision>
  <dcterms:created xsi:type="dcterms:W3CDTF">2019-09-05T11:28:21Z</dcterms:created>
  <dcterms:modified xsi:type="dcterms:W3CDTF">2020-03-18T14:37:52Z</dcterms:modified>
</cp:coreProperties>
</file>