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5.09.2019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5.09.2019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5.09.2019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5.09.2019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5.09.2019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5.09.2019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5.09.2019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5.09.2019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Synchronous Buck Converter</a:t>
            </a:r>
            <a:r>
              <a:rPr lang="tr-TR" sz="2800" dirty="0" smtClean="0"/>
              <a:t> </a:t>
            </a:r>
            <a:r>
              <a:rPr lang="en-US" sz="2800" dirty="0" smtClean="0"/>
              <a:t>with Zero-Voltage Resonant-Transition Switching</a:t>
            </a:r>
            <a:endParaRPr lang="tr-T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5992" y="1512276"/>
            <a:ext cx="6031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 smtClean="0"/>
              <a:t>Simple </a:t>
            </a:r>
            <a:r>
              <a:rPr lang="tr-TR" sz="2000" dirty="0" smtClean="0"/>
              <a:t>Soft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Additional passive and active components or a complicated loop control is </a:t>
            </a:r>
            <a:r>
              <a:rPr lang="tr-TR" sz="2000" b="1" dirty="0" smtClean="0"/>
              <a:t>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High conduction current due to </a:t>
            </a:r>
            <a:r>
              <a:rPr lang="tr-TR" sz="2000" b="1" dirty="0" smtClean="0"/>
              <a:t>high current ripple</a:t>
            </a:r>
            <a:endParaRPr lang="tr-TR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61" y="860181"/>
            <a:ext cx="489585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3314" y="4098681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buck converter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556" r="13898"/>
          <a:stretch/>
        </p:blipFill>
        <p:spPr>
          <a:xfrm>
            <a:off x="571500" y="3543408"/>
            <a:ext cx="4000500" cy="120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992" y="3174076"/>
            <a:ext cx="387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Required condition for soft-switching:</a:t>
            </a:r>
            <a:endParaRPr lang="tr-T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7408" y="4387362"/>
            <a:ext cx="307730" cy="81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22131" y="4554415"/>
            <a:ext cx="211015" cy="6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4315" y="5231423"/>
            <a:ext cx="16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load resitance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439615" y="5244147"/>
            <a:ext cx="249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ratio between the peak-to-peak inductor current ripple and the average inductor current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5609492" y="4881880"/>
            <a:ext cx="446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is proportional to input voltage</a:t>
            </a:r>
          </a:p>
          <a:p>
            <a:r>
              <a:rPr lang="tr-TR" dirty="0" smtClean="0"/>
              <a:t>K is inv. prop. to maximum output current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34707" y="5708340"/>
                <a:ext cx="441373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07" y="5708340"/>
                <a:ext cx="441373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457825" y="6185257"/>
                <a:ext cx="376750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 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6185257"/>
                <a:ext cx="3767502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5-Point Star 20"/>
          <p:cNvSpPr/>
          <p:nvPr/>
        </p:nvSpPr>
        <p:spPr>
          <a:xfrm>
            <a:off x="9642231" y="5029431"/>
            <a:ext cx="433754" cy="351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72" y="330078"/>
            <a:ext cx="4010025" cy="593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96" y="272927"/>
            <a:ext cx="4067175" cy="60483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5297" y="1644162"/>
            <a:ext cx="2704734" cy="16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ight Arrow 7"/>
          <p:cNvSpPr/>
          <p:nvPr/>
        </p:nvSpPr>
        <p:spPr>
          <a:xfrm>
            <a:off x="4572732" y="4794739"/>
            <a:ext cx="2704734" cy="16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09747" y="1916077"/>
            <a:ext cx="256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Spike on the switching current is removed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527304" y="4009820"/>
            <a:ext cx="286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Unfortunately, the switching losses are still non-zero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126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848091"/>
            <a:ext cx="1971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530" t="12705" r="3542"/>
          <a:stretch/>
        </p:blipFill>
        <p:spPr>
          <a:xfrm>
            <a:off x="1049214" y="1793631"/>
            <a:ext cx="3006969" cy="823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931" y="24976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DC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4149" y="2497693"/>
            <a:ext cx="44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AC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3" y="3138487"/>
            <a:ext cx="3752850" cy="5810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01562" y="3648808"/>
            <a:ext cx="0" cy="3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4149" y="3990974"/>
            <a:ext cx="17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Average Transition Time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1529488" y="386426"/>
            <a:ext cx="248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Loss Calculation</a:t>
            </a:r>
            <a:endParaRPr lang="tr-TR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855677" y="928033"/>
            <a:ext cx="3930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GS66508T</a:t>
            </a:r>
          </a:p>
          <a:p>
            <a:r>
              <a:rPr lang="tr-TR" sz="2400" dirty="0" smtClean="0"/>
              <a:t>650V / 30A</a:t>
            </a:r>
          </a:p>
          <a:p>
            <a:r>
              <a:rPr lang="tr-TR" sz="2400" dirty="0" smtClean="0"/>
              <a:t>Top Cooling</a:t>
            </a:r>
          </a:p>
          <a:p>
            <a:r>
              <a:rPr lang="tr-TR" sz="2400" dirty="0" smtClean="0"/>
              <a:t>Rds-on (150˚C) -&gt; 129 m</a:t>
            </a:r>
            <a:r>
              <a:rPr lang="el-GR" sz="2400" dirty="0" smtClean="0">
                <a:latin typeface="DS ISO 1" panose="02000506000000020003" pitchFamily="50" charset="0"/>
              </a:rPr>
              <a:t>Ω</a:t>
            </a:r>
            <a:endParaRPr lang="tr-TR" sz="2400" dirty="0" smtClean="0">
              <a:latin typeface="DS ISO 1" panose="02000506000000020003" pitchFamily="50" charset="0"/>
            </a:endParaRPr>
          </a:p>
          <a:p>
            <a:r>
              <a:rPr lang="tr-TR" sz="2400" dirty="0" smtClean="0"/>
              <a:t>Coss -&gt;  88 pF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896" t="4403" r="6142" b="1755"/>
          <a:stretch/>
        </p:blipFill>
        <p:spPr>
          <a:xfrm>
            <a:off x="5818490" y="3286203"/>
            <a:ext cx="3560884" cy="2650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85878" y="386426"/>
            <a:ext cx="299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Transistor Parameters</a:t>
            </a:r>
            <a:endParaRPr lang="tr-TR" sz="2400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4830767"/>
            <a:ext cx="4245102" cy="15255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77863" y="6365146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Inductor Current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04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540V</a:t>
            </a:r>
          </a:p>
          <a:p>
            <a:r>
              <a:rPr lang="tr-TR" dirty="0" smtClean="0"/>
              <a:t>Vout = 400V</a:t>
            </a:r>
          </a:p>
          <a:p>
            <a:r>
              <a:rPr lang="tr-TR" dirty="0" smtClean="0"/>
              <a:t>Iout = 20A</a:t>
            </a:r>
          </a:p>
          <a:p>
            <a:r>
              <a:rPr lang="tr-TR" dirty="0" smtClean="0"/>
              <a:t>Pout = 8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450" t="2612" r="6873"/>
          <a:stretch/>
        </p:blipFill>
        <p:spPr>
          <a:xfrm>
            <a:off x="2782766" y="734227"/>
            <a:ext cx="3683976" cy="310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54" t="2103" r="7069"/>
          <a:stretch/>
        </p:blipFill>
        <p:spPr>
          <a:xfrm>
            <a:off x="7262446" y="680796"/>
            <a:ext cx="3727939" cy="31558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76847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  <a:r>
              <a:rPr lang="tr-TR" dirty="0" smtClean="0"/>
              <a:t>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3424604" y="2552167"/>
            <a:ext cx="118696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7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22" t="1924" r="7366"/>
          <a:stretch/>
        </p:blipFill>
        <p:spPr>
          <a:xfrm>
            <a:off x="2711667" y="555754"/>
            <a:ext cx="3861342" cy="32809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540V</a:t>
            </a:r>
          </a:p>
          <a:p>
            <a:r>
              <a:rPr lang="tr-TR" dirty="0" smtClean="0"/>
              <a:t>Vout = 400V</a:t>
            </a:r>
          </a:p>
          <a:p>
            <a:r>
              <a:rPr lang="tr-TR" b="1" dirty="0" smtClean="0"/>
              <a:t>Iout = 10A</a:t>
            </a:r>
          </a:p>
          <a:p>
            <a:r>
              <a:rPr lang="tr-TR" b="1" dirty="0" smtClean="0"/>
              <a:t>Pout = 4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176847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4740223" y="1859377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46" t="2357" r="7005"/>
          <a:stretch/>
        </p:blipFill>
        <p:spPr>
          <a:xfrm>
            <a:off x="7069017" y="527211"/>
            <a:ext cx="3871192" cy="3280935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7697369" y="244260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60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50" t="2574" r="6873"/>
          <a:stretch/>
        </p:blipFill>
        <p:spPr>
          <a:xfrm>
            <a:off x="2865298" y="677521"/>
            <a:ext cx="3749849" cy="31591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Vin = 220V</a:t>
            </a:r>
          </a:p>
          <a:p>
            <a:r>
              <a:rPr lang="tr-TR" b="1" dirty="0" smtClean="0"/>
              <a:t>Vout = 150V</a:t>
            </a:r>
          </a:p>
          <a:p>
            <a:r>
              <a:rPr lang="tr-TR" b="1" dirty="0" smtClean="0"/>
              <a:t>Iout = 20A</a:t>
            </a:r>
          </a:p>
          <a:p>
            <a:r>
              <a:rPr lang="tr-TR" b="1" dirty="0" smtClean="0"/>
              <a:t>Pout = 3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257078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4441285" y="1510481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192" t="2357" r="7295"/>
          <a:stretch/>
        </p:blipFill>
        <p:spPr>
          <a:xfrm>
            <a:off x="7403124" y="734227"/>
            <a:ext cx="3667492" cy="31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466" t="2382" r="7349" b="816"/>
          <a:stretch/>
        </p:blipFill>
        <p:spPr>
          <a:xfrm>
            <a:off x="7295670" y="413568"/>
            <a:ext cx="3774946" cy="31777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15" t="2357" r="7365"/>
          <a:stretch/>
        </p:blipFill>
        <p:spPr>
          <a:xfrm>
            <a:off x="2895940" y="413568"/>
            <a:ext cx="3744727" cy="31857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220V</a:t>
            </a:r>
          </a:p>
          <a:p>
            <a:r>
              <a:rPr lang="tr-TR" dirty="0" smtClean="0"/>
              <a:t>Vout = 150V</a:t>
            </a:r>
          </a:p>
          <a:p>
            <a:r>
              <a:rPr lang="tr-TR" b="1" dirty="0" smtClean="0"/>
              <a:t>Iout = 10A</a:t>
            </a:r>
          </a:p>
          <a:p>
            <a:r>
              <a:rPr lang="tr-TR" b="1" dirty="0" smtClean="0"/>
              <a:t>Pout = 1.5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7129" y="3652023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168054" y="3652023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5461193" y="123792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5-Point Star 12"/>
          <p:cNvSpPr/>
          <p:nvPr/>
        </p:nvSpPr>
        <p:spPr>
          <a:xfrm>
            <a:off x="7996309" y="226955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86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DS ISO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58</cp:revision>
  <dcterms:created xsi:type="dcterms:W3CDTF">2019-09-05T11:28:21Z</dcterms:created>
  <dcterms:modified xsi:type="dcterms:W3CDTF">2019-09-05T12:55:02Z</dcterms:modified>
</cp:coreProperties>
</file>