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2" r:id="rId3"/>
    <p:sldId id="269" r:id="rId4"/>
    <p:sldId id="265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>
        <p:scale>
          <a:sx n="100" d="100"/>
          <a:sy n="100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13.01.2020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13.01.2020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13.01.2020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13.01.2020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13.01.2020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13.01.2020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1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565347"/>
            <a:ext cx="5650748" cy="34902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031572" y="2992582"/>
            <a:ext cx="4408646" cy="19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441" y="2992582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~0.5V Threshold</a:t>
            </a:r>
            <a:endParaRPr lang="tr-TR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386" y="5153891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Single Bridge Configuration</a:t>
            </a: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6760" b="16317"/>
          <a:stretch/>
        </p:blipFill>
        <p:spPr>
          <a:xfrm rot="16200000">
            <a:off x="6555268" y="257803"/>
            <a:ext cx="4483577" cy="63736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9061" y="5686424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 example view under 10V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4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2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8333" r="28021" b="31667"/>
          <a:stretch/>
        </p:blipFill>
        <p:spPr>
          <a:xfrm>
            <a:off x="424962" y="1095375"/>
            <a:ext cx="5448300" cy="411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06386" y="5296766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Full time scope of a SCP Mechanism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86" y="5659219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Yellow -&gt; Induced voltage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506386" y="5987018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Pink -&gt; Gate-source voltage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257925" y="1975187"/>
            <a:ext cx="544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Timings of self-triggered SCP mechanism</a:t>
            </a:r>
          </a:p>
          <a:p>
            <a:endParaRPr lang="tr-TR" dirty="0"/>
          </a:p>
          <a:p>
            <a:r>
              <a:rPr lang="tr-TR" dirty="0" smtClean="0"/>
              <a:t>SC start – SC sense: 30 nsec</a:t>
            </a:r>
          </a:p>
          <a:p>
            <a:r>
              <a:rPr lang="tr-TR" dirty="0" smtClean="0"/>
              <a:t>SC sense – Start of discharge: 68 nsec</a:t>
            </a:r>
          </a:p>
          <a:p>
            <a:r>
              <a:rPr lang="tr-TR" dirty="0" smtClean="0"/>
              <a:t>Start of discharge – End of discharge: 170 nsec</a:t>
            </a:r>
          </a:p>
          <a:p>
            <a:endParaRPr lang="tr-TR" dirty="0"/>
          </a:p>
          <a:p>
            <a:r>
              <a:rPr lang="tr-TR" dirty="0" smtClean="0"/>
              <a:t>In total</a:t>
            </a:r>
          </a:p>
          <a:p>
            <a:endParaRPr lang="tr-TR" dirty="0"/>
          </a:p>
          <a:p>
            <a:r>
              <a:rPr lang="tr-TR" dirty="0" smtClean="0"/>
              <a:t>SC start – End of discharge: 268 nsec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9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3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637095"/>
            <a:ext cx="4148498" cy="3383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7" y="129875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" y="3496651"/>
            <a:ext cx="4443372" cy="3368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610" t="2466" r="5984"/>
          <a:stretch/>
        </p:blipFill>
        <p:spPr>
          <a:xfrm>
            <a:off x="357053" y="395653"/>
            <a:ext cx="3913222" cy="3236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560"/>
          <a:stretch/>
        </p:blipFill>
        <p:spPr>
          <a:xfrm>
            <a:off x="4545333" y="471152"/>
            <a:ext cx="4276475" cy="3159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50" y="3496651"/>
            <a:ext cx="4385157" cy="33246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1" y="5014546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0684" y="4985238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84522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266726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744779" y="5001557"/>
            <a:ext cx="1299259" cy="838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94408" y="4683116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Non-problematic noise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" y="1417421"/>
            <a:ext cx="6353593" cy="48171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22" name="Oval 21"/>
          <p:cNvSpPr/>
          <p:nvPr/>
        </p:nvSpPr>
        <p:spPr>
          <a:xfrm>
            <a:off x="2216727" y="2004291"/>
            <a:ext cx="489528" cy="337127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17091" y="3094182"/>
            <a:ext cx="3934691" cy="31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2" y="587581"/>
            <a:ext cx="5355001" cy="4060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20013"/>
              </p:ext>
            </p:extLst>
          </p:nvPr>
        </p:nvGraphicFramePr>
        <p:xfrm>
          <a:off x="7712363" y="4684712"/>
          <a:ext cx="3306618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968185721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47433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DC Voltage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Overshoot Level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3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 (44%)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 (36%)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0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96 (28%)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142 (42%)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87" y="3492695"/>
            <a:ext cx="4498853" cy="341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5" y="3594713"/>
            <a:ext cx="4229739" cy="320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955" y="365643"/>
            <a:ext cx="4344903" cy="3294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8" y="356837"/>
            <a:ext cx="4317778" cy="32736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0" y="476516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06175" y="4652729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62631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620017" y="3776643"/>
            <a:ext cx="990583" cy="384247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>
            <a:stCxn id="33" idx="7"/>
          </p:cNvCxnSpPr>
          <p:nvPr/>
        </p:nvCxnSpPr>
        <p:spPr>
          <a:xfrm flipV="1">
            <a:off x="8465532" y="3776643"/>
            <a:ext cx="526377" cy="56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37490" y="3484255"/>
            <a:ext cx="21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Short-circuit detection (Probably False)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3194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sp>
        <p:nvSpPr>
          <p:cNvPr id="25" name="Oval 24"/>
          <p:cNvSpPr/>
          <p:nvPr/>
        </p:nvSpPr>
        <p:spPr>
          <a:xfrm>
            <a:off x="7754522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3362631" y="5281933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8047288" y="5123500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57309" y="2589730"/>
            <a:ext cx="526377" cy="5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3686" y="2245602"/>
            <a:ext cx="215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Unintended rise on gate-source voltage: False turn-on (Safe)</a:t>
            </a:r>
            <a:endParaRPr lang="tr-TR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79" y="1267156"/>
            <a:ext cx="3161430" cy="10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1" y="40907"/>
            <a:ext cx="31319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47" y="1085919"/>
            <a:ext cx="6430309" cy="4875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5067" y="2852774"/>
            <a:ext cx="249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Quite interesting discharge</a:t>
            </a:r>
            <a:endParaRPr lang="tr-TR" sz="1600" dirty="0"/>
          </a:p>
        </p:txBody>
      </p:sp>
      <p:sp>
        <p:nvSpPr>
          <p:cNvPr id="13" name="Oval 12"/>
          <p:cNvSpPr/>
          <p:nvPr/>
        </p:nvSpPr>
        <p:spPr>
          <a:xfrm>
            <a:off x="1099037" y="1733347"/>
            <a:ext cx="1802423" cy="66695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2893" y="2300246"/>
            <a:ext cx="778817" cy="619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4" y="1908376"/>
            <a:ext cx="5409505" cy="290980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7512036" y="1466850"/>
            <a:ext cx="277948" cy="407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09792" y="1468852"/>
            <a:ext cx="105508" cy="1626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0171" y="1134436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High inductance, alone capacitance?</a:t>
            </a:r>
            <a:endParaRPr lang="tr-T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358262" y="5122010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What about the crest factor of current?</a:t>
            </a:r>
            <a:endParaRPr lang="tr-T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Buck Converter Simulation</a:t>
            </a:r>
            <a:endParaRPr lang="tr-TR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2112" y="864943"/>
            <a:ext cx="393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Buck converter is not affected that much because </a:t>
            </a:r>
            <a:r>
              <a:rPr lang="tr-TR" sz="1600" b="1" dirty="0" smtClean="0"/>
              <a:t>crest factor </a:t>
            </a:r>
            <a:r>
              <a:rPr lang="tr-TR" sz="1600" dirty="0" smtClean="0"/>
              <a:t>of current is quite low</a:t>
            </a:r>
            <a:endParaRPr lang="tr-T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2" y="864943"/>
            <a:ext cx="5810250" cy="50577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42111" y="1755897"/>
            <a:ext cx="393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Even though the peak current is higher for a switching period of a buck converter, the RMS current is high. For DPT case, current is not drawn continously, so the RMS value is extremely low. High amount of current is drawn for a very short period.</a:t>
            </a:r>
            <a:endParaRPr lang="tr-TR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15345" y="4525818"/>
            <a:ext cx="2004291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90444" y="3420208"/>
            <a:ext cx="2435472" cy="12979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019636" y="4719827"/>
                <a:ext cx="674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~2.5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36" y="4719827"/>
                <a:ext cx="674159" cy="276999"/>
              </a:xfrm>
              <a:prstGeom prst="rect">
                <a:avLst/>
              </a:prstGeom>
              <a:blipFill>
                <a:blip r:embed="rId3"/>
                <a:stretch>
                  <a:fillRect l="-2727" r="-8182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14917</TotalTime>
  <Words>272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674</cp:revision>
  <dcterms:created xsi:type="dcterms:W3CDTF">2019-09-05T11:28:21Z</dcterms:created>
  <dcterms:modified xsi:type="dcterms:W3CDTF">2020-01-13T14:43:01Z</dcterms:modified>
</cp:coreProperties>
</file>