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83" r:id="rId3"/>
    <p:sldId id="284" r:id="rId4"/>
    <p:sldId id="285" r:id="rId5"/>
    <p:sldId id="286" r:id="rId6"/>
    <p:sldId id="287" r:id="rId7"/>
    <p:sldId id="282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16.03.2020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16.03.2020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16.03.2020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16.03.2020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16.03.2020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16.03.2020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16.03.2020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16.03.2020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16.03.2020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16.03.2020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16.03.2020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16.03.2020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16.03.2020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pic>
        <p:nvPicPr>
          <p:cNvPr id="4098" name="Picture 2" descr="COMSOL ile ilgili g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9" b="37188"/>
          <a:stretch/>
        </p:blipFill>
        <p:spPr bwMode="auto">
          <a:xfrm>
            <a:off x="100155" y="2342935"/>
            <a:ext cx="5045423" cy="7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R symbol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50" y="1647393"/>
            <a:ext cx="2932748" cy="37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nsys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" y="3742243"/>
            <a:ext cx="3665913" cy="104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nsys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43" y="3000928"/>
            <a:ext cx="3665913" cy="104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130233" y="73574"/>
            <a:ext cx="28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080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930044" y="2479700"/>
            <a:ext cx="376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SCP mechanism is false triggered under this DPT conditions</a:t>
            </a:r>
            <a:endParaRPr lang="tr-TR" dirty="0"/>
          </a:p>
        </p:txBody>
      </p:sp>
      <p:pic>
        <p:nvPicPr>
          <p:cNvPr id="2050" name="Picture 2" descr="questioning emoji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40" y="3292504"/>
            <a:ext cx="908454" cy="9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3" y="1454103"/>
            <a:ext cx="5737501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31" y="460139"/>
            <a:ext cx="6567069" cy="55040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-130233" y="73574"/>
            <a:ext cx="28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</a:t>
            </a:r>
            <a:endParaRPr lang="tr-T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8269" y="756458"/>
            <a:ext cx="805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Comsol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Simplified PCB model is must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Manual meshing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698269" y="1763735"/>
            <a:ext cx="443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Maxwell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Complex PCB model is fine as long as we are okay with waiting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Automatic meshing is fine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86" y="2363744"/>
            <a:ext cx="962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558" r="12690" b="9999"/>
          <a:stretch/>
        </p:blipFill>
        <p:spPr>
          <a:xfrm rot="16200000">
            <a:off x="1680274" y="503404"/>
            <a:ext cx="4317999" cy="4953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-130233" y="73574"/>
            <a:ext cx="28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</a:t>
            </a:r>
            <a:endParaRPr lang="tr-T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5" y="1322344"/>
            <a:ext cx="96202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37" y="821265"/>
            <a:ext cx="484380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558" r="12690" b="9999"/>
          <a:stretch/>
        </p:blipFill>
        <p:spPr>
          <a:xfrm rot="16200000">
            <a:off x="1680274" y="503404"/>
            <a:ext cx="4317999" cy="4953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-130233" y="73574"/>
            <a:ext cx="28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</a:t>
            </a:r>
            <a:endParaRPr lang="tr-T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5" y="1322344"/>
            <a:ext cx="962025" cy="3600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37" y="821265"/>
            <a:ext cx="5446568" cy="4318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 rot="1123786">
            <a:off x="9455596" y="1213407"/>
            <a:ext cx="598490" cy="2055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 rot="1352678">
            <a:off x="8441266" y="1065609"/>
            <a:ext cx="415521" cy="2055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Isosceles Triangle 14"/>
          <p:cNvSpPr/>
          <p:nvPr/>
        </p:nvSpPr>
        <p:spPr>
          <a:xfrm rot="1267150">
            <a:off x="8322801" y="1953837"/>
            <a:ext cx="228600" cy="19473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Isosceles Triangle 16"/>
          <p:cNvSpPr/>
          <p:nvPr/>
        </p:nvSpPr>
        <p:spPr>
          <a:xfrm rot="12101777">
            <a:off x="8696869" y="2128895"/>
            <a:ext cx="228600" cy="19473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18" name="Isosceles Triangle 17"/>
          <p:cNvSpPr/>
          <p:nvPr/>
        </p:nvSpPr>
        <p:spPr>
          <a:xfrm rot="1267150">
            <a:off x="9353085" y="2018093"/>
            <a:ext cx="228600" cy="19473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11998299">
            <a:off x="9934819" y="2213412"/>
            <a:ext cx="228600" cy="19473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7394473" y="3127002"/>
            <a:ext cx="284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FF0000"/>
                </a:solidFill>
              </a:rPr>
              <a:t>Minimum Inductance Paths</a:t>
            </a:r>
            <a:endParaRPr lang="tr-TR" sz="2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35867" y="1322344"/>
            <a:ext cx="5313159" cy="1118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11342" y="3016578"/>
            <a:ext cx="3623679" cy="453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-130233" y="73574"/>
            <a:ext cx="28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</a:t>
            </a:r>
            <a:endParaRPr lang="tr-TR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97488"/>
              </p:ext>
            </p:extLst>
          </p:nvPr>
        </p:nvGraphicFramePr>
        <p:xfrm>
          <a:off x="1854200" y="104386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4635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2650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13525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9804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Frequency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Resistance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Maxwell</a:t>
                      </a:r>
                      <a:r>
                        <a:rPr lang="tr-TR" baseline="0" dirty="0" smtClean="0"/>
                        <a:t>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200 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74.7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130 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3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Q3D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200 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0.84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 mohm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53568"/>
                  </a:ext>
                </a:extLst>
              </a:tr>
            </a:tbl>
          </a:graphicData>
        </a:graphic>
      </p:graphicFrame>
      <p:pic>
        <p:nvPicPr>
          <p:cNvPr id="22" name="Picture 2" descr="questioning emoji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59" y="3389506"/>
            <a:ext cx="908454" cy="9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854200" y="2434195"/>
            <a:ext cx="435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power loop inductance cannot be 75 nH because DPT under 400V / 40A would result in over-voltage breakdown for sure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1854200" y="3494022"/>
            <a:ext cx="4355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This output should be evaluated based on these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All capacitors are seperately excited and they are combined in single winding; therefore, all capacitors are connected in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Total flux linkage should be divided to total current not a single coil excitation.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6967912" y="2543430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We have 6 capacitors</a:t>
            </a:r>
            <a:endParaRPr lang="tr-TR" dirty="0"/>
          </a:p>
        </p:txBody>
      </p:sp>
      <p:sp>
        <p:nvSpPr>
          <p:cNvPr id="6" name="Down Arrow 5"/>
          <p:cNvSpPr/>
          <p:nvPr/>
        </p:nvSpPr>
        <p:spPr>
          <a:xfrm>
            <a:off x="8050414" y="3004891"/>
            <a:ext cx="108065" cy="369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extBox 26"/>
          <p:cNvSpPr txBox="1"/>
          <p:nvPr/>
        </p:nvSpPr>
        <p:spPr>
          <a:xfrm>
            <a:off x="6967912" y="3374630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6 turns, for actual inductance divide it by 36 (N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28" name="Down Arrow 27"/>
          <p:cNvSpPr/>
          <p:nvPr/>
        </p:nvSpPr>
        <p:spPr>
          <a:xfrm>
            <a:off x="8050414" y="4364616"/>
            <a:ext cx="108065" cy="369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TextBox 28"/>
          <p:cNvSpPr txBox="1"/>
          <p:nvPr/>
        </p:nvSpPr>
        <p:spPr>
          <a:xfrm>
            <a:off x="6967912" y="4768973"/>
            <a:ext cx="226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Total current excitation is 6 times of the current used by Maxwell</a:t>
            </a:r>
            <a:endParaRPr lang="tr-TR" dirty="0"/>
          </a:p>
        </p:txBody>
      </p:sp>
      <p:sp>
        <p:nvSpPr>
          <p:cNvPr id="31" name="Down Arrow 30"/>
          <p:cNvSpPr/>
          <p:nvPr/>
        </p:nvSpPr>
        <p:spPr>
          <a:xfrm>
            <a:off x="9590314" y="5142286"/>
            <a:ext cx="108065" cy="369739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059719" y="5064166"/>
                <a:ext cx="187423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=0.347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𝑛𝐻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719" y="5064166"/>
                <a:ext cx="1874231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121679" y="5617680"/>
            <a:ext cx="175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But is it correct?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-130233" y="73574"/>
            <a:ext cx="284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</a:t>
            </a:r>
            <a:endParaRPr lang="tr-T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6170" y="734197"/>
            <a:ext cx="5606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Each capacitor excitation are seperated into single windings which results in 0.5 nH – 1.8 nH self inductances for each capacitor. Equivalent inductance is the parallel combinations of those inductances: 0.19 nH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3256510" y="1871873"/>
            <a:ext cx="231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But mutual couplings?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0.01 nH &lt; M &lt; 0.5 nH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68" y="1214524"/>
            <a:ext cx="3074410" cy="353646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5400000">
            <a:off x="8535679" y="725026"/>
            <a:ext cx="837186" cy="2055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 rot="5400000">
            <a:off x="10011061" y="2191470"/>
            <a:ext cx="607381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40632" y="1999621"/>
            <a:ext cx="1030779" cy="1037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293033" y="2836807"/>
            <a:ext cx="2391292" cy="352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86794" y="3032223"/>
            <a:ext cx="280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These two capacitor blocks can be considered as single</a:t>
            </a:r>
            <a:endParaRPr lang="tr-TR" dirty="0"/>
          </a:p>
        </p:txBody>
      </p:sp>
      <p:sp>
        <p:nvSpPr>
          <p:cNvPr id="30" name="TextBox 29"/>
          <p:cNvSpPr txBox="1"/>
          <p:nvPr/>
        </p:nvSpPr>
        <p:spPr>
          <a:xfrm>
            <a:off x="8288483" y="905111"/>
            <a:ext cx="1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84325" y="2160210"/>
            <a:ext cx="1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#2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55307"/>
              </p:ext>
            </p:extLst>
          </p:nvPr>
        </p:nvGraphicFramePr>
        <p:xfrm>
          <a:off x="3134780" y="3854447"/>
          <a:ext cx="41582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18">
                  <a:extLst>
                    <a:ext uri="{9D8B030D-6E8A-4147-A177-3AD203B41FA5}">
                      <a16:colId xmlns:a16="http://schemas.microsoft.com/office/drawing/2014/main" val="15463547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842650636"/>
                    </a:ext>
                  </a:extLst>
                </a:gridCol>
                <a:gridCol w="1550942">
                  <a:extLst>
                    <a:ext uri="{9D8B030D-6E8A-4147-A177-3AD203B41FA5}">
                      <a16:colId xmlns:a16="http://schemas.microsoft.com/office/drawing/2014/main" val="3391352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-0.21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3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-0.21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1.5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53568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087388" y="5062627"/>
            <a:ext cx="266008" cy="507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3067396" y="5569703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If we consider these two source in parallel and ignore the mutual coupling, power loop layout inductance is equal to</a:t>
            </a:r>
            <a:r>
              <a:rPr lang="tr-TR" b="1" dirty="0" smtClean="0"/>
              <a:t> 0.6 nH @200MHz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45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348451" y="2237154"/>
            <a:ext cx="284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This drop on reference level causes false signals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51" t="6455" r="7253" b="5798"/>
          <a:stretch/>
        </p:blipFill>
        <p:spPr>
          <a:xfrm>
            <a:off x="623454" y="124691"/>
            <a:ext cx="4962699" cy="665849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57600" y="2327564"/>
            <a:ext cx="3690851" cy="23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ionanotec.org/Lectures/Membranes/Contents/IBioelectricityVoltageDivider6/MVDivi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" y="803274"/>
            <a:ext cx="6781800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719752" y="2979647"/>
            <a:ext cx="3760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Capacitive loading </a:t>
            </a:r>
            <a:r>
              <a:rPr lang="tr-TR" dirty="0" smtClean="0"/>
              <a:t>is important against sudden changes in circuitry. Two </a:t>
            </a:r>
            <a:r>
              <a:rPr lang="tr-TR" b="1" dirty="0" smtClean="0"/>
              <a:t>1 uF ceramic capacitors </a:t>
            </a:r>
            <a:r>
              <a:rPr lang="tr-TR" dirty="0" smtClean="0"/>
              <a:t>connected in parallel with resistors</a:t>
            </a:r>
            <a:endParaRPr lang="tr-T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16284" y="1587729"/>
            <a:ext cx="1487978" cy="1274616"/>
            <a:chOff x="3516284" y="1587729"/>
            <a:chExt cx="1487978" cy="1274616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823855" y="1587729"/>
              <a:ext cx="11554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32167" y="1596042"/>
              <a:ext cx="8313" cy="565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16284" y="2161307"/>
              <a:ext cx="6068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516284" y="2297081"/>
              <a:ext cx="6068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40480" y="2297080"/>
              <a:ext cx="8313" cy="565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48793" y="2862345"/>
              <a:ext cx="11554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516284" y="4207852"/>
            <a:ext cx="1487978" cy="1274616"/>
            <a:chOff x="3516284" y="1587729"/>
            <a:chExt cx="1487978" cy="1274616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3823855" y="1587729"/>
              <a:ext cx="11554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32167" y="1596042"/>
              <a:ext cx="8313" cy="565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6284" y="2161307"/>
              <a:ext cx="6068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6284" y="2297081"/>
              <a:ext cx="6068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40480" y="2297080"/>
              <a:ext cx="8313" cy="565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48793" y="2862345"/>
              <a:ext cx="11554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8177644" y="2493013"/>
            <a:ext cx="28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How to solve this problem?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760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0" y="1388783"/>
            <a:ext cx="5737501" cy="38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31" y="1388782"/>
            <a:ext cx="5737501" cy="38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6336" t="6773" r="42079" b="18414"/>
          <a:stretch/>
        </p:blipFill>
        <p:spPr>
          <a:xfrm>
            <a:off x="8907421" y="1787236"/>
            <a:ext cx="872979" cy="139356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9202189" y="2128058"/>
            <a:ext cx="964277" cy="91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23776</TotalTime>
  <Words>321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896</cp:revision>
  <dcterms:created xsi:type="dcterms:W3CDTF">2019-09-05T11:28:21Z</dcterms:created>
  <dcterms:modified xsi:type="dcterms:W3CDTF">2020-03-17T05:29:16Z</dcterms:modified>
</cp:coreProperties>
</file>