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4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27.09.2019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key.com/product-detail/en/orion-fans/OD3510-05LLB/1053-1684-ND/5361041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digikey.com/product-detail/en/cts-thermal-management-products/APF40-40-13CB/294-1161-ND/1278287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Heatsink Selections – Fan Selection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90" y="964127"/>
            <a:ext cx="2972533" cy="3011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3617"/>
          <a:stretch/>
        </p:blipFill>
        <p:spPr>
          <a:xfrm>
            <a:off x="123094" y="4988858"/>
            <a:ext cx="6471138" cy="5279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4" y="4161632"/>
            <a:ext cx="6471138" cy="8116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84621" y="5532357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5"/>
              </a:rPr>
              <a:t>Link</a:t>
            </a:r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14" y="514427"/>
            <a:ext cx="2997356" cy="30115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814" y="3343118"/>
            <a:ext cx="3246560" cy="21453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89759" y="551680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8"/>
              </a:rPr>
              <a:t>Link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526</cp:revision>
  <dcterms:created xsi:type="dcterms:W3CDTF">2019-09-05T11:28:21Z</dcterms:created>
  <dcterms:modified xsi:type="dcterms:W3CDTF">2019-09-27T11:42:04Z</dcterms:modified>
</cp:coreProperties>
</file>