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2.10.2019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2.10.2019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key.com/product-detail/en/orion-fans/OD3510-05LLB/1053-1684-ND/5361041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digikey.com/product-detail/en/cts-thermal-management-products/APF40-40-13CB/294-1161-ND/1278287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Heatsink Selections – Fan Selection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90" y="964127"/>
            <a:ext cx="2972533" cy="3011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3617"/>
          <a:stretch/>
        </p:blipFill>
        <p:spPr>
          <a:xfrm>
            <a:off x="123094" y="4988858"/>
            <a:ext cx="6471138" cy="5279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94" y="4161632"/>
            <a:ext cx="6471138" cy="8116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84621" y="5532357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5"/>
              </a:rPr>
              <a:t>Link</a:t>
            </a:r>
            <a:endParaRPr lang="tr-T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14" y="514427"/>
            <a:ext cx="2997356" cy="30115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814" y="3343118"/>
            <a:ext cx="3246560" cy="21453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89759" y="5516803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8"/>
              </a:rPr>
              <a:t>Link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PCB Design – Gate Loop</a:t>
            </a:r>
            <a:endParaRPr lang="tr-T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836" y="838200"/>
            <a:ext cx="7258050" cy="54102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6053341" y="4187351"/>
            <a:ext cx="2621746" cy="1223515"/>
          </a:xfrm>
          <a:custGeom>
            <a:avLst/>
            <a:gdLst>
              <a:gd name="connsiteX0" fmla="*/ 883790 w 2621746"/>
              <a:gd name="connsiteY0" fmla="*/ 85711 h 1223515"/>
              <a:gd name="connsiteX1" fmla="*/ 154028 w 2621746"/>
              <a:gd name="connsiteY1" fmla="*/ 112087 h 1223515"/>
              <a:gd name="connsiteX2" fmla="*/ 48521 w 2621746"/>
              <a:gd name="connsiteY2" fmla="*/ 252764 h 1223515"/>
              <a:gd name="connsiteX3" fmla="*/ 760697 w 2621746"/>
              <a:gd name="connsiteY3" fmla="*/ 261557 h 1223515"/>
              <a:gd name="connsiteX4" fmla="*/ 1516836 w 2621746"/>
              <a:gd name="connsiteY4" fmla="*/ 287934 h 1223515"/>
              <a:gd name="connsiteX5" fmla="*/ 1631136 w 2621746"/>
              <a:gd name="connsiteY5" fmla="*/ 94503 h 1223515"/>
              <a:gd name="connsiteX6" fmla="*/ 2378482 w 2621746"/>
              <a:gd name="connsiteY6" fmla="*/ 76918 h 1223515"/>
              <a:gd name="connsiteX7" fmla="*/ 2545536 w 2621746"/>
              <a:gd name="connsiteY7" fmla="*/ 1088034 h 1223515"/>
              <a:gd name="connsiteX8" fmla="*/ 1244274 w 2621746"/>
              <a:gd name="connsiteY8" fmla="*/ 1114411 h 1223515"/>
              <a:gd name="connsiteX9" fmla="*/ 1173936 w 2621746"/>
              <a:gd name="connsiteY9" fmla="*/ 173634 h 1223515"/>
              <a:gd name="connsiteX10" fmla="*/ 910167 w 2621746"/>
              <a:gd name="connsiteY10" fmla="*/ 41749 h 122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1746" h="1223515">
                <a:moveTo>
                  <a:pt x="883790" y="85711"/>
                </a:moveTo>
                <a:cubicBezTo>
                  <a:pt x="588514" y="84978"/>
                  <a:pt x="293239" y="84245"/>
                  <a:pt x="154028" y="112087"/>
                </a:cubicBezTo>
                <a:cubicBezTo>
                  <a:pt x="14817" y="139929"/>
                  <a:pt x="-52590" y="227852"/>
                  <a:pt x="48521" y="252764"/>
                </a:cubicBezTo>
                <a:cubicBezTo>
                  <a:pt x="149632" y="277676"/>
                  <a:pt x="515978" y="255695"/>
                  <a:pt x="760697" y="261557"/>
                </a:cubicBezTo>
                <a:cubicBezTo>
                  <a:pt x="1005416" y="267419"/>
                  <a:pt x="1371763" y="315776"/>
                  <a:pt x="1516836" y="287934"/>
                </a:cubicBezTo>
                <a:cubicBezTo>
                  <a:pt x="1661909" y="260092"/>
                  <a:pt x="1487529" y="129672"/>
                  <a:pt x="1631136" y="94503"/>
                </a:cubicBezTo>
                <a:cubicBezTo>
                  <a:pt x="1774743" y="59334"/>
                  <a:pt x="2226082" y="-88670"/>
                  <a:pt x="2378482" y="76918"/>
                </a:cubicBezTo>
                <a:cubicBezTo>
                  <a:pt x="2530882" y="242506"/>
                  <a:pt x="2734571" y="915119"/>
                  <a:pt x="2545536" y="1088034"/>
                </a:cubicBezTo>
                <a:cubicBezTo>
                  <a:pt x="2356501" y="1260949"/>
                  <a:pt x="1472874" y="1266811"/>
                  <a:pt x="1244274" y="1114411"/>
                </a:cubicBezTo>
                <a:cubicBezTo>
                  <a:pt x="1015674" y="962011"/>
                  <a:pt x="1229620" y="352411"/>
                  <a:pt x="1173936" y="173634"/>
                </a:cubicBezTo>
                <a:cubicBezTo>
                  <a:pt x="1118252" y="-5143"/>
                  <a:pt x="1014209" y="18303"/>
                  <a:pt x="910167" y="4174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Freeform 9"/>
          <p:cNvSpPr/>
          <p:nvPr/>
        </p:nvSpPr>
        <p:spPr>
          <a:xfrm>
            <a:off x="6242018" y="4598377"/>
            <a:ext cx="2460292" cy="759107"/>
          </a:xfrm>
          <a:custGeom>
            <a:avLst/>
            <a:gdLst>
              <a:gd name="connsiteX0" fmla="*/ 932505 w 2460292"/>
              <a:gd name="connsiteY0" fmla="*/ 0 h 759107"/>
              <a:gd name="connsiteX1" fmla="*/ 677528 w 2460292"/>
              <a:gd name="connsiteY1" fmla="*/ 386861 h 759107"/>
              <a:gd name="connsiteX2" fmla="*/ 114820 w 2460292"/>
              <a:gd name="connsiteY2" fmla="*/ 422031 h 759107"/>
              <a:gd name="connsiteX3" fmla="*/ 123613 w 2460292"/>
              <a:gd name="connsiteY3" fmla="*/ 553915 h 759107"/>
              <a:gd name="connsiteX4" fmla="*/ 1416082 w 2460292"/>
              <a:gd name="connsiteY4" fmla="*/ 571500 h 759107"/>
              <a:gd name="connsiteX5" fmla="*/ 1565551 w 2460292"/>
              <a:gd name="connsiteY5" fmla="*/ 378069 h 759107"/>
              <a:gd name="connsiteX6" fmla="*/ 2172220 w 2460292"/>
              <a:gd name="connsiteY6" fmla="*/ 360485 h 759107"/>
              <a:gd name="connsiteX7" fmla="*/ 2383236 w 2460292"/>
              <a:gd name="connsiteY7" fmla="*/ 184638 h 759107"/>
              <a:gd name="connsiteX8" fmla="*/ 2339274 w 2460292"/>
              <a:gd name="connsiteY8" fmla="*/ 694592 h 759107"/>
              <a:gd name="connsiteX9" fmla="*/ 1029220 w 2460292"/>
              <a:gd name="connsiteY9" fmla="*/ 738554 h 759107"/>
              <a:gd name="connsiteX10" fmla="*/ 914920 w 2460292"/>
              <a:gd name="connsiteY10" fmla="*/ 571500 h 759107"/>
              <a:gd name="connsiteX11" fmla="*/ 967674 w 2460292"/>
              <a:gd name="connsiteY11" fmla="*/ 70338 h 75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0292" h="759107">
                <a:moveTo>
                  <a:pt x="932505" y="0"/>
                </a:moveTo>
                <a:cubicBezTo>
                  <a:pt x="873157" y="158261"/>
                  <a:pt x="813809" y="316523"/>
                  <a:pt x="677528" y="386861"/>
                </a:cubicBezTo>
                <a:cubicBezTo>
                  <a:pt x="541247" y="457199"/>
                  <a:pt x="207139" y="394189"/>
                  <a:pt x="114820" y="422031"/>
                </a:cubicBezTo>
                <a:cubicBezTo>
                  <a:pt x="22501" y="449873"/>
                  <a:pt x="-93264" y="529004"/>
                  <a:pt x="123613" y="553915"/>
                </a:cubicBezTo>
                <a:cubicBezTo>
                  <a:pt x="340490" y="578827"/>
                  <a:pt x="1175759" y="600808"/>
                  <a:pt x="1416082" y="571500"/>
                </a:cubicBezTo>
                <a:cubicBezTo>
                  <a:pt x="1656405" y="542192"/>
                  <a:pt x="1439528" y="413238"/>
                  <a:pt x="1565551" y="378069"/>
                </a:cubicBezTo>
                <a:cubicBezTo>
                  <a:pt x="1691574" y="342900"/>
                  <a:pt x="2035939" y="392724"/>
                  <a:pt x="2172220" y="360485"/>
                </a:cubicBezTo>
                <a:cubicBezTo>
                  <a:pt x="2308501" y="328247"/>
                  <a:pt x="2355394" y="128954"/>
                  <a:pt x="2383236" y="184638"/>
                </a:cubicBezTo>
                <a:cubicBezTo>
                  <a:pt x="2411078" y="240322"/>
                  <a:pt x="2564943" y="602273"/>
                  <a:pt x="2339274" y="694592"/>
                </a:cubicBezTo>
                <a:cubicBezTo>
                  <a:pt x="2113605" y="786911"/>
                  <a:pt x="1266612" y="759069"/>
                  <a:pt x="1029220" y="738554"/>
                </a:cubicBezTo>
                <a:cubicBezTo>
                  <a:pt x="791828" y="718039"/>
                  <a:pt x="925178" y="682869"/>
                  <a:pt x="914920" y="571500"/>
                </a:cubicBezTo>
                <a:cubicBezTo>
                  <a:pt x="904662" y="460131"/>
                  <a:pt x="967674" y="70338"/>
                  <a:pt x="967674" y="7033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7886180" y="4575489"/>
            <a:ext cx="492890" cy="57150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7757226" y="3870972"/>
            <a:ext cx="492890" cy="57150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6324080" y="4615755"/>
            <a:ext cx="492890" cy="57150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6297703" y="3870972"/>
            <a:ext cx="492890" cy="57150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6945190" y="5615582"/>
            <a:ext cx="3037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92D050"/>
                </a:solidFill>
              </a:rPr>
              <a:t>Resistances to be placed on CSI loops to eliminate unbalance and oscillations</a:t>
            </a:r>
            <a:endParaRPr lang="tr-T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6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PCB Design – Power Loop</a:t>
            </a:r>
            <a:endParaRPr lang="tr-T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228" y="743028"/>
            <a:ext cx="5137566" cy="59685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221488" y="4997040"/>
            <a:ext cx="637442" cy="597877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858930" y="4873948"/>
            <a:ext cx="1375996" cy="272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34926" y="4273783"/>
            <a:ext cx="295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Positive and negative nets of DC Bus coincide here. Clearence and route width are the concerns</a:t>
            </a:r>
            <a:endParaRPr lang="tr-TR" dirty="0"/>
          </a:p>
        </p:txBody>
      </p:sp>
      <p:sp>
        <p:nvSpPr>
          <p:cNvPr id="21" name="TextBox 20"/>
          <p:cNvSpPr txBox="1"/>
          <p:nvPr/>
        </p:nvSpPr>
        <p:spPr>
          <a:xfrm>
            <a:off x="132572" y="1572831"/>
            <a:ext cx="295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main concern for top cooled transistors is having bypass capacitors on the top layer because of the heatsink</a:t>
            </a:r>
            <a:endParaRPr lang="tr-TR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2" y="2773160"/>
            <a:ext cx="4634077" cy="17284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12022" y="4504615"/>
            <a:ext cx="144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Not possible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13056</TotalTime>
  <Words>70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545</cp:revision>
  <dcterms:created xsi:type="dcterms:W3CDTF">2019-09-05T11:28:21Z</dcterms:created>
  <dcterms:modified xsi:type="dcterms:W3CDTF">2019-10-02T06:39:32Z</dcterms:modified>
</cp:coreProperties>
</file>